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1.xml" ContentType="application/vnd.openxmlformats-officedocument.presentationml.tags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ags/tag7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972" r:id="rId5"/>
  </p:sldMasterIdLst>
  <p:notesMasterIdLst>
    <p:notesMasterId r:id="rId19"/>
  </p:notesMasterIdLst>
  <p:handoutMasterIdLst>
    <p:handoutMasterId r:id="rId20"/>
  </p:handoutMasterIdLst>
  <p:sldIdLst>
    <p:sldId id="256" r:id="rId6"/>
    <p:sldId id="2620" r:id="rId7"/>
    <p:sldId id="2616" r:id="rId8"/>
    <p:sldId id="413" r:id="rId9"/>
    <p:sldId id="331" r:id="rId10"/>
    <p:sldId id="334" r:id="rId11"/>
    <p:sldId id="421" r:id="rId12"/>
    <p:sldId id="332" r:id="rId13"/>
    <p:sldId id="333" r:id="rId14"/>
    <p:sldId id="335" r:id="rId15"/>
    <p:sldId id="2618" r:id="rId16"/>
    <p:sldId id="2617" r:id="rId17"/>
    <p:sldId id="43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EF46FFE9-F5A7-484B-82CA-86EEBFAE4199}">
          <p14:sldIdLst>
            <p14:sldId id="256"/>
            <p14:sldId id="2620"/>
            <p14:sldId id="2616"/>
            <p14:sldId id="413"/>
            <p14:sldId id="331"/>
            <p14:sldId id="334"/>
            <p14:sldId id="421"/>
            <p14:sldId id="332"/>
            <p14:sldId id="333"/>
            <p14:sldId id="335"/>
            <p14:sldId id="2618"/>
            <p14:sldId id="2617"/>
            <p14:sldId id="43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A699D09-C34B-E6C9-5504-D02109CD6D67}" name="Stephens, Angela" initials="AS" userId="S::u289608@unch.unc.edu::9e6b370c-96e9-4c09-81ad-48bd95908c11" providerId="AD"/>
  <p188:author id="{2193A723-46B4-84FE-AC74-ED0EED9F9A29}" name="Arey, Ashley" initials="AA" userId="S::AHoward@unch.unc.edu::8ef47031-775b-4a46-9900-a50995904ace" providerId="AD"/>
  <p188:author id="{25BFAA2D-5A28-D9D1-2418-D4F43F50BAA5}" name="Broadwell, Clare" initials="BC" userId="S::u340036@unch.unc.edu::139d5ccb-b125-4c60-a0c4-e96ba0413407" providerId="AD"/>
  <p188:author id="{74369B49-CC00-B512-AB69-4877DE930A3D}" name="Perry, Charlie" initials="" userId="S::u771938@unch.unc.edu::d3e8dadd-985a-49ce-82bf-d4545e226b07" providerId="AD"/>
  <p188:author id="{239A8B55-A58A-37B2-169C-2BA245B3094A}" name="Elshenawy, Mariam" initials="ME" userId="S::u211490@unch.unc.edu::56966d56-c658-4fa3-8b45-8dbf2157fa3e" providerId="AD"/>
  <p188:author id="{67224570-8344-629F-A9D1-A4128AF04A16}" name="Johnson, Kevin" initials="" userId="S::u288162@unch.unc.edu::7f99cb51-d2fa-4b7d-9136-df1747f91fc6" providerId="AD"/>
  <p188:author id="{D154F177-796D-4EB0-E3FF-F292A3AC73E0}" name="Fasold, Megan L" initials="FML" userId="S::MMoran@unch.unc.edu::8e37fb2a-924b-4a29-812f-f001b0b32e21" providerId="AD"/>
  <p188:author id="{6E5C4784-FD52-0021-2E1F-13B9DCC40E4B}" name="Khan, Adam" initials="KA" userId="S::u331166@unch.unc.edu::08057186-89a6-4883-bff3-4233a8f6d160" providerId="AD"/>
  <p188:author id="{1513D387-5D5A-A1B2-6EAB-96335CBEADC9}" name="Wilson, Heather" initials="HW" userId="S::u297611@unch.unc.edu::bbcfff33-aa07-4316-80a3-c335490e94f1" providerId="AD"/>
  <p188:author id="{C0458894-A875-EA59-A362-91F5AE6F35A6}" name="Rodriguez, Yessenia" initials="YR" userId="S::yrodrigu@unch.unc.edu::1fade7d1-af63-4d07-931d-1d87644c04aa" providerId="AD"/>
  <p188:author id="{3510609B-D7B4-3918-A124-D00CAFB5F9A0}" name="Wilde, Natalie" initials="WN" userId="S::u394383@unch.unc.edu::b8207ecd-9a97-4423-aeb4-72d37482ead2" providerId="AD"/>
  <p188:author id="{ACE50EB8-22BE-68F7-D988-7A76D6E51122}" name="Funkhouser, Emily" initials="FE" userId="S::u209615@unch.unc.edu::a1f13807-329b-42d9-9732-a252814f664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5151"/>
    <a:srgbClr val="000000"/>
    <a:srgbClr val="B7D7ED"/>
    <a:srgbClr val="93C4E5"/>
    <a:srgbClr val="D6F1FF"/>
    <a:srgbClr val="B8F1C7"/>
    <a:srgbClr val="004163"/>
    <a:srgbClr val="1E9A3F"/>
    <a:srgbClr val="3D8BBE"/>
    <a:srgbClr val="9DC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76"/>
    <p:restoredTop sz="94679"/>
  </p:normalViewPr>
  <p:slideViewPr>
    <p:cSldViewPr snapToGrid="0">
      <p:cViewPr varScale="1">
        <p:scale>
          <a:sx n="158" d="100"/>
          <a:sy n="158" d="100"/>
        </p:scale>
        <p:origin x="36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samweir/Downloads/Care%20Access%20Weekly%20Performance%20Dashboard%20Export%20-%20TTA%20for%20MC%20&amp;%20PN%20Fam%20Medsw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samweir/Downloads/Care%20Access%20Weekly%20Performance%20Dashboard%20Export%20-%20TTA%20for%20MC%20&amp;%20PN%20Fam%20Medsw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Histogram of Time to Third Return Continuity Appt (Days)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7.5553652158001056E-2"/>
          <c:y val="0.1140899257195518"/>
          <c:w val="0.85737561735563927"/>
          <c:h val="0.76070861514836019"/>
        </c:manualLayout>
      </c:layout>
      <c:barChart>
        <c:barDir val="col"/>
        <c:grouping val="clustered"/>
        <c:varyColors val="0"/>
        <c:ser>
          <c:idx val="0"/>
          <c:order val="0"/>
          <c:tx>
            <c:v>Frequency</c:v>
          </c:tx>
          <c:invertIfNegative val="0"/>
          <c:cat>
            <c:strRef>
              <c:f>'Histogram RCO'!$A$2:$A$13</c:f>
              <c:strCache>
                <c:ptCount val="12"/>
                <c:pt idx="0">
                  <c:v>7</c:v>
                </c:pt>
                <c:pt idx="1">
                  <c:v>14</c:v>
                </c:pt>
                <c:pt idx="2">
                  <c:v>21</c:v>
                </c:pt>
                <c:pt idx="3">
                  <c:v>28</c:v>
                </c:pt>
                <c:pt idx="4">
                  <c:v>35</c:v>
                </c:pt>
                <c:pt idx="5">
                  <c:v>42</c:v>
                </c:pt>
                <c:pt idx="6">
                  <c:v>49</c:v>
                </c:pt>
                <c:pt idx="7">
                  <c:v>56</c:v>
                </c:pt>
                <c:pt idx="8">
                  <c:v>63</c:v>
                </c:pt>
                <c:pt idx="9">
                  <c:v>70</c:v>
                </c:pt>
                <c:pt idx="10">
                  <c:v>77</c:v>
                </c:pt>
                <c:pt idx="11">
                  <c:v>More</c:v>
                </c:pt>
              </c:strCache>
            </c:strRef>
          </c:cat>
          <c:val>
            <c:numRef>
              <c:f>'Histogram RCO'!$B$2:$B$13</c:f>
              <c:numCache>
                <c:formatCode>General</c:formatCode>
                <c:ptCount val="12"/>
                <c:pt idx="0">
                  <c:v>107</c:v>
                </c:pt>
                <c:pt idx="1">
                  <c:v>75</c:v>
                </c:pt>
                <c:pt idx="2">
                  <c:v>43</c:v>
                </c:pt>
                <c:pt idx="3">
                  <c:v>34</c:v>
                </c:pt>
                <c:pt idx="4">
                  <c:v>23</c:v>
                </c:pt>
                <c:pt idx="5">
                  <c:v>18</c:v>
                </c:pt>
                <c:pt idx="6">
                  <c:v>10</c:v>
                </c:pt>
                <c:pt idx="7">
                  <c:v>15</c:v>
                </c:pt>
                <c:pt idx="8">
                  <c:v>4</c:v>
                </c:pt>
                <c:pt idx="9">
                  <c:v>5</c:v>
                </c:pt>
                <c:pt idx="10">
                  <c:v>7</c:v>
                </c:pt>
                <c:pt idx="11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EB-1740-B0F5-7276124AD7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0984863"/>
        <c:axId val="841993439"/>
      </c:barChart>
      <c:lineChart>
        <c:grouping val="standard"/>
        <c:varyColors val="0"/>
        <c:ser>
          <c:idx val="1"/>
          <c:order val="1"/>
          <c:tx>
            <c:v>Cumulative %</c:v>
          </c:tx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 i="0" baseline="0"/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'Histogram RCO'!$A$2:$A$13</c:f>
              <c:strCache>
                <c:ptCount val="12"/>
                <c:pt idx="0">
                  <c:v>7</c:v>
                </c:pt>
                <c:pt idx="1">
                  <c:v>14</c:v>
                </c:pt>
                <c:pt idx="2">
                  <c:v>21</c:v>
                </c:pt>
                <c:pt idx="3">
                  <c:v>28</c:v>
                </c:pt>
                <c:pt idx="4">
                  <c:v>35</c:v>
                </c:pt>
                <c:pt idx="5">
                  <c:v>42</c:v>
                </c:pt>
                <c:pt idx="6">
                  <c:v>49</c:v>
                </c:pt>
                <c:pt idx="7">
                  <c:v>56</c:v>
                </c:pt>
                <c:pt idx="8">
                  <c:v>63</c:v>
                </c:pt>
                <c:pt idx="9">
                  <c:v>70</c:v>
                </c:pt>
                <c:pt idx="10">
                  <c:v>77</c:v>
                </c:pt>
                <c:pt idx="11">
                  <c:v>More</c:v>
                </c:pt>
              </c:strCache>
            </c:strRef>
          </c:cat>
          <c:val>
            <c:numRef>
              <c:f>'Histogram RCO'!$C$2:$C$13</c:f>
              <c:numCache>
                <c:formatCode>0%</c:formatCode>
                <c:ptCount val="12"/>
                <c:pt idx="0">
                  <c:v>0.29558011049723759</c:v>
                </c:pt>
                <c:pt idx="1">
                  <c:v>0.50276243093922657</c:v>
                </c:pt>
                <c:pt idx="2">
                  <c:v>0.62154696132596687</c:v>
                </c:pt>
                <c:pt idx="3">
                  <c:v>0.71546961325966851</c:v>
                </c:pt>
                <c:pt idx="4">
                  <c:v>0.77900552486187846</c:v>
                </c:pt>
                <c:pt idx="5">
                  <c:v>0.82872928176795579</c:v>
                </c:pt>
                <c:pt idx="6">
                  <c:v>0.85635359116022103</c:v>
                </c:pt>
                <c:pt idx="7">
                  <c:v>0.89779005524861877</c:v>
                </c:pt>
                <c:pt idx="8">
                  <c:v>0.90883977900552482</c:v>
                </c:pt>
                <c:pt idx="9">
                  <c:v>0.92265193370165743</c:v>
                </c:pt>
                <c:pt idx="10">
                  <c:v>0.94198895027624308</c:v>
                </c:pt>
                <c:pt idx="1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EB-1740-B0F5-7276124AD7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07946928"/>
        <c:axId val="2007945200"/>
      </c:lineChart>
      <c:catAx>
        <c:axId val="840984863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0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841993439"/>
        <c:crosses val="autoZero"/>
        <c:auto val="1"/>
        <c:lblAlgn val="ctr"/>
        <c:lblOffset val="100"/>
        <c:noMultiLvlLbl val="0"/>
      </c:catAx>
      <c:valAx>
        <c:axId val="841993439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600" baseline="0"/>
                </a:pPr>
                <a:r>
                  <a:rPr lang="en-US" sz="1600" baseline="0"/>
                  <a:t>Frequency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0" baseline="0"/>
            </a:pPr>
            <a:endParaRPr lang="en-US"/>
          </a:p>
        </c:txPr>
        <c:crossAx val="840984863"/>
        <c:crosses val="autoZero"/>
        <c:crossBetween val="between"/>
      </c:valAx>
      <c:valAx>
        <c:axId val="2007945200"/>
        <c:scaling>
          <c:orientation val="minMax"/>
          <c:max val="1"/>
        </c:scaling>
        <c:delete val="0"/>
        <c:axPos val="r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600" b="1" i="0" baseline="0"/>
            </a:pPr>
            <a:endParaRPr lang="en-US"/>
          </a:p>
        </c:txPr>
        <c:crossAx val="2007946928"/>
        <c:crosses val="max"/>
        <c:crossBetween val="between"/>
      </c:valAx>
      <c:catAx>
        <c:axId val="20079469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07945200"/>
        <c:crosses val="autoZero"/>
        <c:auto val="1"/>
        <c:lblAlgn val="ctr"/>
        <c:lblOffset val="100"/>
        <c:noMultiLvlLbl val="0"/>
      </c:catAx>
    </c:plotArea>
    <c:legend>
      <c:legendPos val="r"/>
      <c:legendEntry>
        <c:idx val="0"/>
        <c:delete val="1"/>
      </c:legendEntry>
      <c:legendEntry>
        <c:idx val="1"/>
        <c:txPr>
          <a:bodyPr/>
          <a:lstStyle/>
          <a:p>
            <a:pPr>
              <a:defRPr sz="1600" baseline="0"/>
            </a:pPr>
            <a:endParaRPr lang="en-US"/>
          </a:p>
        </c:txPr>
      </c:legendEntry>
      <c:layout>
        <c:manualLayout>
          <c:xMode val="edge"/>
          <c:yMode val="edge"/>
          <c:x val="0.2620239180105165"/>
          <c:y val="0.907851931061048"/>
          <c:w val="0.31056724847050038"/>
          <c:h val="9.2148068938952013E-2"/>
        </c:manualLayout>
      </c:layout>
      <c:overlay val="0"/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Histogram of Tme to Third</a:t>
            </a:r>
            <a:r>
              <a:rPr lang="en-US" baseline="0"/>
              <a:t> Return General Appt. in a practice (days) </a:t>
            </a:r>
            <a:endParaRPr lang="en-US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Frequency</c:v>
          </c:tx>
          <c:invertIfNegative val="0"/>
          <c:cat>
            <c:strRef>
              <c:f>Sheet10!$A$2:$A$9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More</c:v>
                </c:pt>
              </c:strCache>
            </c:strRef>
          </c:cat>
          <c:val>
            <c:numRef>
              <c:f>Sheet10!$B$2:$B$9</c:f>
              <c:numCache>
                <c:formatCode>General</c:formatCode>
                <c:ptCount val="8"/>
                <c:pt idx="0">
                  <c:v>9</c:v>
                </c:pt>
                <c:pt idx="1">
                  <c:v>11</c:v>
                </c:pt>
                <c:pt idx="2">
                  <c:v>16</c:v>
                </c:pt>
                <c:pt idx="3">
                  <c:v>5</c:v>
                </c:pt>
                <c:pt idx="4">
                  <c:v>3</c:v>
                </c:pt>
                <c:pt idx="5">
                  <c:v>3</c:v>
                </c:pt>
                <c:pt idx="6">
                  <c:v>0</c:v>
                </c:pt>
                <c:pt idx="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2B-C943-86CC-86AD8025D1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7060800"/>
        <c:axId val="2057109776"/>
      </c:barChart>
      <c:lineChart>
        <c:grouping val="standard"/>
        <c:varyColors val="0"/>
        <c:ser>
          <c:idx val="1"/>
          <c:order val="1"/>
          <c:tx>
            <c:v>Cumulative %</c:v>
          </c:tx>
          <c:dLbls>
            <c:dLbl>
              <c:idx val="0"/>
              <c:layout>
                <c:manualLayout>
                  <c:x val="1.1280315848843746E-2"/>
                  <c:y val="-1.357773251866938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600" b="1" i="0" baseline="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2893356604536116E-2"/>
                      <c:h val="8.526816021724371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F72B-C943-86CC-86AD8025D16A}"/>
                </c:ext>
              </c:extLst>
            </c:dLbl>
            <c:dLbl>
              <c:idx val="1"/>
              <c:layout>
                <c:manualLayout>
                  <c:x val="1.5792442188381235E-2"/>
                  <c:y val="-2.7155465037339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72B-C943-86CC-86AD8025D16A}"/>
                </c:ext>
              </c:extLst>
            </c:dLbl>
            <c:dLbl>
              <c:idx val="2"/>
              <c:layout>
                <c:manualLayout>
                  <c:x val="1.353637901861247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72B-C943-86CC-86AD8025D1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 i="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Sheet10!$A$2:$A$9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More</c:v>
                </c:pt>
              </c:strCache>
            </c:strRef>
          </c:cat>
          <c:val>
            <c:numRef>
              <c:f>Sheet10!$C$2:$C$9</c:f>
              <c:numCache>
                <c:formatCode>0%</c:formatCode>
                <c:ptCount val="8"/>
                <c:pt idx="0">
                  <c:v>0.19</c:v>
                </c:pt>
                <c:pt idx="1">
                  <c:v>0.49</c:v>
                </c:pt>
                <c:pt idx="2">
                  <c:v>0.69230769230769229</c:v>
                </c:pt>
                <c:pt idx="3">
                  <c:v>0.78846153846153844</c:v>
                </c:pt>
                <c:pt idx="4">
                  <c:v>0.84615384615384615</c:v>
                </c:pt>
                <c:pt idx="5">
                  <c:v>0.90384615384615385</c:v>
                </c:pt>
                <c:pt idx="6">
                  <c:v>0.90384615384615385</c:v>
                </c:pt>
                <c:pt idx="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2B-C943-86CC-86AD8025D1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0225904"/>
        <c:axId val="2074878256"/>
      </c:lineChart>
      <c:catAx>
        <c:axId val="2057060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0" baseline="0"/>
            </a:pPr>
            <a:endParaRPr lang="en-US"/>
          </a:p>
        </c:txPr>
        <c:crossAx val="2057109776"/>
        <c:crosses val="autoZero"/>
        <c:auto val="1"/>
        <c:lblAlgn val="ctr"/>
        <c:lblOffset val="100"/>
        <c:noMultiLvlLbl val="0"/>
      </c:catAx>
      <c:valAx>
        <c:axId val="205710977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600" baseline="0"/>
                </a:pPr>
                <a:r>
                  <a:rPr lang="en-US" sz="1600" baseline="0"/>
                  <a:t>Frequency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0" baseline="0"/>
            </a:pPr>
            <a:endParaRPr lang="en-US"/>
          </a:p>
        </c:txPr>
        <c:crossAx val="2057060800"/>
        <c:crosses val="autoZero"/>
        <c:crossBetween val="between"/>
      </c:valAx>
      <c:valAx>
        <c:axId val="2074878256"/>
        <c:scaling>
          <c:orientation val="minMax"/>
          <c:max val="1"/>
        </c:scaling>
        <c:delete val="0"/>
        <c:axPos val="r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600" b="1" i="0" baseline="0"/>
            </a:pPr>
            <a:endParaRPr lang="en-US"/>
          </a:p>
        </c:txPr>
        <c:crossAx val="2050225904"/>
        <c:crosses val="max"/>
        <c:crossBetween val="between"/>
      </c:valAx>
      <c:catAx>
        <c:axId val="20502259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74878256"/>
        <c:crosses val="autoZero"/>
        <c:auto val="1"/>
        <c:lblAlgn val="ctr"/>
        <c:lblOffset val="100"/>
        <c:noMultiLvlLbl val="0"/>
      </c:catAx>
    </c:plotArea>
    <c:legend>
      <c:legendPos val="b"/>
      <c:overlay val="0"/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757F437-34E4-457B-ACAA-C109BC5AD2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C9805C-0D4B-456D-9316-F45962E2F55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B91EB8-1FC0-49BA-B8A0-9D4051C7D0E5}" type="datetimeFigureOut">
              <a:rPr lang="en-US" smtClean="0"/>
              <a:t>8/13/25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170BBA-56B5-4091-9B11-25E0561642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017362-806F-4EA8-BAA6-0CA6D364BC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AC5C8-AA3E-49B6-9C0B-3EDF0860F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118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FD89D3-6540-412A-8DF7-24F6B362E6BB}" type="datetimeFigureOut">
              <a:rPr lang="en-US" smtClean="0"/>
              <a:t>8/13/25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BCCA8E-E054-4945-93F6-8F3E2A7D5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956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Blocks 3 and 7 are key to making block 8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CCA8E-E054-4945-93F6-8F3E2A7D5A2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92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New patient visits also include new open access (online scheduling), new video</a:t>
            </a:r>
            <a:r>
              <a:rPr lang="en-US" baseline="0"/>
              <a:t> and new telephone.  Video is preferred over telephone and scheduled as such if possible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CCA8E-E054-4945-93F6-8F3E2A7D5A2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74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5A0279-4271-0C4A-A510-EC71BD5BFF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6725" y="342901"/>
            <a:ext cx="11258550" cy="1241425"/>
          </a:xfrm>
        </p:spPr>
        <p:txBody>
          <a:bodyPr tIns="137160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512BBB34-0C92-BB4A-AC27-87BCDA2BE8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799" cy="1132748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C413C7-A5C3-C440-BEAB-026A4F9049A9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52825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/>
              <a:t>XX.XX.XXXX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CE3276-13B5-3E46-B586-9CB90C61E5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382" y="4613275"/>
            <a:ext cx="1062444" cy="566637"/>
          </a:xfrm>
          <a:prstGeom prst="rect">
            <a:avLst/>
          </a:prstGeom>
        </p:spPr>
      </p:pic>
      <p:sp>
        <p:nvSpPr>
          <p:cNvPr id="2" name="Picture Placeholder 16">
            <a:extLst>
              <a:ext uri="{FF2B5EF4-FFF2-40B4-BE49-F238E27FC236}">
                <a16:creationId xmlns:a16="http://schemas.microsoft.com/office/drawing/2014/main" id="{F0A9B759-5FB4-EF03-ECE3-C774F1F92D2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entity logo </a:t>
            </a:r>
            <a:br>
              <a:rPr lang="en-US"/>
            </a:br>
            <a:r>
              <a:rPr lang="en-US"/>
              <a:t>or delete box for </a:t>
            </a:r>
            <a:br>
              <a:rPr lang="en-US"/>
            </a:br>
            <a:r>
              <a:rPr lang="en-US"/>
              <a:t>default logo</a:t>
            </a:r>
          </a:p>
        </p:txBody>
      </p:sp>
    </p:spTree>
    <p:extLst>
      <p:ext uri="{BB962C8B-B14F-4D97-AF65-F5344CB8AC3E}">
        <p14:creationId xmlns:p14="http://schemas.microsoft.com/office/powerpoint/2010/main" val="948022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C0B79C-A3F9-B04E-A291-2BBEFCD76F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FE394604-6B48-BE40-8F43-ABC6903C8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42901"/>
            <a:ext cx="7416800" cy="1241425"/>
          </a:xfrm>
        </p:spPr>
        <p:txBody>
          <a:bodyPr tIns="1371600" rIns="18288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4DCEB278-B482-8843-ADD0-D60C8BCA5C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800" cy="1108075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5BCF08AF-70EA-BB42-8F2F-4649BC659098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67113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/>
              <a:t>XX.XX.XXXX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A1515E88-BEC8-4F41-84C2-74F5242E3A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B833D77C-FB5C-934E-A308-14E92400D0A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entity logo </a:t>
            </a:r>
            <a:br>
              <a:rPr lang="en-US"/>
            </a:br>
            <a:r>
              <a:rPr lang="en-US"/>
              <a:t>or delete box for </a:t>
            </a:r>
            <a:br>
              <a:rPr lang="en-US"/>
            </a:br>
            <a:r>
              <a:rPr lang="en-US"/>
              <a:t>default logo</a:t>
            </a:r>
          </a:p>
        </p:txBody>
      </p:sp>
    </p:spTree>
    <p:extLst>
      <p:ext uri="{BB962C8B-B14F-4D97-AF65-F5344CB8AC3E}">
        <p14:creationId xmlns:p14="http://schemas.microsoft.com/office/powerpoint/2010/main" val="40171947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17B4CF-7E5D-2547-AA31-7F6A7B985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201EE337-5CAD-7F45-8CFF-05FD18115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42901"/>
            <a:ext cx="7416800" cy="1241425"/>
          </a:xfrm>
        </p:spPr>
        <p:txBody>
          <a:bodyPr tIns="1371600" rIns="18288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21AB9518-D147-5A47-8595-253E98CFC568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67113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/>
              <a:t>XX.XX.XXXX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67B672F3-4C98-9741-A5C7-1695AB1C8D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219A04-E58A-B541-B284-8463CD450E0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entity logo </a:t>
            </a:r>
            <a:br>
              <a:rPr lang="en-US"/>
            </a:br>
            <a:r>
              <a:rPr lang="en-US"/>
              <a:t>or delete box for </a:t>
            </a:r>
            <a:br>
              <a:rPr lang="en-US"/>
            </a:br>
            <a:r>
              <a:rPr lang="en-US"/>
              <a:t>default logo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5ADCC780-1CA3-CD48-98B5-50009A852B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800" cy="1108075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3813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17B4CF-7E5D-2547-AA31-7F6A7B985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CB4BD5E4-9605-5B45-B53C-3263CBC0E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42901"/>
            <a:ext cx="7416800" cy="1241425"/>
          </a:xfrm>
        </p:spPr>
        <p:txBody>
          <a:bodyPr tIns="1371600" rIns="18288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9C8139A2-E7C6-A94E-9243-8058FC270F4D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67113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/>
              <a:t>XX.XX.XXXX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CB79A36A-9F65-D448-A17F-0AA7551AAD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4E5D8EB3-9199-B343-9D35-1520EFCFC74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entity logo </a:t>
            </a:r>
            <a:br>
              <a:rPr lang="en-US"/>
            </a:br>
            <a:r>
              <a:rPr lang="en-US"/>
              <a:t>or delete box for </a:t>
            </a:r>
            <a:br>
              <a:rPr lang="en-US"/>
            </a:br>
            <a:r>
              <a:rPr lang="en-US"/>
              <a:t>default logo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201EFFB7-4B7A-5441-B683-0C4C9AD518E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800" cy="1108075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82644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17B4CF-7E5D-2547-AA31-7F6A7B985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3A7A0F2C-DFEE-4146-B997-DA062AC3D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42901"/>
            <a:ext cx="7416800" cy="1241425"/>
          </a:xfrm>
        </p:spPr>
        <p:txBody>
          <a:bodyPr tIns="1371600" rIns="18288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BB1652BE-D3FE-3940-8949-9AAEC00A479F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67113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/>
              <a:t>XX.XX.XXXX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BA43257B-5B80-1147-B57D-DE933A790B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6BA6DFA-F13F-7743-8870-871C9E26E3D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entity logo </a:t>
            </a:r>
            <a:br>
              <a:rPr lang="en-US"/>
            </a:br>
            <a:r>
              <a:rPr lang="en-US"/>
              <a:t>or delete box for </a:t>
            </a:r>
            <a:br>
              <a:rPr lang="en-US"/>
            </a:br>
            <a:r>
              <a:rPr lang="en-US"/>
              <a:t>default logo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D084DC68-6CAE-0B4D-A9F3-56659C53DE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800" cy="1108075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41706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17B4CF-7E5D-2547-AA31-7F6A7B985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6A968E52-F820-D344-901F-F4AA96A1C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42901"/>
            <a:ext cx="7416800" cy="1241425"/>
          </a:xfrm>
        </p:spPr>
        <p:txBody>
          <a:bodyPr tIns="1371600" rIns="18288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1EFF02FD-B6E3-214F-B831-0D922293C83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67113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/>
              <a:t>XX.XX.XXXX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53147DD1-950A-C745-BED5-78B353FFA1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D4A1A41-135F-D346-955D-AA179792D67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entity logo </a:t>
            </a:r>
            <a:br>
              <a:rPr lang="en-US"/>
            </a:br>
            <a:r>
              <a:rPr lang="en-US"/>
              <a:t>or delete box for </a:t>
            </a:r>
            <a:br>
              <a:rPr lang="en-US"/>
            </a:br>
            <a:r>
              <a:rPr lang="en-US"/>
              <a:t>default logo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2B29B37B-25D1-B143-951D-C4ED385EE5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800" cy="1108075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79470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17B4CF-7E5D-2547-AA31-7F6A7B985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EF42D942-2478-4D47-A32C-F504EF9E6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42901"/>
            <a:ext cx="7416800" cy="1241425"/>
          </a:xfrm>
        </p:spPr>
        <p:txBody>
          <a:bodyPr tIns="1371600" rIns="18288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15C4B240-577D-9542-BB55-1143CC10FB0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67113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/>
              <a:t>XX.XX.XXXX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C9464B15-94F0-8A4C-B350-74686D7542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2E0B9CD-6DDE-AB44-B006-621591AF807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entity logo </a:t>
            </a:r>
            <a:br>
              <a:rPr lang="en-US"/>
            </a:br>
            <a:r>
              <a:rPr lang="en-US"/>
              <a:t>or delete box for </a:t>
            </a:r>
            <a:br>
              <a:rPr lang="en-US"/>
            </a:br>
            <a:r>
              <a:rPr lang="en-US"/>
              <a:t>default logo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57F9B4B9-63C9-0F4A-9D02-52C4BFD7BB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800" cy="1108075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77277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0ED7FF-B301-DB49-88A6-4CD72677E4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A6CBF33-95A6-BA4A-9EBE-9DD389BBF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1584325"/>
            <a:ext cx="5497513" cy="3475813"/>
          </a:xfrm>
        </p:spPr>
        <p:txBody>
          <a:bodyPr tIns="0" rIns="0" bIns="1097280" anchor="ctr" anchorCtr="0"/>
          <a:lstStyle>
            <a:lvl1pPr>
              <a:lnSpc>
                <a:spcPts val="4000"/>
              </a:lnSpc>
              <a:defRPr sz="36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2703DA-6F62-9B4A-910F-D77F4BC918C9}"/>
              </a:ext>
            </a:extLst>
          </p:cNvPr>
          <p:cNvSpPr txBox="1"/>
          <p:nvPr userDrawn="1"/>
        </p:nvSpPr>
        <p:spPr>
          <a:xfrm>
            <a:off x="10228984" y="6400970"/>
            <a:ext cx="1496291" cy="20875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lvl="0" indent="-4572000" algn="r"/>
            <a:r>
              <a:rPr lang="en-US" sz="800" b="1">
                <a:solidFill>
                  <a:schemeClr val="accent1"/>
                </a:solidFill>
              </a:rPr>
              <a:t>UNC Health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5DF001-212C-4540-80F0-7DA5FC4C1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5A7F43-CEE2-834B-8BDA-E4A6504C9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E38607-C19C-774D-BEF7-493C59161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891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low i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174749E-3478-0846-8E5D-5A453C217D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A6CBF33-95A6-BA4A-9EBE-9DD389BBF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1584325"/>
            <a:ext cx="5497513" cy="3475813"/>
          </a:xfrm>
        </p:spPr>
        <p:txBody>
          <a:bodyPr tIns="0" rIns="0" bIns="1097280" anchor="ctr" anchorCtr="0"/>
          <a:lstStyle>
            <a:lvl1pPr>
              <a:lnSpc>
                <a:spcPts val="4000"/>
              </a:lnSpc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D338B1-A6EB-B747-93D6-CD0C95445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173091-C838-5F47-8B9C-4265A9A7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175CEF-9B03-8847-99BF-1904D1E44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21B976-CB04-C147-BDC7-E24651677804}"/>
              </a:ext>
            </a:extLst>
          </p:cNvPr>
          <p:cNvSpPr txBox="1"/>
          <p:nvPr userDrawn="1"/>
        </p:nvSpPr>
        <p:spPr>
          <a:xfrm>
            <a:off x="10228984" y="6400970"/>
            <a:ext cx="1496291" cy="20875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lvl="0" indent="-4572000" algn="r"/>
            <a:r>
              <a:rPr lang="en-US" sz="800" b="1">
                <a:solidFill>
                  <a:schemeClr val="accent1"/>
                </a:solidFill>
              </a:rPr>
              <a:t>UNC Health</a:t>
            </a:r>
          </a:p>
        </p:txBody>
      </p:sp>
    </p:spTree>
    <p:extLst>
      <p:ext uri="{BB962C8B-B14F-4D97-AF65-F5344CB8AC3E}">
        <p14:creationId xmlns:p14="http://schemas.microsoft.com/office/powerpoint/2010/main" val="2651059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02E4A80-36C5-974E-B2A6-F7DE46DE69F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E2B33552-D8EC-6241-9A0E-4AF7BBAA6F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5"/>
            <a:ext cx="7416799" cy="4676775"/>
          </a:xfrm>
        </p:spPr>
        <p:txBody>
          <a:bodyPr tIns="0" rIns="182880" bIns="20574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1pPr>
            <a:lvl2pPr marL="0" indent="-182880">
              <a:buClr>
                <a:schemeClr val="accent1"/>
              </a:buClr>
              <a:buFont typeface="System Font Regular"/>
              <a:buChar char="–"/>
              <a:defRPr sz="1200" b="1">
                <a:solidFill>
                  <a:schemeClr val="accent1"/>
                </a:solidFill>
              </a:defRPr>
            </a:lvl2pPr>
            <a:lvl3pPr marL="0" indent="0">
              <a:buNone/>
              <a:defRPr sz="2400" b="0">
                <a:solidFill>
                  <a:schemeClr val="accent1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4pPr>
            <a:lvl5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5pPr>
            <a:lvl6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6pPr>
            <a:lvl7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7pPr>
            <a:lvl8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8pPr>
            <a:lvl9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65055-4BFD-D940-B23A-E0A78C8440D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A7EF60-65D6-1A44-A899-D9FF0AD3D2A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F0FDACC-34F4-6744-AA11-B2BBBB94BB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784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low i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99714B-714F-8249-B931-1BFAC99FB0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E2B33552-D8EC-6241-9A0E-4AF7BBAA6F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5"/>
            <a:ext cx="7416799" cy="4676775"/>
          </a:xfrm>
        </p:spPr>
        <p:txBody>
          <a:bodyPr tIns="0" rIns="182880" bIns="20574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1pPr>
            <a:lvl2pPr marL="0" indent="-182880">
              <a:buClr>
                <a:schemeClr val="accent1"/>
              </a:buClr>
              <a:buFont typeface="System Font Regular"/>
              <a:buChar char="–"/>
              <a:defRPr sz="1200" b="1">
                <a:solidFill>
                  <a:schemeClr val="accent1"/>
                </a:solidFill>
              </a:defRPr>
            </a:lvl2pPr>
            <a:lvl3pPr marL="0" indent="0">
              <a:buNone/>
              <a:defRPr sz="2400" b="0">
                <a:solidFill>
                  <a:schemeClr val="accent1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4pPr>
            <a:lvl5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5pPr>
            <a:lvl6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6pPr>
            <a:lvl7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7pPr>
            <a:lvl8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8pPr>
            <a:lvl9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65055-4BFD-D940-B23A-E0A78C8440D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A7EF60-65D6-1A44-A899-D9FF0AD3D2A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F0FDACC-34F4-6744-AA11-B2BBBB94BB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326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65055-4BFD-D940-B23A-E0A78C8440D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A7EF60-65D6-1A44-A899-D9FF0AD3D2A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F0FDACC-34F4-6744-AA11-B2BBBB94BB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0CC5E3-A676-F348-B64F-9A2A12662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1584325"/>
            <a:ext cx="7416799" cy="4676775"/>
          </a:xfrm>
        </p:spPr>
        <p:txBody>
          <a:bodyPr tIns="0" rIns="182880" bIns="1737360" anchor="ctr" anchorCtr="0"/>
          <a:lstStyle>
            <a:lvl1pPr>
              <a:lnSpc>
                <a:spcPct val="100000"/>
              </a:lnSpc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70001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_low i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65055-4BFD-D940-B23A-E0A78C8440D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A7EF60-65D6-1A44-A899-D9FF0AD3D2A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F0FDACC-34F4-6744-AA11-B2BBBB94BB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0CC5E3-A676-F348-B64F-9A2A12662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1584325"/>
            <a:ext cx="7416799" cy="4676775"/>
          </a:xfrm>
        </p:spPr>
        <p:txBody>
          <a:bodyPr tIns="0" rIns="182880" bIns="1737360" anchor="ctr" anchorCtr="0"/>
          <a:lstStyle>
            <a:lvl1pPr>
              <a:lnSpc>
                <a:spcPct val="100000"/>
              </a:lnSpc>
              <a:defRPr sz="3000" b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705918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11258550" cy="4676776"/>
          </a:xfrm>
        </p:spPr>
        <p:txBody>
          <a:bodyPr rIns="1938528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2CD5F2E-8E58-A14B-B80C-9B6594482EB6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13">
            <a:extLst>
              <a:ext uri="{FF2B5EF4-FFF2-40B4-BE49-F238E27FC236}">
                <a16:creationId xmlns:a16="http://schemas.microsoft.com/office/drawing/2014/main" id="{A73E81F0-30EC-604C-95CA-DB8CC6CADA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1117" y="6400970"/>
            <a:ext cx="1070187" cy="20875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800">
                <a:solidFill>
                  <a:schemeClr val="accent1"/>
                </a:solidFill>
              </a:defRPr>
            </a:lvl1pPr>
            <a:lvl2pPr marL="0" algn="ctr">
              <a:defRPr sz="800">
                <a:solidFill>
                  <a:schemeClr val="accent1"/>
                </a:solidFill>
              </a:defRPr>
            </a:lvl2pPr>
            <a:lvl3pPr marL="0" algn="ctr">
              <a:defRPr sz="800">
                <a:solidFill>
                  <a:schemeClr val="accent1"/>
                </a:solidFill>
              </a:defRPr>
            </a:lvl3pPr>
            <a:lvl4pPr marL="0" algn="ctr">
              <a:defRPr sz="800">
                <a:solidFill>
                  <a:schemeClr val="accent1"/>
                </a:solidFill>
              </a:defRPr>
            </a:lvl4pPr>
            <a:lvl5pPr marL="0" algn="ctr">
              <a:defRPr sz="800">
                <a:solidFill>
                  <a:schemeClr val="accent1"/>
                </a:solidFill>
              </a:defRPr>
            </a:lvl5pPr>
            <a:lvl6pPr marL="0" algn="ctr">
              <a:defRPr sz="800">
                <a:solidFill>
                  <a:schemeClr val="accent1"/>
                </a:solidFill>
              </a:defRPr>
            </a:lvl6pPr>
            <a:lvl7pPr marL="0" algn="ctr">
              <a:defRPr sz="800">
                <a:solidFill>
                  <a:schemeClr val="accent1"/>
                </a:solidFill>
              </a:defRPr>
            </a:lvl7pPr>
            <a:lvl8pPr marL="0" algn="ctr">
              <a:defRPr sz="800">
                <a:solidFill>
                  <a:schemeClr val="accent1"/>
                </a:solidFill>
              </a:defRPr>
            </a:lvl8pPr>
            <a:lvl9pPr marL="0" algn="ctr">
              <a:defRPr sz="800">
                <a:solidFill>
                  <a:schemeClr val="accent1"/>
                </a:solidFill>
              </a:defRPr>
            </a:lvl9pPr>
          </a:lstStyle>
          <a:p>
            <a:r>
              <a:rPr lang="en-US"/>
              <a:t>XX.XX.XXXX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D35AA9-2F43-3343-BA48-1CA2E6322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13096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5497513" cy="467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290614-5015-FC49-9E9D-A9E87844B58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75" y="1584324"/>
            <a:ext cx="5497513" cy="4676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C4742D5-3A05-9045-B74A-D3F962B802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3FE8545-7798-1641-AF94-65B0020EBC8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B145867-33F4-7942-A468-63972ECBAD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1C0A9-E7F2-E043-948A-B1E2EA474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5F8FA7-0E8B-AC4B-9A04-27BD3889EBF9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94206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3567113" cy="467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290614-5015-FC49-9E9D-A9E87844B58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08475" y="1584325"/>
            <a:ext cx="3575049" cy="4676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ADD0FD0-82F6-6249-86EF-808648B0682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72450" y="1584324"/>
            <a:ext cx="3552825" cy="467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CAEDB-ABB8-1842-AE19-7725B4CAB22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71D53-83D4-0142-88D2-21B34455C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38CA74-93B7-F445-8D0F-582527E50ADD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367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5497513" cy="467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F22DB92E-0BE0-1049-8105-20C747BD017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75" y="1584326"/>
            <a:ext cx="5486399" cy="4365212"/>
          </a:xfrm>
          <a:pattFill prst="pct8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tIns="731520"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EE122B8-2BA6-D444-B9FC-8EE2551015AF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62402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5497513" cy="467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F22DB92E-0BE0-1049-8105-20C747BD017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75" y="1584327"/>
            <a:ext cx="5497513" cy="3747695"/>
          </a:xfrm>
          <a:pattFill prst="pct8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tIns="731520"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90FC0A0-8890-FA4A-A265-675F16FD344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38875" y="5332022"/>
            <a:ext cx="5486400" cy="929079"/>
          </a:xfrm>
        </p:spPr>
        <p:txBody>
          <a:bodyPr tIns="137160"/>
          <a:lstStyle>
            <a:lvl1pPr>
              <a:defRPr sz="900" b="1">
                <a:solidFill>
                  <a:schemeClr val="accent1"/>
                </a:solidFill>
              </a:defRPr>
            </a:lvl1pPr>
            <a:lvl2pPr>
              <a:defRPr sz="900"/>
            </a:lvl2pPr>
            <a:lvl3pPr marL="0" indent="0">
              <a:buFontTx/>
              <a:buNone/>
              <a:defRPr sz="900"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 sz="900" b="1"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 sz="900" b="1">
                <a:solidFill>
                  <a:schemeClr val="accent1"/>
                </a:solidFill>
              </a:defRPr>
            </a:lvl5pPr>
            <a:lvl6pPr marL="0" indent="0">
              <a:buFontTx/>
              <a:buNone/>
              <a:defRPr sz="900" b="1">
                <a:solidFill>
                  <a:schemeClr val="accent1"/>
                </a:solidFill>
              </a:defRPr>
            </a:lvl6pPr>
            <a:lvl7pPr marL="0" indent="0">
              <a:buFontTx/>
              <a:buNone/>
              <a:defRPr sz="900" b="1">
                <a:solidFill>
                  <a:schemeClr val="accent1"/>
                </a:solidFill>
              </a:defRPr>
            </a:lvl7pPr>
            <a:lvl8pPr marL="0" indent="0">
              <a:buFontTx/>
              <a:buNone/>
              <a:defRPr sz="900" b="1">
                <a:solidFill>
                  <a:schemeClr val="accent1"/>
                </a:solidFill>
              </a:defRPr>
            </a:lvl8pPr>
            <a:lvl9pPr marL="0" indent="0">
              <a:buFontTx/>
              <a:buNone/>
              <a:defRPr sz="900" b="1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C830B4-E9C0-1844-9666-E44BDF9B6EF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283AC57-D239-4F44-A373-83E8AF1607A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FD62E05-6DF1-3642-9C7A-C5DD14FBD3A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36FCCE-0ED1-BB45-9AA8-E6ABE533D030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7321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5497513" cy="467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D9A7A099-8FCD-F248-90AD-8AB09DA1ADCE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227764" y="1584326"/>
            <a:ext cx="5497511" cy="4676775"/>
          </a:xfrm>
          <a:pattFill prst="pct10">
            <a:fgClr>
              <a:schemeClr val="tx2"/>
            </a:fgClr>
            <a:bgClr>
              <a:schemeClr val="bg1"/>
            </a:bgClr>
          </a:pattFill>
        </p:spPr>
        <p:txBody>
          <a:bodyPr tIns="2468880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9A68E80-3528-4444-AEBB-C8CCD95AA0D5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9958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 ta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5497513" cy="467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E970E05D-6C9C-AA4C-9AC8-08594C5B389D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6227764" y="1584326"/>
            <a:ext cx="5497511" cy="4676775"/>
          </a:xfr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 tIns="2514600"/>
          <a:lstStyle>
            <a:lvl1pPr algn="ctr">
              <a:defRPr/>
            </a:lvl1pPr>
          </a:lstStyle>
          <a:p>
            <a:r>
              <a:rPr lang="en-US"/>
              <a:t>Click icon to add table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AE3CF20-F6A9-EB44-8A9A-5F81C99E3B86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71666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full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31B0537-97D4-CC49-A76B-634F6A3FB51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1325564"/>
            <a:ext cx="12192000" cy="4935537"/>
          </a:xfrm>
          <a:pattFill prst="pct20">
            <a:fgClr>
              <a:schemeClr val="tx2"/>
            </a:fgClr>
            <a:bgClr>
              <a:schemeClr val="bg1"/>
            </a:bgClr>
          </a:pattFill>
        </p:spPr>
        <p:txBody>
          <a:bodyPr tIns="265176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482960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all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746CC6D-8813-8A49-97BC-3A30C8F416F4}"/>
              </a:ext>
            </a:extLst>
          </p:cNvPr>
          <p:cNvSpPr/>
          <p:nvPr userDrawn="1"/>
        </p:nvSpPr>
        <p:spPr bwMode="auto">
          <a:xfrm>
            <a:off x="0" y="0"/>
            <a:ext cx="12192000" cy="6261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rtlCol="0" anchor="ctr"/>
          <a:lstStyle/>
          <a:p>
            <a:pPr algn="ctr"/>
            <a:endParaRPr lang="en-US" sz="180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5" y="342900"/>
            <a:ext cx="5486398" cy="723900"/>
          </a:xfrm>
        </p:spPr>
        <p:txBody>
          <a:bodyPr lIns="228600" r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749C57A-40D3-284B-A710-F9DC63E9616B}"/>
              </a:ext>
            </a:extLst>
          </p:cNvPr>
          <p:cNvCxnSpPr>
            <a:cxnSpLocks/>
          </p:cNvCxnSpPr>
          <p:nvPr userDrawn="1"/>
        </p:nvCxnSpPr>
        <p:spPr>
          <a:xfrm>
            <a:off x="6477000" y="1325563"/>
            <a:ext cx="5222875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31B0537-97D4-CC49-A76B-634F6A3FB51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6096000" cy="6261100"/>
          </a:xfrm>
          <a:pattFill prst="pct20">
            <a:fgClr>
              <a:schemeClr val="tx2"/>
            </a:fgClr>
            <a:bgClr>
              <a:schemeClr val="bg1"/>
            </a:bgClr>
          </a:pattFill>
        </p:spPr>
        <p:txBody>
          <a:bodyPr tIns="265176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6032AB2-38D4-BF4A-A7AB-33296B71E4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875" y="1584326"/>
            <a:ext cx="5486399" cy="4676775"/>
          </a:xfrm>
        </p:spPr>
        <p:txBody>
          <a:bodyPr lIns="2286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27930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allout_low i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5" y="342900"/>
            <a:ext cx="5486400" cy="723900"/>
          </a:xfrm>
        </p:spPr>
        <p:txBody>
          <a:bodyPr lIns="228600" r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31B0537-97D4-CC49-A76B-634F6A3FB51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6096000" cy="6261100"/>
          </a:xfrm>
          <a:pattFill prst="pct20">
            <a:fgClr>
              <a:schemeClr val="tx2"/>
            </a:fgClr>
            <a:bgClr>
              <a:schemeClr val="bg1"/>
            </a:bgClr>
          </a:pattFill>
        </p:spPr>
        <p:txBody>
          <a:bodyPr tIns="265176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EE60AE5-24D1-2A42-9958-C863FAF38E3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876" y="1584326"/>
            <a:ext cx="5486400" cy="4676775"/>
          </a:xfrm>
        </p:spPr>
        <p:txBody>
          <a:bodyPr lIns="2286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D58D12-4AE4-5F4D-BF23-B8C90DD0DCE1}"/>
              </a:ext>
            </a:extLst>
          </p:cNvPr>
          <p:cNvCxnSpPr>
            <a:cxnSpLocks/>
          </p:cNvCxnSpPr>
          <p:nvPr userDrawn="1"/>
        </p:nvCxnSpPr>
        <p:spPr>
          <a:xfrm>
            <a:off x="6477000" y="1325563"/>
            <a:ext cx="5222875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01424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allout_fu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31B0537-97D4-CC49-A76B-634F6A3FB51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12192000" cy="6261100"/>
          </a:xfrm>
          <a:pattFill prst="pct20">
            <a:fgClr>
              <a:schemeClr val="tx2"/>
            </a:fgClr>
            <a:bgClr>
              <a:schemeClr val="bg1"/>
            </a:bgClr>
          </a:pattFill>
        </p:spPr>
        <p:txBody>
          <a:bodyPr tIns="265176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3525" y="0"/>
            <a:ext cx="4308474" cy="6261100"/>
          </a:xfrm>
          <a:gradFill>
            <a:gsLst>
              <a:gs pos="0">
                <a:schemeClr val="accent1">
                  <a:lumMod val="5000"/>
                  <a:lumOff val="95000"/>
                  <a:alpha val="75000"/>
                </a:schemeClr>
              </a:gs>
              <a:gs pos="47000">
                <a:schemeClr val="accent2">
                  <a:alpha val="75000"/>
                </a:schemeClr>
              </a:gs>
            </a:gsLst>
            <a:lin ang="5400000" scaled="1"/>
          </a:gradFill>
        </p:spPr>
        <p:txBody>
          <a:bodyPr lIns="274320" tIns="0" rIns="0" bIns="0" anchor="ctr" anchorCtr="0"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341271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869B8A6-9804-1048-8166-F789E401FDA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0606F9-E155-FD47-9972-D713684EA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648F83C-B949-F844-9F52-7F6903B94DB8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771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F7185A-0E54-EC4B-A2D7-B3EEFA3226D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</p:spTree>
    <p:extLst>
      <p:ext uri="{BB962C8B-B14F-4D97-AF65-F5344CB8AC3E}">
        <p14:creationId xmlns:p14="http://schemas.microsoft.com/office/powerpoint/2010/main" val="19375499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vide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/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solidFill>
            <a:schemeClr val="tx1"/>
          </a:solidFill>
        </p:spPr>
        <p:txBody>
          <a:bodyPr tIns="731520" anchor="ctr" anchorCtr="0"/>
          <a:lstStyle>
            <a:lvl1pPr algn="ctr">
              <a:defRPr sz="20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media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BFA9D9-83F4-B54A-8DDA-F291608040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66725" y="2996830"/>
            <a:ext cx="7416800" cy="3264271"/>
          </a:xfrm>
        </p:spPr>
        <p:txBody>
          <a:bodyPr tIns="0" rIns="0" bIns="0" anchor="ctr" anchorCtr="0"/>
          <a:lstStyle>
            <a:lvl1pPr>
              <a:lnSpc>
                <a:spcPct val="100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 message here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6A95F5B4-3F8A-1F44-A10C-9766E32867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1736791"/>
            <a:ext cx="1070810" cy="566637"/>
          </a:xfrm>
          <a:prstGeom prst="rect">
            <a:avLst/>
          </a:prstGeom>
        </p:spPr>
      </p:pic>
      <p:sp>
        <p:nvSpPr>
          <p:cNvPr id="9" name="Picture Placeholder 16">
            <a:extLst>
              <a:ext uri="{FF2B5EF4-FFF2-40B4-BE49-F238E27FC236}">
                <a16:creationId xmlns:a16="http://schemas.microsoft.com/office/drawing/2014/main" id="{370E9501-642E-B247-9CE6-ED47E59FE28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55295" y="1584326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entity logo </a:t>
            </a:r>
            <a:br>
              <a:rPr lang="en-US"/>
            </a:br>
            <a:r>
              <a:rPr lang="en-US"/>
              <a:t>or delete box for </a:t>
            </a:r>
            <a:br>
              <a:rPr lang="en-US"/>
            </a:br>
            <a:r>
              <a:rPr lang="en-US"/>
              <a:t>default logo</a:t>
            </a:r>
          </a:p>
        </p:txBody>
      </p:sp>
    </p:spTree>
    <p:extLst>
      <p:ext uri="{BB962C8B-B14F-4D97-AF65-F5344CB8AC3E}">
        <p14:creationId xmlns:p14="http://schemas.microsoft.com/office/powerpoint/2010/main" val="37869378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low i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BFA9D9-83F4-B54A-8DDA-F291608040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66725" y="2996830"/>
            <a:ext cx="7416800" cy="3264271"/>
          </a:xfrm>
        </p:spPr>
        <p:txBody>
          <a:bodyPr tIns="0" rIns="0" bIns="0" anchor="ctr" anchorCtr="0"/>
          <a:lstStyle>
            <a:lvl1pPr>
              <a:lnSpc>
                <a:spcPct val="100000"/>
              </a:lnSpc>
              <a:defRPr sz="5600">
                <a:solidFill>
                  <a:schemeClr val="accent1"/>
                </a:solidFill>
              </a:defRPr>
            </a:lvl1pPr>
          </a:lstStyle>
          <a:p>
            <a:r>
              <a:rPr lang="en-US"/>
              <a:t>Thank you message here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68C28C-F47A-FF4E-BCF8-08E371A6F8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1382" y="1736791"/>
            <a:ext cx="1062444" cy="566637"/>
          </a:xfrm>
          <a:prstGeom prst="rect">
            <a:avLst/>
          </a:prstGeom>
        </p:spPr>
      </p:pic>
      <p:sp>
        <p:nvSpPr>
          <p:cNvPr id="12" name="Picture Placeholder 16">
            <a:extLst>
              <a:ext uri="{FF2B5EF4-FFF2-40B4-BE49-F238E27FC236}">
                <a16:creationId xmlns:a16="http://schemas.microsoft.com/office/drawing/2014/main" id="{B7DC1723-F681-A84F-A939-DB2E67510C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49952" y="1584326"/>
            <a:ext cx="1447281" cy="798455"/>
          </a:xfrm>
          <a:solidFill>
            <a:schemeClr val="accent2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entity logo </a:t>
            </a:r>
            <a:br>
              <a:rPr lang="en-US"/>
            </a:br>
            <a:r>
              <a:rPr lang="en-US"/>
              <a:t>or delete box for </a:t>
            </a:r>
            <a:br>
              <a:rPr lang="en-US"/>
            </a:br>
            <a:r>
              <a:rPr lang="en-US"/>
              <a:t>default logo</a:t>
            </a:r>
          </a:p>
        </p:txBody>
      </p:sp>
    </p:spTree>
    <p:extLst>
      <p:ext uri="{BB962C8B-B14F-4D97-AF65-F5344CB8AC3E}">
        <p14:creationId xmlns:p14="http://schemas.microsoft.com/office/powerpoint/2010/main" val="32917036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5A0279-4271-0C4A-A510-EC71BD5BFF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6725" y="342901"/>
            <a:ext cx="11258550" cy="1241425"/>
          </a:xfrm>
        </p:spPr>
        <p:txBody>
          <a:bodyPr tIns="137160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512BBB34-0C92-BB4A-AC27-87BCDA2BE8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799" cy="1132748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C413C7-A5C3-C440-BEAB-026A4F9049A9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52825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/>
              <a:t>XX.XX.XXXX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CE3276-13B5-3E46-B586-9CB90C61E5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382" y="4613275"/>
            <a:ext cx="1062444" cy="566637"/>
          </a:xfrm>
          <a:prstGeom prst="rect">
            <a:avLst/>
          </a:prstGeom>
        </p:spPr>
      </p:pic>
      <p:sp>
        <p:nvSpPr>
          <p:cNvPr id="2" name="Picture Placeholder 16">
            <a:extLst>
              <a:ext uri="{FF2B5EF4-FFF2-40B4-BE49-F238E27FC236}">
                <a16:creationId xmlns:a16="http://schemas.microsoft.com/office/drawing/2014/main" id="{F0A9B759-5FB4-EF03-ECE3-C774F1F92D2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entity logo </a:t>
            </a:r>
            <a:br>
              <a:rPr lang="en-US"/>
            </a:br>
            <a:r>
              <a:rPr lang="en-US"/>
              <a:t>or delete box for </a:t>
            </a:r>
            <a:br>
              <a:rPr lang="en-US"/>
            </a:br>
            <a:r>
              <a:rPr lang="en-US"/>
              <a:t>default logo</a:t>
            </a:r>
          </a:p>
        </p:txBody>
      </p:sp>
    </p:spTree>
    <p:extLst>
      <p:ext uri="{BB962C8B-B14F-4D97-AF65-F5344CB8AC3E}">
        <p14:creationId xmlns:p14="http://schemas.microsoft.com/office/powerpoint/2010/main" val="22940641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C0B79C-A3F9-B04E-A291-2BBEFCD76F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FE394604-6B48-BE40-8F43-ABC6903C8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42901"/>
            <a:ext cx="7416800" cy="1241425"/>
          </a:xfrm>
        </p:spPr>
        <p:txBody>
          <a:bodyPr tIns="1371600" rIns="18288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4DCEB278-B482-8843-ADD0-D60C8BCA5C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800" cy="1108075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5BCF08AF-70EA-BB42-8F2F-4649BC659098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67113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/>
              <a:t>XX.XX.XXXX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A1515E88-BEC8-4F41-84C2-74F5242E3A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B833D77C-FB5C-934E-A308-14E92400D0A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entity logo </a:t>
            </a:r>
            <a:br>
              <a:rPr lang="en-US"/>
            </a:br>
            <a:r>
              <a:rPr lang="en-US"/>
              <a:t>or delete box for </a:t>
            </a:r>
            <a:br>
              <a:rPr lang="en-US"/>
            </a:br>
            <a:r>
              <a:rPr lang="en-US"/>
              <a:t>default logo</a:t>
            </a:r>
          </a:p>
        </p:txBody>
      </p:sp>
    </p:spTree>
    <p:extLst>
      <p:ext uri="{BB962C8B-B14F-4D97-AF65-F5344CB8AC3E}">
        <p14:creationId xmlns:p14="http://schemas.microsoft.com/office/powerpoint/2010/main" val="5492092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17B4CF-7E5D-2547-AA31-7F6A7B985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201EE337-5CAD-7F45-8CFF-05FD18115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42901"/>
            <a:ext cx="7416800" cy="1241425"/>
          </a:xfrm>
        </p:spPr>
        <p:txBody>
          <a:bodyPr tIns="1371600" rIns="18288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21AB9518-D147-5A47-8595-253E98CFC568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67113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/>
              <a:t>XX.XX.XXXX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67B672F3-4C98-9741-A5C7-1695AB1C8D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219A04-E58A-B541-B284-8463CD450E0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entity logo </a:t>
            </a:r>
            <a:br>
              <a:rPr lang="en-US"/>
            </a:br>
            <a:r>
              <a:rPr lang="en-US"/>
              <a:t>or delete box for </a:t>
            </a:r>
            <a:br>
              <a:rPr lang="en-US"/>
            </a:br>
            <a:r>
              <a:rPr lang="en-US"/>
              <a:t>default logo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5ADCC780-1CA3-CD48-98B5-50009A852B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800" cy="1108075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6920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17B4CF-7E5D-2547-AA31-7F6A7B985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CB4BD5E4-9605-5B45-B53C-3263CBC0E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42901"/>
            <a:ext cx="7416800" cy="1241425"/>
          </a:xfrm>
        </p:spPr>
        <p:txBody>
          <a:bodyPr tIns="1371600" rIns="18288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9C8139A2-E7C6-A94E-9243-8058FC270F4D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67113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/>
              <a:t>XX.XX.XXXX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CB79A36A-9F65-D448-A17F-0AA7551AAD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4E5D8EB3-9199-B343-9D35-1520EFCFC74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entity logo </a:t>
            </a:r>
            <a:br>
              <a:rPr lang="en-US"/>
            </a:br>
            <a:r>
              <a:rPr lang="en-US"/>
              <a:t>or delete box for </a:t>
            </a:r>
            <a:br>
              <a:rPr lang="en-US"/>
            </a:br>
            <a:r>
              <a:rPr lang="en-US"/>
              <a:t>default logo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201EFFB7-4B7A-5441-B683-0C4C9AD518E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800" cy="1108075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29146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17B4CF-7E5D-2547-AA31-7F6A7B985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3A7A0F2C-DFEE-4146-B997-DA062AC3D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42901"/>
            <a:ext cx="7416800" cy="1241425"/>
          </a:xfrm>
        </p:spPr>
        <p:txBody>
          <a:bodyPr tIns="1371600" rIns="18288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BB1652BE-D3FE-3940-8949-9AAEC00A479F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67113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/>
              <a:t>XX.XX.XXXX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BA43257B-5B80-1147-B57D-DE933A790B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6BA6DFA-F13F-7743-8870-871C9E26E3D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entity logo </a:t>
            </a:r>
            <a:br>
              <a:rPr lang="en-US"/>
            </a:br>
            <a:r>
              <a:rPr lang="en-US"/>
              <a:t>or delete box for </a:t>
            </a:r>
            <a:br>
              <a:rPr lang="en-US"/>
            </a:br>
            <a:r>
              <a:rPr lang="en-US"/>
              <a:t>default logo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D084DC68-6CAE-0B4D-A9F3-56659C53DE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800" cy="1108075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72268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17B4CF-7E5D-2547-AA31-7F6A7B985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6A968E52-F820-D344-901F-F4AA96A1C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42901"/>
            <a:ext cx="7416800" cy="1241425"/>
          </a:xfrm>
        </p:spPr>
        <p:txBody>
          <a:bodyPr tIns="1371600" rIns="18288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1EFF02FD-B6E3-214F-B831-0D922293C83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67113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/>
              <a:t>XX.XX.XXXX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53147DD1-950A-C745-BED5-78B353FFA1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D4A1A41-135F-D346-955D-AA179792D67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entity logo </a:t>
            </a:r>
            <a:br>
              <a:rPr lang="en-US"/>
            </a:br>
            <a:r>
              <a:rPr lang="en-US"/>
              <a:t>or delete box for </a:t>
            </a:r>
            <a:br>
              <a:rPr lang="en-US"/>
            </a:br>
            <a:r>
              <a:rPr lang="en-US"/>
              <a:t>default logo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2B29B37B-25D1-B143-951D-C4ED385EE5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800" cy="1108075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51967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17B4CF-7E5D-2547-AA31-7F6A7B985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EF42D942-2478-4D47-A32C-F504EF9E6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42901"/>
            <a:ext cx="7416800" cy="1241425"/>
          </a:xfrm>
        </p:spPr>
        <p:txBody>
          <a:bodyPr tIns="1371600" rIns="182880" bIns="0" anchor="b" anchorCtr="0"/>
          <a:lstStyle>
            <a:lvl1pPr>
              <a:lnSpc>
                <a:spcPts val="4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15C4B240-577D-9542-BB55-1143CC10FB0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725" y="6261100"/>
            <a:ext cx="3567113" cy="133350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  <a:lvl2pPr algn="l">
              <a:defRPr sz="1000">
                <a:solidFill>
                  <a:schemeClr val="bg1"/>
                </a:solidFill>
              </a:defRPr>
            </a:lvl2pPr>
            <a:lvl3pPr algn="l">
              <a:defRPr sz="1000">
                <a:solidFill>
                  <a:schemeClr val="bg1"/>
                </a:solidFill>
              </a:defRPr>
            </a:lvl3pPr>
            <a:lvl4pPr algn="l">
              <a:defRPr sz="1000">
                <a:solidFill>
                  <a:schemeClr val="bg1"/>
                </a:solidFill>
              </a:defRPr>
            </a:lvl4pPr>
            <a:lvl5pPr algn="l">
              <a:defRPr sz="1000">
                <a:solidFill>
                  <a:schemeClr val="bg1"/>
                </a:solidFill>
              </a:defRPr>
            </a:lvl5pPr>
            <a:lvl6pPr algn="l">
              <a:defRPr sz="1000">
                <a:solidFill>
                  <a:schemeClr val="bg1"/>
                </a:solidFill>
              </a:defRPr>
            </a:lvl6pPr>
            <a:lvl7pPr algn="l">
              <a:defRPr sz="1000">
                <a:solidFill>
                  <a:schemeClr val="bg1"/>
                </a:solidFill>
              </a:defRPr>
            </a:lvl7pPr>
            <a:lvl8pPr algn="l">
              <a:defRPr sz="1000">
                <a:solidFill>
                  <a:schemeClr val="bg1"/>
                </a:solidFill>
              </a:defRPr>
            </a:lvl8pPr>
            <a:lvl9pPr algn="l">
              <a:defRPr sz="1000">
                <a:solidFill>
                  <a:schemeClr val="bg1"/>
                </a:solidFill>
              </a:defRPr>
            </a:lvl9pPr>
          </a:lstStyle>
          <a:p>
            <a:r>
              <a:rPr lang="en-US"/>
              <a:t>XX.XX.XXXX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C9464B15-94F0-8A4C-B350-74686D7542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4613275"/>
            <a:ext cx="1070810" cy="566637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2E0B9CD-6DDE-AB44-B006-621591AF807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5295" y="4460810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entity logo </a:t>
            </a:r>
            <a:br>
              <a:rPr lang="en-US"/>
            </a:br>
            <a:r>
              <a:rPr lang="en-US"/>
              <a:t>or delete box for </a:t>
            </a:r>
            <a:br>
              <a:rPr lang="en-US"/>
            </a:br>
            <a:r>
              <a:rPr lang="en-US"/>
              <a:t>default logo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57F9B4B9-63C9-0F4A-9D02-52C4BFD7BB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6"/>
            <a:ext cx="7416800" cy="1108075"/>
          </a:xfrm>
        </p:spPr>
        <p:txBody>
          <a:bodyPr tIns="301752" rIns="18288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28675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0ED7FF-B301-DB49-88A6-4CD72677E4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A6CBF33-95A6-BA4A-9EBE-9DD389BBF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1584325"/>
            <a:ext cx="5497513" cy="3475813"/>
          </a:xfrm>
        </p:spPr>
        <p:txBody>
          <a:bodyPr tIns="0" rIns="0" bIns="1097280" anchor="ctr" anchorCtr="0"/>
          <a:lstStyle>
            <a:lvl1pPr>
              <a:lnSpc>
                <a:spcPts val="4000"/>
              </a:lnSpc>
              <a:defRPr sz="36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2703DA-6F62-9B4A-910F-D77F4BC918C9}"/>
              </a:ext>
            </a:extLst>
          </p:cNvPr>
          <p:cNvSpPr txBox="1"/>
          <p:nvPr userDrawn="1"/>
        </p:nvSpPr>
        <p:spPr>
          <a:xfrm>
            <a:off x="10228984" y="6400970"/>
            <a:ext cx="1496291" cy="20875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lvl="0" indent="-4572000" algn="r"/>
            <a:r>
              <a:rPr lang="en-US" sz="800" b="1">
                <a:solidFill>
                  <a:schemeClr val="accent1"/>
                </a:solidFill>
              </a:rPr>
              <a:t>UNC Health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5DF001-212C-4540-80F0-7DA5FC4C1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5A7F43-CEE2-834B-8BDA-E4A6504C9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E38607-C19C-774D-BEF7-493C59161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340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low i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174749E-3478-0846-8E5D-5A453C217D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A6CBF33-95A6-BA4A-9EBE-9DD389BBF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1584325"/>
            <a:ext cx="5497513" cy="3475813"/>
          </a:xfrm>
        </p:spPr>
        <p:txBody>
          <a:bodyPr tIns="0" rIns="0" bIns="1097280" anchor="ctr" anchorCtr="0"/>
          <a:lstStyle>
            <a:lvl1pPr>
              <a:lnSpc>
                <a:spcPts val="4000"/>
              </a:lnSpc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D338B1-A6EB-B747-93D6-CD0C95445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173091-C838-5F47-8B9C-4265A9A7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175CEF-9B03-8847-99BF-1904D1E44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21B976-CB04-C147-BDC7-E24651677804}"/>
              </a:ext>
            </a:extLst>
          </p:cNvPr>
          <p:cNvSpPr txBox="1"/>
          <p:nvPr userDrawn="1"/>
        </p:nvSpPr>
        <p:spPr>
          <a:xfrm>
            <a:off x="10228984" y="6400970"/>
            <a:ext cx="1496291" cy="20875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lvl="0" indent="-4572000" algn="r"/>
            <a:r>
              <a:rPr lang="en-US" sz="800" b="1">
                <a:solidFill>
                  <a:schemeClr val="accent1"/>
                </a:solidFill>
              </a:rPr>
              <a:t>UNC Health</a:t>
            </a:r>
          </a:p>
        </p:txBody>
      </p:sp>
    </p:spTree>
    <p:extLst>
      <p:ext uri="{BB962C8B-B14F-4D97-AF65-F5344CB8AC3E}">
        <p14:creationId xmlns:p14="http://schemas.microsoft.com/office/powerpoint/2010/main" val="28728042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02E4A80-36C5-974E-B2A6-F7DE46DE69F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E2B33552-D8EC-6241-9A0E-4AF7BBAA6F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5"/>
            <a:ext cx="7416799" cy="4676775"/>
          </a:xfrm>
        </p:spPr>
        <p:txBody>
          <a:bodyPr tIns="0" rIns="182880" bIns="20574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1pPr>
            <a:lvl2pPr marL="0" indent="-182880">
              <a:buClr>
                <a:schemeClr val="accent1"/>
              </a:buClr>
              <a:buFont typeface="System Font Regular"/>
              <a:buChar char="–"/>
              <a:defRPr sz="1200" b="1">
                <a:solidFill>
                  <a:schemeClr val="accent1"/>
                </a:solidFill>
              </a:defRPr>
            </a:lvl2pPr>
            <a:lvl3pPr marL="0" indent="0">
              <a:buNone/>
              <a:defRPr sz="2400" b="0">
                <a:solidFill>
                  <a:schemeClr val="accent1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4pPr>
            <a:lvl5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5pPr>
            <a:lvl6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6pPr>
            <a:lvl7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7pPr>
            <a:lvl8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8pPr>
            <a:lvl9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65055-4BFD-D940-B23A-E0A78C8440D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A7EF60-65D6-1A44-A899-D9FF0AD3D2A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F0FDACC-34F4-6744-AA11-B2BBBB94BB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646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low i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99714B-714F-8249-B931-1BFAC99FB0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E2B33552-D8EC-6241-9A0E-4AF7BBAA6F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725" y="1584325"/>
            <a:ext cx="7416799" cy="4676775"/>
          </a:xfrm>
        </p:spPr>
        <p:txBody>
          <a:bodyPr tIns="0" rIns="182880" bIns="20574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1pPr>
            <a:lvl2pPr marL="0" indent="-182880">
              <a:buClr>
                <a:schemeClr val="accent1"/>
              </a:buClr>
              <a:buFont typeface="System Font Regular"/>
              <a:buChar char="–"/>
              <a:defRPr sz="1200" b="1">
                <a:solidFill>
                  <a:schemeClr val="accent1"/>
                </a:solidFill>
              </a:defRPr>
            </a:lvl2pPr>
            <a:lvl3pPr marL="0" indent="0">
              <a:buNone/>
              <a:defRPr sz="2400" b="0">
                <a:solidFill>
                  <a:schemeClr val="accent1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4pPr>
            <a:lvl5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5pPr>
            <a:lvl6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6pPr>
            <a:lvl7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7pPr>
            <a:lvl8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8pPr>
            <a:lvl9pPr marL="0" indent="0"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65055-4BFD-D940-B23A-E0A78C8440D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A7EF60-65D6-1A44-A899-D9FF0AD3D2A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F0FDACC-34F4-6744-AA11-B2BBBB94BB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2571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65055-4BFD-D940-B23A-E0A78C8440D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A7EF60-65D6-1A44-A899-D9FF0AD3D2A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F0FDACC-34F4-6744-AA11-B2BBBB94BB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0CC5E3-A676-F348-B64F-9A2A12662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1584325"/>
            <a:ext cx="7416799" cy="4676775"/>
          </a:xfrm>
        </p:spPr>
        <p:txBody>
          <a:bodyPr tIns="0" rIns="182880" bIns="1737360" anchor="ctr" anchorCtr="0"/>
          <a:lstStyle>
            <a:lvl1pPr>
              <a:lnSpc>
                <a:spcPct val="100000"/>
              </a:lnSpc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52465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_low i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65055-4BFD-D940-B23A-E0A78C8440D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A7EF60-65D6-1A44-A899-D9FF0AD3D2A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F0FDACC-34F4-6744-AA11-B2BBBB94BB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0CC5E3-A676-F348-B64F-9A2A12662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1584325"/>
            <a:ext cx="7416799" cy="4676775"/>
          </a:xfrm>
        </p:spPr>
        <p:txBody>
          <a:bodyPr tIns="0" rIns="182880" bIns="1737360" anchor="ctr" anchorCtr="0"/>
          <a:lstStyle>
            <a:lvl1pPr>
              <a:lnSpc>
                <a:spcPct val="100000"/>
              </a:lnSpc>
              <a:defRPr sz="3000" b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265034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11258550" cy="4676776"/>
          </a:xfrm>
        </p:spPr>
        <p:txBody>
          <a:bodyPr rIns="1938528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2CD5F2E-8E58-A14B-B80C-9B6594482EB6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13">
            <a:extLst>
              <a:ext uri="{FF2B5EF4-FFF2-40B4-BE49-F238E27FC236}">
                <a16:creationId xmlns:a16="http://schemas.microsoft.com/office/drawing/2014/main" id="{A73E81F0-30EC-604C-95CA-DB8CC6CADA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1117" y="6400970"/>
            <a:ext cx="1070187" cy="20875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800">
                <a:solidFill>
                  <a:schemeClr val="accent1"/>
                </a:solidFill>
              </a:defRPr>
            </a:lvl1pPr>
            <a:lvl2pPr marL="0" algn="ctr">
              <a:defRPr sz="800">
                <a:solidFill>
                  <a:schemeClr val="accent1"/>
                </a:solidFill>
              </a:defRPr>
            </a:lvl2pPr>
            <a:lvl3pPr marL="0" algn="ctr">
              <a:defRPr sz="800">
                <a:solidFill>
                  <a:schemeClr val="accent1"/>
                </a:solidFill>
              </a:defRPr>
            </a:lvl3pPr>
            <a:lvl4pPr marL="0" algn="ctr">
              <a:defRPr sz="800">
                <a:solidFill>
                  <a:schemeClr val="accent1"/>
                </a:solidFill>
              </a:defRPr>
            </a:lvl4pPr>
            <a:lvl5pPr marL="0" algn="ctr">
              <a:defRPr sz="800">
                <a:solidFill>
                  <a:schemeClr val="accent1"/>
                </a:solidFill>
              </a:defRPr>
            </a:lvl5pPr>
            <a:lvl6pPr marL="0" algn="ctr">
              <a:defRPr sz="800">
                <a:solidFill>
                  <a:schemeClr val="accent1"/>
                </a:solidFill>
              </a:defRPr>
            </a:lvl6pPr>
            <a:lvl7pPr marL="0" algn="ctr">
              <a:defRPr sz="800">
                <a:solidFill>
                  <a:schemeClr val="accent1"/>
                </a:solidFill>
              </a:defRPr>
            </a:lvl7pPr>
            <a:lvl8pPr marL="0" algn="ctr">
              <a:defRPr sz="800">
                <a:solidFill>
                  <a:schemeClr val="accent1"/>
                </a:solidFill>
              </a:defRPr>
            </a:lvl8pPr>
            <a:lvl9pPr marL="0" algn="ctr">
              <a:defRPr sz="800">
                <a:solidFill>
                  <a:schemeClr val="accent1"/>
                </a:solidFill>
              </a:defRPr>
            </a:lvl9pPr>
          </a:lstStyle>
          <a:p>
            <a:r>
              <a:rPr lang="en-US"/>
              <a:t>XX.XX.XXXX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D35AA9-2F43-3343-BA48-1CA2E6322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915264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5497513" cy="467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290614-5015-FC49-9E9D-A9E87844B58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75" y="1584324"/>
            <a:ext cx="5497513" cy="4676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C4742D5-3A05-9045-B74A-D3F962B802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3FE8545-7798-1641-AF94-65B0020EBC8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B145867-33F4-7942-A468-63972ECBAD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1C0A9-E7F2-E043-948A-B1E2EA474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5F8FA7-0E8B-AC4B-9A04-27BD3889EBF9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59721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3567113" cy="467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290614-5015-FC49-9E9D-A9E87844B58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08475" y="1584325"/>
            <a:ext cx="3575049" cy="4676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ADD0FD0-82F6-6249-86EF-808648B0682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72450" y="1584324"/>
            <a:ext cx="3552825" cy="467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CAEDB-ABB8-1842-AE19-7725B4CAB22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71D53-83D4-0142-88D2-21B34455C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38CA74-93B7-F445-8D0F-582527E50ADD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33209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5497513" cy="467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F22DB92E-0BE0-1049-8105-20C747BD017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75" y="1584326"/>
            <a:ext cx="5486399" cy="4365212"/>
          </a:xfrm>
          <a:pattFill prst="pct8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tIns="731520"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EE122B8-2BA6-D444-B9FC-8EE2551015AF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29827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5497513" cy="467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F22DB92E-0BE0-1049-8105-20C747BD017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75" y="1584327"/>
            <a:ext cx="5497513" cy="3747695"/>
          </a:xfrm>
          <a:pattFill prst="pct8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tIns="731520"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90FC0A0-8890-FA4A-A265-675F16FD344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38875" y="5332022"/>
            <a:ext cx="5486400" cy="929079"/>
          </a:xfrm>
        </p:spPr>
        <p:txBody>
          <a:bodyPr tIns="137160"/>
          <a:lstStyle>
            <a:lvl1pPr>
              <a:defRPr sz="900" b="1">
                <a:solidFill>
                  <a:schemeClr val="accent1"/>
                </a:solidFill>
              </a:defRPr>
            </a:lvl1pPr>
            <a:lvl2pPr>
              <a:defRPr sz="900"/>
            </a:lvl2pPr>
            <a:lvl3pPr marL="0" indent="0">
              <a:buFontTx/>
              <a:buNone/>
              <a:defRPr sz="900"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 sz="900" b="1"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 sz="900" b="1">
                <a:solidFill>
                  <a:schemeClr val="accent1"/>
                </a:solidFill>
              </a:defRPr>
            </a:lvl5pPr>
            <a:lvl6pPr marL="0" indent="0">
              <a:buFontTx/>
              <a:buNone/>
              <a:defRPr sz="900" b="1">
                <a:solidFill>
                  <a:schemeClr val="accent1"/>
                </a:solidFill>
              </a:defRPr>
            </a:lvl6pPr>
            <a:lvl7pPr marL="0" indent="0">
              <a:buFontTx/>
              <a:buNone/>
              <a:defRPr sz="900" b="1">
                <a:solidFill>
                  <a:schemeClr val="accent1"/>
                </a:solidFill>
              </a:defRPr>
            </a:lvl7pPr>
            <a:lvl8pPr marL="0" indent="0">
              <a:buFontTx/>
              <a:buNone/>
              <a:defRPr sz="900" b="1">
                <a:solidFill>
                  <a:schemeClr val="accent1"/>
                </a:solidFill>
              </a:defRPr>
            </a:lvl8pPr>
            <a:lvl9pPr marL="0" indent="0">
              <a:buFontTx/>
              <a:buNone/>
              <a:defRPr sz="900" b="1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C830B4-E9C0-1844-9666-E44BDF9B6EF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283AC57-D239-4F44-A373-83E8AF1607A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FD62E05-6DF1-3642-9C7A-C5DD14FBD3A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36FCCE-0ED1-BB45-9AA8-E6ABE533D030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04346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5497513" cy="467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D9A7A099-8FCD-F248-90AD-8AB09DA1ADCE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227764" y="1584326"/>
            <a:ext cx="5497511" cy="4676775"/>
          </a:xfrm>
          <a:pattFill prst="pct10">
            <a:fgClr>
              <a:schemeClr val="tx2"/>
            </a:fgClr>
            <a:bgClr>
              <a:schemeClr val="bg1"/>
            </a:bgClr>
          </a:pattFill>
        </p:spPr>
        <p:txBody>
          <a:bodyPr tIns="2468880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9A68E80-3528-4444-AEBB-C8CCD95AA0D5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45952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col ta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584324"/>
            <a:ext cx="5497513" cy="467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E970E05D-6C9C-AA4C-9AC8-08594C5B389D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6227764" y="1584326"/>
            <a:ext cx="5497511" cy="4676775"/>
          </a:xfr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 tIns="2514600"/>
          <a:lstStyle>
            <a:lvl1pPr algn="ctr">
              <a:defRPr/>
            </a:lvl1pPr>
          </a:lstStyle>
          <a:p>
            <a:r>
              <a:rPr lang="en-US"/>
              <a:t>Click icon to add table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AE3CF20-F6A9-EB44-8A9A-5F81C99E3B86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8679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full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31B0537-97D4-CC49-A76B-634F6A3FB51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1325564"/>
            <a:ext cx="12192000" cy="4935537"/>
          </a:xfrm>
          <a:pattFill prst="pct20">
            <a:fgClr>
              <a:schemeClr val="tx2"/>
            </a:fgClr>
            <a:bgClr>
              <a:schemeClr val="bg1"/>
            </a:bgClr>
          </a:pattFill>
        </p:spPr>
        <p:txBody>
          <a:bodyPr tIns="265176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3459293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all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746CC6D-8813-8A49-97BC-3A30C8F416F4}"/>
              </a:ext>
            </a:extLst>
          </p:cNvPr>
          <p:cNvSpPr/>
          <p:nvPr userDrawn="1"/>
        </p:nvSpPr>
        <p:spPr bwMode="auto">
          <a:xfrm>
            <a:off x="0" y="0"/>
            <a:ext cx="12192000" cy="6261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rtlCol="0" anchor="ctr"/>
          <a:lstStyle/>
          <a:p>
            <a:pPr algn="ctr"/>
            <a:endParaRPr lang="en-US" sz="180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5" y="342900"/>
            <a:ext cx="5486398" cy="723900"/>
          </a:xfrm>
        </p:spPr>
        <p:txBody>
          <a:bodyPr lIns="228600" r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749C57A-40D3-284B-A710-F9DC63E9616B}"/>
              </a:ext>
            </a:extLst>
          </p:cNvPr>
          <p:cNvCxnSpPr>
            <a:cxnSpLocks/>
          </p:cNvCxnSpPr>
          <p:nvPr userDrawn="1"/>
        </p:nvCxnSpPr>
        <p:spPr>
          <a:xfrm>
            <a:off x="6477000" y="1325563"/>
            <a:ext cx="5222875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31B0537-97D4-CC49-A76B-634F6A3FB51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6096000" cy="6261100"/>
          </a:xfrm>
          <a:pattFill prst="pct20">
            <a:fgClr>
              <a:schemeClr val="tx2"/>
            </a:fgClr>
            <a:bgClr>
              <a:schemeClr val="bg1"/>
            </a:bgClr>
          </a:pattFill>
        </p:spPr>
        <p:txBody>
          <a:bodyPr tIns="265176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6032AB2-38D4-BF4A-A7AB-33296B71E4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875" y="1584326"/>
            <a:ext cx="5486399" cy="4676775"/>
          </a:xfrm>
        </p:spPr>
        <p:txBody>
          <a:bodyPr lIns="2286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28901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allout_low i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5" y="342900"/>
            <a:ext cx="5486400" cy="723900"/>
          </a:xfrm>
        </p:spPr>
        <p:txBody>
          <a:bodyPr lIns="228600" r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31B0537-97D4-CC49-A76B-634F6A3FB51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6096000" cy="6261100"/>
          </a:xfrm>
          <a:pattFill prst="pct20">
            <a:fgClr>
              <a:schemeClr val="tx2"/>
            </a:fgClr>
            <a:bgClr>
              <a:schemeClr val="bg1"/>
            </a:bgClr>
          </a:pattFill>
        </p:spPr>
        <p:txBody>
          <a:bodyPr tIns="265176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EE60AE5-24D1-2A42-9958-C863FAF38E3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876" y="1584326"/>
            <a:ext cx="5486400" cy="4676775"/>
          </a:xfrm>
        </p:spPr>
        <p:txBody>
          <a:bodyPr lIns="2286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D58D12-4AE4-5F4D-BF23-B8C90DD0DCE1}"/>
              </a:ext>
            </a:extLst>
          </p:cNvPr>
          <p:cNvCxnSpPr>
            <a:cxnSpLocks/>
          </p:cNvCxnSpPr>
          <p:nvPr userDrawn="1"/>
        </p:nvCxnSpPr>
        <p:spPr>
          <a:xfrm>
            <a:off x="6477000" y="1325563"/>
            <a:ext cx="5222875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990211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allout_fu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758BB88-1D88-A945-9F87-457DB1E0299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31B0537-97D4-CC49-A76B-634F6A3FB51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12192000" cy="6261100"/>
          </a:xfrm>
          <a:pattFill prst="pct20">
            <a:fgClr>
              <a:schemeClr val="tx2"/>
            </a:fgClr>
            <a:bgClr>
              <a:schemeClr val="bg1"/>
            </a:bgClr>
          </a:pattFill>
        </p:spPr>
        <p:txBody>
          <a:bodyPr tIns="265176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F20306-76C8-3F45-B94F-CF2A1C22C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3525" y="0"/>
            <a:ext cx="4308474" cy="6261100"/>
          </a:xfrm>
          <a:gradFill>
            <a:gsLst>
              <a:gs pos="0">
                <a:schemeClr val="accent1">
                  <a:lumMod val="5000"/>
                  <a:lumOff val="95000"/>
                  <a:alpha val="75000"/>
                </a:schemeClr>
              </a:gs>
              <a:gs pos="47000">
                <a:schemeClr val="accent2">
                  <a:alpha val="75000"/>
                </a:schemeClr>
              </a:gs>
            </a:gsLst>
            <a:lin ang="5400000" scaled="1"/>
          </a:gradFill>
        </p:spPr>
        <p:txBody>
          <a:bodyPr lIns="274320" tIns="0" rIns="0" bIns="0" anchor="ctr" anchorCtr="0"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511128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869B8A6-9804-1048-8166-F789E401FDA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0606F9-E155-FD47-9972-D713684EA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648F83C-B949-F844-9F52-7F6903B94DB8}"/>
              </a:ext>
            </a:extLst>
          </p:cNvPr>
          <p:cNvCxnSpPr>
            <a:cxnSpLocks/>
          </p:cNvCxnSpPr>
          <p:nvPr userDrawn="1"/>
        </p:nvCxnSpPr>
        <p:spPr>
          <a:xfrm>
            <a:off x="466725" y="1325563"/>
            <a:ext cx="1125855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60679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63D6A7-88A5-E44F-8183-AEF6D7F5F2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Modify with Insert &gt; Header and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A9DE8-E46C-2749-B0B2-5ADDEB5B1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‹#›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F7185A-0E54-EC4B-A2D7-B3EEFA3226D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XX.XX.XXXX</a:t>
            </a:r>
          </a:p>
        </p:txBody>
      </p:sp>
    </p:spTree>
    <p:extLst>
      <p:ext uri="{BB962C8B-B14F-4D97-AF65-F5344CB8AC3E}">
        <p14:creationId xmlns:p14="http://schemas.microsoft.com/office/powerpoint/2010/main" val="154855117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vide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/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solidFill>
            <a:schemeClr val="tx1"/>
          </a:solidFill>
        </p:spPr>
        <p:txBody>
          <a:bodyPr tIns="731520" anchor="ctr" anchorCtr="0"/>
          <a:lstStyle>
            <a:lvl1pPr algn="ctr">
              <a:defRPr sz="20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media</a:t>
            </a:r>
          </a:p>
        </p:txBody>
      </p:sp>
    </p:spTree>
    <p:extLst>
      <p:ext uri="{BB962C8B-B14F-4D97-AF65-F5344CB8AC3E}">
        <p14:creationId xmlns:p14="http://schemas.microsoft.com/office/powerpoint/2010/main" val="41095346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BFA9D9-83F4-B54A-8DDA-F291608040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66725" y="2996830"/>
            <a:ext cx="7416800" cy="3264271"/>
          </a:xfrm>
        </p:spPr>
        <p:txBody>
          <a:bodyPr tIns="0" rIns="0" bIns="0" anchor="ctr" anchorCtr="0"/>
          <a:lstStyle>
            <a:lvl1pPr>
              <a:lnSpc>
                <a:spcPct val="100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 message here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6A95F5B4-3F8A-1F44-A10C-9766E32867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" y="1736791"/>
            <a:ext cx="1070810" cy="566637"/>
          </a:xfrm>
          <a:prstGeom prst="rect">
            <a:avLst/>
          </a:prstGeom>
        </p:spPr>
      </p:pic>
      <p:sp>
        <p:nvSpPr>
          <p:cNvPr id="9" name="Picture Placeholder 16">
            <a:extLst>
              <a:ext uri="{FF2B5EF4-FFF2-40B4-BE49-F238E27FC236}">
                <a16:creationId xmlns:a16="http://schemas.microsoft.com/office/drawing/2014/main" id="{370E9501-642E-B247-9CE6-ED47E59FE28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55295" y="1584326"/>
            <a:ext cx="1447281" cy="863859"/>
          </a:xfrm>
          <a:solidFill>
            <a:schemeClr val="bg1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entity logo </a:t>
            </a:r>
            <a:br>
              <a:rPr lang="en-US"/>
            </a:br>
            <a:r>
              <a:rPr lang="en-US"/>
              <a:t>or delete box for </a:t>
            </a:r>
            <a:br>
              <a:rPr lang="en-US"/>
            </a:br>
            <a:r>
              <a:rPr lang="en-US"/>
              <a:t>default logo</a:t>
            </a:r>
          </a:p>
        </p:txBody>
      </p:sp>
    </p:spTree>
    <p:extLst>
      <p:ext uri="{BB962C8B-B14F-4D97-AF65-F5344CB8AC3E}">
        <p14:creationId xmlns:p14="http://schemas.microsoft.com/office/powerpoint/2010/main" val="39669184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low i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BFA9D9-83F4-B54A-8DDA-F291608040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66725" y="2996830"/>
            <a:ext cx="7416800" cy="3264271"/>
          </a:xfrm>
        </p:spPr>
        <p:txBody>
          <a:bodyPr tIns="0" rIns="0" bIns="0" anchor="ctr" anchorCtr="0"/>
          <a:lstStyle>
            <a:lvl1pPr>
              <a:lnSpc>
                <a:spcPct val="100000"/>
              </a:lnSpc>
              <a:defRPr sz="5600">
                <a:solidFill>
                  <a:schemeClr val="accent1"/>
                </a:solidFill>
              </a:defRPr>
            </a:lvl1pPr>
          </a:lstStyle>
          <a:p>
            <a:r>
              <a:rPr lang="en-US"/>
              <a:t>Thank you message here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68C28C-F47A-FF4E-BCF8-08E371A6F8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1382" y="1736791"/>
            <a:ext cx="1062444" cy="566637"/>
          </a:xfrm>
          <a:prstGeom prst="rect">
            <a:avLst/>
          </a:prstGeom>
        </p:spPr>
      </p:pic>
      <p:sp>
        <p:nvSpPr>
          <p:cNvPr id="12" name="Picture Placeholder 16">
            <a:extLst>
              <a:ext uri="{FF2B5EF4-FFF2-40B4-BE49-F238E27FC236}">
                <a16:creationId xmlns:a16="http://schemas.microsoft.com/office/drawing/2014/main" id="{B7DC1723-F681-A84F-A939-DB2E67510C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49952" y="1584326"/>
            <a:ext cx="1447281" cy="798455"/>
          </a:xfrm>
          <a:solidFill>
            <a:schemeClr val="accent2"/>
          </a:solidFill>
        </p:spPr>
        <p:txBody>
          <a:bodyPr tIns="0" anchor="t" anchorCtr="0"/>
          <a:lstStyle>
            <a:lvl1pPr algn="ctr">
              <a:spcAft>
                <a:spcPts val="0"/>
              </a:spcAft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entity logo </a:t>
            </a:r>
            <a:br>
              <a:rPr lang="en-US"/>
            </a:br>
            <a:r>
              <a:rPr lang="en-US"/>
              <a:t>or delete box for </a:t>
            </a:r>
            <a:br>
              <a:rPr lang="en-US"/>
            </a:br>
            <a:r>
              <a:rPr lang="en-US"/>
              <a:t>default logo</a:t>
            </a:r>
          </a:p>
        </p:txBody>
      </p:sp>
    </p:spTree>
    <p:extLst>
      <p:ext uri="{BB962C8B-B14F-4D97-AF65-F5344CB8AC3E}">
        <p14:creationId xmlns:p14="http://schemas.microsoft.com/office/powerpoint/2010/main" val="5241380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26" Type="http://schemas.openxmlformats.org/officeDocument/2006/relationships/slideLayout" Target="../slideLayouts/slideLayout55.xml"/><Relationship Id="rId3" Type="http://schemas.openxmlformats.org/officeDocument/2006/relationships/slideLayout" Target="../slideLayouts/slideLayout32.xml"/><Relationship Id="rId21" Type="http://schemas.openxmlformats.org/officeDocument/2006/relationships/slideLayout" Target="../slideLayouts/slideLayout50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slideLayout" Target="../slideLayouts/slideLayout54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9.xml"/><Relationship Id="rId29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53.xml"/><Relationship Id="rId32" Type="http://schemas.openxmlformats.org/officeDocument/2006/relationships/oleObject" Target="../embeddings/oleObject2.bin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52.xml"/><Relationship Id="rId28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1.xml"/><Relationship Id="rId27" Type="http://schemas.openxmlformats.org/officeDocument/2006/relationships/slideLayout" Target="../slideLayouts/slideLayout56.xml"/><Relationship Id="rId30" Type="http://schemas.openxmlformats.org/officeDocument/2006/relationships/theme" Target="../theme/theme2.xml"/><Relationship Id="rId8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535DC029-6EFF-25AD-F8B8-90C107BB7B5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34842202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2" imgW="404" imgH="405" progId="TCLayout.ActiveDocument.1">
                  <p:embed/>
                </p:oleObj>
              </mc:Choice>
              <mc:Fallback>
                <p:oleObj name="think-cell Slide" r:id="rId32" imgW="404" imgH="405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5DC029-6EFF-25AD-F8B8-90C107BB7B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6725" y="342900"/>
            <a:ext cx="11258550" cy="723900"/>
          </a:xfrm>
          <a:prstGeom prst="rect">
            <a:avLst/>
          </a:prstGeom>
        </p:spPr>
        <p:txBody>
          <a:bodyPr vert="horz" lIns="0" tIns="868680" rIns="1938528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725" y="1584326"/>
            <a:ext cx="11258550" cy="4676775"/>
          </a:xfrm>
          <a:prstGeom prst="rect">
            <a:avLst/>
          </a:prstGeom>
        </p:spPr>
        <p:txBody>
          <a:bodyPr vert="horz" lIns="0" tIns="73152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 </a:t>
            </a:r>
          </a:p>
          <a:p>
            <a:pPr lvl="3"/>
            <a:r>
              <a:rPr lang="en-US"/>
              <a:t>Fourth level</a:t>
            </a:r>
          </a:p>
          <a:p>
            <a:pPr marL="685800" marR="0" lvl="4" indent="-228600" algn="l" defTabSz="2926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/>
            </a:pPr>
            <a:r>
              <a:rPr lang="en-US"/>
              <a:t>Fifth level</a:t>
            </a:r>
          </a:p>
          <a:p>
            <a:pPr lvl="3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61304" y="6400970"/>
            <a:ext cx="5922221" cy="20875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marL="0" indent="9525" algn="l">
              <a:tabLst/>
              <a:defRPr sz="800" b="0" i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1pPr>
            <a:lvl2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2pPr>
            <a:lvl3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3pPr>
            <a:lvl4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4pPr>
            <a:lvl5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5pPr>
            <a:lvl6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6pPr>
            <a:lvl7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7pPr>
            <a:lvl8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8pPr>
            <a:lvl9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9pPr>
          </a:lstStyle>
          <a:p>
            <a:r>
              <a:rPr lang="en-US"/>
              <a:t>Modify with Insert &gt; Header and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6725" y="6400970"/>
            <a:ext cx="424392" cy="20875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1pPr>
            <a:lvl2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2pPr>
            <a:lvl3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3pPr>
            <a:lvl4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4pPr>
            <a:lvl5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5pPr>
            <a:lvl6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6pPr>
            <a:lvl7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7pPr>
            <a:lvl8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8pPr>
            <a:lvl9pPr marL="0" algn="l">
              <a:defRPr sz="800" b="0" i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F5D300FB-C47F-BA4E-A67A-042C3A7A6A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1117" y="6400970"/>
            <a:ext cx="1070187" cy="20875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800">
                <a:solidFill>
                  <a:schemeClr val="accent1"/>
                </a:solidFill>
              </a:defRPr>
            </a:lvl1pPr>
            <a:lvl2pPr marL="0" algn="ctr">
              <a:defRPr sz="800">
                <a:solidFill>
                  <a:schemeClr val="accent1"/>
                </a:solidFill>
              </a:defRPr>
            </a:lvl2pPr>
            <a:lvl3pPr marL="0" algn="ctr">
              <a:defRPr sz="800">
                <a:solidFill>
                  <a:schemeClr val="accent1"/>
                </a:solidFill>
              </a:defRPr>
            </a:lvl3pPr>
            <a:lvl4pPr marL="0" algn="ctr">
              <a:defRPr sz="800">
                <a:solidFill>
                  <a:schemeClr val="accent1"/>
                </a:solidFill>
              </a:defRPr>
            </a:lvl4pPr>
            <a:lvl5pPr marL="0" algn="ctr">
              <a:defRPr sz="800">
                <a:solidFill>
                  <a:schemeClr val="accent1"/>
                </a:solidFill>
              </a:defRPr>
            </a:lvl5pPr>
            <a:lvl6pPr marL="0" algn="ctr">
              <a:defRPr sz="800">
                <a:solidFill>
                  <a:schemeClr val="accent1"/>
                </a:solidFill>
              </a:defRPr>
            </a:lvl6pPr>
            <a:lvl7pPr marL="0" algn="ctr">
              <a:defRPr sz="800">
                <a:solidFill>
                  <a:schemeClr val="accent1"/>
                </a:solidFill>
              </a:defRPr>
            </a:lvl7pPr>
            <a:lvl8pPr marL="0" algn="ctr">
              <a:defRPr sz="800">
                <a:solidFill>
                  <a:schemeClr val="accent1"/>
                </a:solidFill>
              </a:defRPr>
            </a:lvl8pPr>
            <a:lvl9pPr marL="0" algn="ctr">
              <a:defRPr sz="800">
                <a:solidFill>
                  <a:schemeClr val="accent1"/>
                </a:solidFill>
              </a:defRPr>
            </a:lvl9pPr>
          </a:lstStyle>
          <a:p>
            <a:r>
              <a:rPr lang="en-US"/>
              <a:t>XX.XX.XXXX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2EE6E4-ED9E-C34A-BAFF-47DECD28E2BC}"/>
              </a:ext>
            </a:extLst>
          </p:cNvPr>
          <p:cNvSpPr txBox="1"/>
          <p:nvPr userDrawn="1"/>
        </p:nvSpPr>
        <p:spPr>
          <a:xfrm>
            <a:off x="10228984" y="6400970"/>
            <a:ext cx="1496291" cy="20875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lvl="0" indent="-4572000" algn="r"/>
            <a:r>
              <a:rPr lang="en-US" sz="800" b="1">
                <a:solidFill>
                  <a:schemeClr val="accent1"/>
                </a:solidFill>
              </a:rPr>
              <a:t>UNC Health</a:t>
            </a:r>
          </a:p>
        </p:txBody>
      </p:sp>
    </p:spTree>
    <p:extLst>
      <p:ext uri="{BB962C8B-B14F-4D97-AF65-F5344CB8AC3E}">
        <p14:creationId xmlns:p14="http://schemas.microsoft.com/office/powerpoint/2010/main" val="172771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63" r:id="rId2"/>
    <p:sldLayoutId id="2147483736" r:id="rId3"/>
    <p:sldLayoutId id="2147483785" r:id="rId4"/>
    <p:sldLayoutId id="2147483786" r:id="rId5"/>
    <p:sldLayoutId id="2147483787" r:id="rId6"/>
    <p:sldLayoutId id="2147483788" r:id="rId7"/>
    <p:sldLayoutId id="2147483741" r:id="rId8"/>
    <p:sldLayoutId id="2147483773" r:id="rId9"/>
    <p:sldLayoutId id="2147483758" r:id="rId10"/>
    <p:sldLayoutId id="2147483774" r:id="rId11"/>
    <p:sldLayoutId id="2147483775" r:id="rId12"/>
    <p:sldLayoutId id="2147483776" r:id="rId13"/>
    <p:sldLayoutId id="2147483745" r:id="rId14"/>
    <p:sldLayoutId id="2147483746" r:id="rId15"/>
    <p:sldLayoutId id="2147483747" r:id="rId16"/>
    <p:sldLayoutId id="2147483748" r:id="rId17"/>
    <p:sldLayoutId id="2147483778" r:id="rId18"/>
    <p:sldLayoutId id="2147483779" r:id="rId19"/>
    <p:sldLayoutId id="2147483780" r:id="rId20"/>
    <p:sldLayoutId id="2147483781" r:id="rId21"/>
    <p:sldLayoutId id="2147483782" r:id="rId22"/>
    <p:sldLayoutId id="2147483783" r:id="rId23"/>
    <p:sldLayoutId id="2147483784" r:id="rId24"/>
    <p:sldLayoutId id="2147483760" r:id="rId25"/>
    <p:sldLayoutId id="2147483756" r:id="rId26"/>
    <p:sldLayoutId id="2147483708" r:id="rId27"/>
    <p:sldLayoutId id="2147483765" r:id="rId28"/>
    <p:sldLayoutId id="2147483777" r:id="rId29"/>
  </p:sldLayoutIdLst>
  <p:hf hdr="0"/>
  <p:txStyles>
    <p:titleStyle>
      <a:lvl1pPr algn="l" defTabSz="914400" rtl="0" eaLnBrk="1" latinLnBrk="0" hangingPunct="1">
        <a:lnSpc>
          <a:spcPts val="2800"/>
        </a:lnSpc>
        <a:spcBef>
          <a:spcPct val="0"/>
        </a:spcBef>
        <a:buNone/>
        <a:defRPr sz="2400" b="1" i="0" kern="1200">
          <a:solidFill>
            <a:schemeClr val="accent2"/>
          </a:solidFill>
          <a:latin typeface="+mj-lt"/>
          <a:ea typeface="Georgia" charset="0"/>
          <a:cs typeface="Georgia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defRPr sz="1600" b="0" i="0" kern="1200">
          <a:solidFill>
            <a:schemeClr val="tx2"/>
          </a:solidFill>
          <a:latin typeface="+mn-lt"/>
          <a:ea typeface="Arial" charset="0"/>
          <a:cs typeface="Arial" charset="0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tx2"/>
        </a:buClr>
        <a:buFontTx/>
        <a:buNone/>
        <a:tabLst>
          <a:tab pos="280988" algn="l"/>
        </a:tabLst>
        <a:defRPr sz="1800" b="1" i="0" kern="1200">
          <a:solidFill>
            <a:schemeClr val="accent1"/>
          </a:solidFill>
          <a:latin typeface="+mn-lt"/>
          <a:ea typeface="Corbel" charset="0"/>
          <a:cs typeface="Corbel" charset="0"/>
        </a:defRPr>
      </a:lvl2pPr>
      <a:lvl3pPr marL="228600" indent="-227013" algn="l" defTabSz="292608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Font typeface="Arial" panose="020B0604020202020204" pitchFamily="34" charset="0"/>
        <a:buChar char="•"/>
        <a:tabLst>
          <a:tab pos="276225" algn="l"/>
          <a:tab pos="584200" algn="l"/>
        </a:tabLst>
        <a:defRPr sz="1600" b="0" i="0" kern="1200">
          <a:solidFill>
            <a:schemeClr val="tx2"/>
          </a:solidFill>
          <a:latin typeface="+mn-lt"/>
          <a:ea typeface="Corbel" charset="0"/>
          <a:cs typeface="Corbel" charset="0"/>
        </a:defRPr>
      </a:lvl3pPr>
      <a:lvl4pPr marL="457200" marR="0" indent="-228600" algn="l" defTabSz="292608" rtl="0" eaLnBrk="1" fontAlgn="auto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SzPct val="80000"/>
        <a:buFont typeface="Arial Unicode MS" panose="020B0604020202020204" pitchFamily="34" charset="-128"/>
        <a:buChar char="￮"/>
        <a:tabLst>
          <a:tab pos="292608" algn="l"/>
          <a:tab pos="585216" algn="l"/>
        </a:tabLst>
        <a:defRPr sz="1600" b="0" i="0" kern="1200">
          <a:solidFill>
            <a:schemeClr val="tx2"/>
          </a:solidFill>
          <a:latin typeface="+mn-lt"/>
          <a:ea typeface="Corbel" charset="0"/>
          <a:cs typeface="Corbel" charset="0"/>
        </a:defRPr>
      </a:lvl4pPr>
      <a:lvl5pPr marL="685800" indent="-228600" algn="l" defTabSz="292608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SzPct val="80000"/>
        <a:buFont typeface="Arial Unicode MS" panose="020B0604020202020204" pitchFamily="34" charset="-128"/>
        <a:buChar char="￮"/>
        <a:tabLst>
          <a:tab pos="292608" algn="l"/>
          <a:tab pos="585216" algn="l"/>
        </a:tabLst>
        <a:defRPr sz="1600" b="0" kern="1200">
          <a:solidFill>
            <a:schemeClr val="tx2"/>
          </a:solidFill>
          <a:latin typeface="+mn-lt"/>
          <a:ea typeface="Corbel" charset="0"/>
          <a:cs typeface="Corbel" charset="0"/>
        </a:defRPr>
      </a:lvl5pPr>
      <a:lvl6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SzPct val="80000"/>
        <a:buFont typeface="Arial Unicode MS" panose="020B0604020202020204" pitchFamily="34" charset="-128"/>
        <a:buChar char="￮"/>
        <a:tabLst/>
        <a:defRPr sz="1600" b="0" i="0" kern="1200">
          <a:solidFill>
            <a:schemeClr val="tx2"/>
          </a:solidFill>
          <a:latin typeface="+mn-lt"/>
          <a:ea typeface="Corbel" charset="0"/>
          <a:cs typeface="Corbel" charset="0"/>
        </a:defRPr>
      </a:lvl6pPr>
      <a:lvl7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SzPct val="80000"/>
        <a:buFont typeface="Arial Unicode MS" panose="020B0604020202020204" pitchFamily="34" charset="-128"/>
        <a:buChar char="￮"/>
        <a:tabLst/>
        <a:defRPr sz="1600" b="0" i="0" kern="1200">
          <a:solidFill>
            <a:schemeClr val="tx2"/>
          </a:solidFill>
          <a:latin typeface="+mn-lt"/>
          <a:ea typeface="Corbel" charset="0"/>
          <a:cs typeface="Corbel" charset="0"/>
        </a:defRPr>
      </a:lvl7pPr>
      <a:lvl8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SzPct val="80000"/>
        <a:buFont typeface="Arial Unicode MS" panose="020B0604020202020204" pitchFamily="34" charset="-128"/>
        <a:buChar char="￮"/>
        <a:tabLst/>
        <a:defRPr sz="1600" b="0" i="0" kern="1200">
          <a:solidFill>
            <a:schemeClr val="tx2"/>
          </a:solidFill>
          <a:latin typeface="+mn-lt"/>
          <a:ea typeface="Corbel" charset="0"/>
          <a:cs typeface="Corbel" charset="0"/>
        </a:defRPr>
      </a:lvl8pPr>
      <a:lvl9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SzPct val="80000"/>
        <a:buFont typeface="Arial Unicode MS" panose="020B0604020202020204" pitchFamily="34" charset="-128"/>
        <a:buChar char="￮"/>
        <a:tabLst/>
        <a:defRPr sz="1600" b="0" i="0" kern="1200">
          <a:solidFill>
            <a:schemeClr val="tx2"/>
          </a:solidFill>
          <a:latin typeface="+mn-lt"/>
          <a:ea typeface="Corbel" charset="0"/>
          <a:cs typeface="Corbe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714" userDrawn="1">
          <p15:clr>
            <a:srgbClr val="F26B43"/>
          </p15:clr>
        </p15:guide>
        <p15:guide id="3" pos="294" userDrawn="1">
          <p15:clr>
            <a:srgbClr val="F26B43"/>
          </p15:clr>
        </p15:guide>
        <p15:guide id="8" pos="2541" userDrawn="1">
          <p15:clr>
            <a:srgbClr val="F26B43"/>
          </p15:clr>
        </p15:guide>
        <p15:guide id="9" pos="3757" userDrawn="1">
          <p15:clr>
            <a:srgbClr val="F26B43"/>
          </p15:clr>
        </p15:guide>
        <p15:guide id="10" pos="3840" userDrawn="1">
          <p15:clr>
            <a:srgbClr val="F26B43"/>
          </p15:clr>
        </p15:guide>
        <p15:guide id="12" pos="3930" userDrawn="1">
          <p15:clr>
            <a:srgbClr val="F26B43"/>
          </p15:clr>
        </p15:guide>
        <p15:guide id="13" pos="7386" userDrawn="1">
          <p15:clr>
            <a:srgbClr val="F26B43"/>
          </p15:clr>
        </p15:guide>
        <p15:guide id="15" pos="4966" userDrawn="1">
          <p15:clr>
            <a:srgbClr val="F26B43"/>
          </p15:clr>
        </p15:guide>
        <p15:guide id="16" pos="5139" userDrawn="1">
          <p15:clr>
            <a:srgbClr val="F26B43"/>
          </p15:clr>
        </p15:guide>
        <p15:guide id="23" orient="horz" pos="4148" userDrawn="1">
          <p15:clr>
            <a:srgbClr val="F26B43"/>
          </p15:clr>
        </p15:guide>
        <p15:guide id="24" orient="horz" pos="3944" userDrawn="1">
          <p15:clr>
            <a:srgbClr val="F26B43"/>
          </p15:clr>
        </p15:guide>
        <p15:guide id="25" orient="horz" pos="216" userDrawn="1">
          <p15:clr>
            <a:srgbClr val="F26B43"/>
          </p15:clr>
        </p15:guide>
        <p15:guide id="26" orient="horz" pos="998" userDrawn="1">
          <p15:clr>
            <a:srgbClr val="F26B43"/>
          </p15:clr>
        </p15:guide>
        <p15:guide id="27" orient="horz" pos="672" userDrawn="1">
          <p15:clr>
            <a:srgbClr val="F26B43"/>
          </p15:clr>
        </p15:guide>
        <p15:guide id="31" orient="horz" pos="835" userDrawn="1">
          <p15:clr>
            <a:srgbClr val="F26B43"/>
          </p15:clr>
        </p15:guide>
        <p15:guide id="32" orient="horz" pos="402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744EE76B-92E2-015C-EC1E-5147A60496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37472754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2" imgW="404" imgH="405" progId="TCLayout.ActiveDocument.1">
                  <p:embed/>
                </p:oleObj>
              </mc:Choice>
              <mc:Fallback>
                <p:oleObj name="think-cell Slide" r:id="rId32" imgW="404" imgH="405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44EE76B-92E2-015C-EC1E-5147A60496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6725" y="342900"/>
            <a:ext cx="11258550" cy="723900"/>
          </a:xfrm>
          <a:prstGeom prst="rect">
            <a:avLst/>
          </a:prstGeom>
        </p:spPr>
        <p:txBody>
          <a:bodyPr vert="horz" lIns="0" tIns="868680" rIns="1938528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725" y="1584326"/>
            <a:ext cx="11258550" cy="4676775"/>
          </a:xfrm>
          <a:prstGeom prst="rect">
            <a:avLst/>
          </a:prstGeom>
        </p:spPr>
        <p:txBody>
          <a:bodyPr vert="horz" lIns="0" tIns="73152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 </a:t>
            </a:r>
          </a:p>
          <a:p>
            <a:pPr lvl="3"/>
            <a:r>
              <a:rPr lang="en-US"/>
              <a:t>Fourth level</a:t>
            </a:r>
          </a:p>
          <a:p>
            <a:pPr marL="685800" marR="0" lvl="4" indent="-228600" algn="l" defTabSz="2926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/>
            </a:pPr>
            <a:r>
              <a:rPr lang="en-US"/>
              <a:t>Fifth level</a:t>
            </a:r>
          </a:p>
          <a:p>
            <a:pPr lvl="3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61304" y="6400970"/>
            <a:ext cx="5922221" cy="20875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marL="0" indent="9525" algn="l">
              <a:tabLst/>
              <a:defRPr sz="800" b="0" i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1pPr>
            <a:lvl2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2pPr>
            <a:lvl3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3pPr>
            <a:lvl4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4pPr>
            <a:lvl5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5pPr>
            <a:lvl6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6pPr>
            <a:lvl7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7pPr>
            <a:lvl8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8pPr>
            <a:lvl9pPr marL="0" indent="9525" algn="l">
              <a:tabLst/>
              <a:defRPr sz="8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9pPr>
          </a:lstStyle>
          <a:p>
            <a:r>
              <a:rPr lang="en-US"/>
              <a:t>Modify with Insert &gt; Header and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6725" y="6400970"/>
            <a:ext cx="424392" cy="20875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1pPr>
            <a:lvl2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2pPr>
            <a:lvl3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3pPr>
            <a:lvl4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4pPr>
            <a:lvl5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5pPr>
            <a:lvl6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6pPr>
            <a:lvl7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7pPr>
            <a:lvl8pPr marL="0" algn="l">
              <a:defRPr sz="800" b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8pPr>
            <a:lvl9pPr marL="0" algn="l">
              <a:defRPr sz="800" b="0" i="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F5D300FB-C47F-BA4E-A67A-042C3A7A6A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1117" y="6400970"/>
            <a:ext cx="1070187" cy="20875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800">
                <a:solidFill>
                  <a:schemeClr val="accent1"/>
                </a:solidFill>
              </a:defRPr>
            </a:lvl1pPr>
            <a:lvl2pPr marL="0" algn="ctr">
              <a:defRPr sz="800">
                <a:solidFill>
                  <a:schemeClr val="accent1"/>
                </a:solidFill>
              </a:defRPr>
            </a:lvl2pPr>
            <a:lvl3pPr marL="0" algn="ctr">
              <a:defRPr sz="800">
                <a:solidFill>
                  <a:schemeClr val="accent1"/>
                </a:solidFill>
              </a:defRPr>
            </a:lvl3pPr>
            <a:lvl4pPr marL="0" algn="ctr">
              <a:defRPr sz="800">
                <a:solidFill>
                  <a:schemeClr val="accent1"/>
                </a:solidFill>
              </a:defRPr>
            </a:lvl4pPr>
            <a:lvl5pPr marL="0" algn="ctr">
              <a:defRPr sz="800">
                <a:solidFill>
                  <a:schemeClr val="accent1"/>
                </a:solidFill>
              </a:defRPr>
            </a:lvl5pPr>
            <a:lvl6pPr marL="0" algn="ctr">
              <a:defRPr sz="800">
                <a:solidFill>
                  <a:schemeClr val="accent1"/>
                </a:solidFill>
              </a:defRPr>
            </a:lvl6pPr>
            <a:lvl7pPr marL="0" algn="ctr">
              <a:defRPr sz="800">
                <a:solidFill>
                  <a:schemeClr val="accent1"/>
                </a:solidFill>
              </a:defRPr>
            </a:lvl7pPr>
            <a:lvl8pPr marL="0" algn="ctr">
              <a:defRPr sz="800">
                <a:solidFill>
                  <a:schemeClr val="accent1"/>
                </a:solidFill>
              </a:defRPr>
            </a:lvl8pPr>
            <a:lvl9pPr marL="0" algn="ctr">
              <a:defRPr sz="800">
                <a:solidFill>
                  <a:schemeClr val="accent1"/>
                </a:solidFill>
              </a:defRPr>
            </a:lvl9pPr>
          </a:lstStyle>
          <a:p>
            <a:r>
              <a:rPr lang="en-US"/>
              <a:t>XX.XX.XXXX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2EE6E4-ED9E-C34A-BAFF-47DECD28E2BC}"/>
              </a:ext>
            </a:extLst>
          </p:cNvPr>
          <p:cNvSpPr txBox="1"/>
          <p:nvPr userDrawn="1"/>
        </p:nvSpPr>
        <p:spPr>
          <a:xfrm>
            <a:off x="10228984" y="6400970"/>
            <a:ext cx="1496291" cy="20875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lvl="0" indent="-4572000" algn="r"/>
            <a:r>
              <a:rPr lang="en-US" sz="800" b="1">
                <a:solidFill>
                  <a:schemeClr val="accent1"/>
                </a:solidFill>
              </a:rPr>
              <a:t>UNC Health</a:t>
            </a:r>
          </a:p>
        </p:txBody>
      </p:sp>
    </p:spTree>
    <p:extLst>
      <p:ext uri="{BB962C8B-B14F-4D97-AF65-F5344CB8AC3E}">
        <p14:creationId xmlns:p14="http://schemas.microsoft.com/office/powerpoint/2010/main" val="1124888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  <p:sldLayoutId id="2147483986" r:id="rId14"/>
    <p:sldLayoutId id="2147483987" r:id="rId15"/>
    <p:sldLayoutId id="2147483988" r:id="rId16"/>
    <p:sldLayoutId id="2147483989" r:id="rId17"/>
    <p:sldLayoutId id="2147483990" r:id="rId18"/>
    <p:sldLayoutId id="2147483991" r:id="rId19"/>
    <p:sldLayoutId id="2147483992" r:id="rId20"/>
    <p:sldLayoutId id="2147483993" r:id="rId21"/>
    <p:sldLayoutId id="2147483994" r:id="rId22"/>
    <p:sldLayoutId id="2147483995" r:id="rId23"/>
    <p:sldLayoutId id="2147483996" r:id="rId24"/>
    <p:sldLayoutId id="2147483997" r:id="rId25"/>
    <p:sldLayoutId id="2147483998" r:id="rId26"/>
    <p:sldLayoutId id="2147483999" r:id="rId27"/>
    <p:sldLayoutId id="2147484000" r:id="rId28"/>
    <p:sldLayoutId id="2147484001" r:id="rId29"/>
  </p:sldLayoutIdLst>
  <p:hf hdr="0" ftr="0" dt="0"/>
  <p:txStyles>
    <p:titleStyle>
      <a:lvl1pPr algn="l" defTabSz="914400" rtl="0" eaLnBrk="1" latinLnBrk="0" hangingPunct="1">
        <a:lnSpc>
          <a:spcPts val="2800"/>
        </a:lnSpc>
        <a:spcBef>
          <a:spcPct val="0"/>
        </a:spcBef>
        <a:buNone/>
        <a:defRPr sz="2400" b="1" i="0" kern="1200">
          <a:solidFill>
            <a:schemeClr val="accent2"/>
          </a:solidFill>
          <a:latin typeface="+mj-lt"/>
          <a:ea typeface="Georgia" charset="0"/>
          <a:cs typeface="Georgia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defRPr sz="1600" b="0" i="0" kern="1200">
          <a:solidFill>
            <a:schemeClr val="tx2"/>
          </a:solidFill>
          <a:latin typeface="+mn-lt"/>
          <a:ea typeface="Arial" charset="0"/>
          <a:cs typeface="Arial" charset="0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tx2"/>
        </a:buClr>
        <a:buFontTx/>
        <a:buNone/>
        <a:tabLst>
          <a:tab pos="280988" algn="l"/>
        </a:tabLst>
        <a:defRPr sz="1800" b="1" i="0" kern="1200">
          <a:solidFill>
            <a:schemeClr val="accent1"/>
          </a:solidFill>
          <a:latin typeface="+mn-lt"/>
          <a:ea typeface="Corbel" charset="0"/>
          <a:cs typeface="Corbel" charset="0"/>
        </a:defRPr>
      </a:lvl2pPr>
      <a:lvl3pPr marL="228600" indent="-227013" algn="l" defTabSz="292608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Font typeface="Arial" panose="020B0604020202020204" pitchFamily="34" charset="0"/>
        <a:buChar char="•"/>
        <a:tabLst>
          <a:tab pos="276225" algn="l"/>
          <a:tab pos="584200" algn="l"/>
        </a:tabLst>
        <a:defRPr sz="1600" b="0" i="0" kern="1200">
          <a:solidFill>
            <a:schemeClr val="tx2"/>
          </a:solidFill>
          <a:latin typeface="+mn-lt"/>
          <a:ea typeface="Corbel" charset="0"/>
          <a:cs typeface="Corbel" charset="0"/>
        </a:defRPr>
      </a:lvl3pPr>
      <a:lvl4pPr marL="457200" marR="0" indent="-228600" algn="l" defTabSz="292608" rtl="0" eaLnBrk="1" fontAlgn="auto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SzPct val="80000"/>
        <a:buFont typeface="Arial Unicode MS" panose="020B0604020202020204" pitchFamily="34" charset="-128"/>
        <a:buChar char="￮"/>
        <a:tabLst>
          <a:tab pos="292608" algn="l"/>
          <a:tab pos="585216" algn="l"/>
        </a:tabLst>
        <a:defRPr sz="1600" b="0" i="0" kern="1200">
          <a:solidFill>
            <a:schemeClr val="tx2"/>
          </a:solidFill>
          <a:latin typeface="+mn-lt"/>
          <a:ea typeface="Corbel" charset="0"/>
          <a:cs typeface="Corbel" charset="0"/>
        </a:defRPr>
      </a:lvl4pPr>
      <a:lvl5pPr marL="685800" indent="-228600" algn="l" defTabSz="292608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SzPct val="80000"/>
        <a:buFont typeface="Arial Unicode MS" panose="020B0604020202020204" pitchFamily="34" charset="-128"/>
        <a:buChar char="￮"/>
        <a:tabLst>
          <a:tab pos="292608" algn="l"/>
          <a:tab pos="585216" algn="l"/>
        </a:tabLst>
        <a:defRPr sz="1600" b="0" kern="1200">
          <a:solidFill>
            <a:schemeClr val="tx2"/>
          </a:solidFill>
          <a:latin typeface="+mn-lt"/>
          <a:ea typeface="Corbel" charset="0"/>
          <a:cs typeface="Corbel" charset="0"/>
        </a:defRPr>
      </a:lvl5pPr>
      <a:lvl6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SzPct val="80000"/>
        <a:buFont typeface="Arial Unicode MS" panose="020B0604020202020204" pitchFamily="34" charset="-128"/>
        <a:buChar char="￮"/>
        <a:tabLst/>
        <a:defRPr sz="1600" b="0" i="0" kern="1200">
          <a:solidFill>
            <a:schemeClr val="tx2"/>
          </a:solidFill>
          <a:latin typeface="+mn-lt"/>
          <a:ea typeface="Corbel" charset="0"/>
          <a:cs typeface="Corbel" charset="0"/>
        </a:defRPr>
      </a:lvl6pPr>
      <a:lvl7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SzPct val="80000"/>
        <a:buFont typeface="Arial Unicode MS" panose="020B0604020202020204" pitchFamily="34" charset="-128"/>
        <a:buChar char="￮"/>
        <a:tabLst/>
        <a:defRPr sz="1600" b="0" i="0" kern="1200">
          <a:solidFill>
            <a:schemeClr val="tx2"/>
          </a:solidFill>
          <a:latin typeface="+mn-lt"/>
          <a:ea typeface="Corbel" charset="0"/>
          <a:cs typeface="Corbel" charset="0"/>
        </a:defRPr>
      </a:lvl7pPr>
      <a:lvl8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SzPct val="80000"/>
        <a:buFont typeface="Arial Unicode MS" panose="020B0604020202020204" pitchFamily="34" charset="-128"/>
        <a:buChar char="￮"/>
        <a:tabLst/>
        <a:defRPr sz="1600" b="0" i="0" kern="1200">
          <a:solidFill>
            <a:schemeClr val="tx2"/>
          </a:solidFill>
          <a:latin typeface="+mn-lt"/>
          <a:ea typeface="Corbel" charset="0"/>
          <a:cs typeface="Corbel" charset="0"/>
        </a:defRPr>
      </a:lvl8pPr>
      <a:lvl9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accent2"/>
        </a:buClr>
        <a:buSzPct val="80000"/>
        <a:buFont typeface="Arial Unicode MS" panose="020B0604020202020204" pitchFamily="34" charset="-128"/>
        <a:buChar char="￮"/>
        <a:tabLst/>
        <a:defRPr sz="1600" b="0" i="0" kern="1200">
          <a:solidFill>
            <a:schemeClr val="tx2"/>
          </a:solidFill>
          <a:latin typeface="+mn-lt"/>
          <a:ea typeface="Corbel" charset="0"/>
          <a:cs typeface="Corbe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714">
          <p15:clr>
            <a:srgbClr val="F26B43"/>
          </p15:clr>
        </p15:guide>
        <p15:guide id="3" pos="294">
          <p15:clr>
            <a:srgbClr val="F26B43"/>
          </p15:clr>
        </p15:guide>
        <p15:guide id="8" pos="2541">
          <p15:clr>
            <a:srgbClr val="F26B43"/>
          </p15:clr>
        </p15:guide>
        <p15:guide id="9" pos="3757">
          <p15:clr>
            <a:srgbClr val="F26B43"/>
          </p15:clr>
        </p15:guide>
        <p15:guide id="10" pos="3840">
          <p15:clr>
            <a:srgbClr val="F26B43"/>
          </p15:clr>
        </p15:guide>
        <p15:guide id="12" pos="3930">
          <p15:clr>
            <a:srgbClr val="F26B43"/>
          </p15:clr>
        </p15:guide>
        <p15:guide id="13" pos="7386">
          <p15:clr>
            <a:srgbClr val="F26B43"/>
          </p15:clr>
        </p15:guide>
        <p15:guide id="15" pos="4966">
          <p15:clr>
            <a:srgbClr val="F26B43"/>
          </p15:clr>
        </p15:guide>
        <p15:guide id="16" pos="5139">
          <p15:clr>
            <a:srgbClr val="F26B43"/>
          </p15:clr>
        </p15:guide>
        <p15:guide id="23" orient="horz" pos="4148">
          <p15:clr>
            <a:srgbClr val="F26B43"/>
          </p15:clr>
        </p15:guide>
        <p15:guide id="24" orient="horz" pos="3944">
          <p15:clr>
            <a:srgbClr val="F26B43"/>
          </p15:clr>
        </p15:guide>
        <p15:guide id="25" orient="horz" pos="216">
          <p15:clr>
            <a:srgbClr val="F26B43"/>
          </p15:clr>
        </p15:guide>
        <p15:guide id="26" orient="horz" pos="998">
          <p15:clr>
            <a:srgbClr val="F26B43"/>
          </p15:clr>
        </p15:guide>
        <p15:guide id="27" orient="horz" pos="672">
          <p15:clr>
            <a:srgbClr val="F26B43"/>
          </p15:clr>
        </p15:guide>
        <p15:guide id="31" orient="horz" pos="835">
          <p15:clr>
            <a:srgbClr val="F26B43"/>
          </p15:clr>
        </p15:guide>
        <p15:guide id="32" orient="horz" pos="402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54.xml"/><Relationship Id="rId1" Type="http://schemas.openxmlformats.org/officeDocument/2006/relationships/tags" Target="../tags/tag3.xml"/><Relationship Id="rId5" Type="http://schemas.openxmlformats.org/officeDocument/2006/relationships/image" Target="../media/image19.png"/><Relationship Id="rId4" Type="http://schemas.openxmlformats.org/officeDocument/2006/relationships/image" Target="../media/image18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3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4.xml"/><Relationship Id="rId1" Type="http://schemas.openxmlformats.org/officeDocument/2006/relationships/tags" Target="../tags/tag5.xml"/><Relationship Id="rId6" Type="http://schemas.openxmlformats.org/officeDocument/2006/relationships/image" Target="../media/image21.png"/><Relationship Id="rId5" Type="http://schemas.openxmlformats.org/officeDocument/2006/relationships/image" Target="../media/image20.emf"/><Relationship Id="rId4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4.xml"/><Relationship Id="rId1" Type="http://schemas.openxmlformats.org/officeDocument/2006/relationships/tags" Target="../tags/tag6.xml"/><Relationship Id="rId6" Type="http://schemas.openxmlformats.org/officeDocument/2006/relationships/image" Target="../media/image25.png"/><Relationship Id="rId5" Type="http://schemas.openxmlformats.org/officeDocument/2006/relationships/image" Target="../media/image20.emf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54.xml"/><Relationship Id="rId1" Type="http://schemas.openxmlformats.org/officeDocument/2006/relationships/tags" Target="../tags/tag7.xml"/><Relationship Id="rId6" Type="http://schemas.openxmlformats.org/officeDocument/2006/relationships/image" Target="../media/image30.emf"/><Relationship Id="rId5" Type="http://schemas.openxmlformats.org/officeDocument/2006/relationships/image" Target="../media/image29.png"/><Relationship Id="rId4" Type="http://schemas.openxmlformats.org/officeDocument/2006/relationships/image" Target="../media/image2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1A882-B590-38E6-03C8-DB868786C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910460"/>
            <a:ext cx="11258550" cy="2021927"/>
          </a:xfrm>
        </p:spPr>
        <p:txBody>
          <a:bodyPr/>
          <a:lstStyle/>
          <a:p>
            <a:r>
              <a:rPr lang="en-US" i="1" dirty="0"/>
              <a:t>Maximizing continuity and minimizing delay across a large health system </a:t>
            </a:r>
            <a:br>
              <a:rPr lang="en-US" strike="sngStrike" dirty="0"/>
            </a:br>
            <a:br>
              <a:rPr lang="en-US" strike="sngStrike" dirty="0"/>
            </a:br>
            <a:r>
              <a:rPr lang="en-US" strike="sngStrike" dirty="0"/>
              <a:t>Implementing open access across a large health system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6E26A3-F275-5586-AEE0-0904CB6AEF1A}"/>
              </a:ext>
            </a:extLst>
          </p:cNvPr>
          <p:cNvSpPr txBox="1"/>
          <p:nvPr/>
        </p:nvSpPr>
        <p:spPr>
          <a:xfrm>
            <a:off x="466724" y="3268716"/>
            <a:ext cx="2612807" cy="1292773"/>
          </a:xfrm>
          <a:prstGeom prst="rect">
            <a:avLst/>
          </a:prstGeom>
          <a:noFill/>
        </p:spPr>
        <p:txBody>
          <a:bodyPr wrap="none" lIns="0" tIns="73152" rIns="0" bIns="0" rtlCol="0">
            <a:normAutofit/>
          </a:bodyPr>
          <a:lstStyle/>
          <a:p>
            <a:pPr algn="l"/>
            <a:r>
              <a:rPr lang="en-US" sz="2400" dirty="0">
                <a:solidFill>
                  <a:schemeClr val="tx2"/>
                </a:solidFill>
              </a:rPr>
              <a:t>Sam Weir, MD</a:t>
            </a:r>
          </a:p>
          <a:p>
            <a:pPr algn="l"/>
            <a:r>
              <a:rPr lang="en-US" sz="2400" dirty="0">
                <a:solidFill>
                  <a:schemeClr val="tx2"/>
                </a:solidFill>
              </a:rPr>
              <a:t>System Executive Medical Director</a:t>
            </a:r>
          </a:p>
          <a:p>
            <a:pPr algn="l"/>
            <a:r>
              <a:rPr lang="en-US" sz="2400" dirty="0">
                <a:solidFill>
                  <a:schemeClr val="tx2"/>
                </a:solidFill>
              </a:rPr>
              <a:t>Care Access </a:t>
            </a:r>
          </a:p>
        </p:txBody>
      </p:sp>
    </p:spTree>
    <p:extLst>
      <p:ext uri="{BB962C8B-B14F-4D97-AF65-F5344CB8AC3E}">
        <p14:creationId xmlns:p14="http://schemas.microsoft.com/office/powerpoint/2010/main" val="2815606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631A9-0050-7D1C-9441-C4EEE59DF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87" name="Object 1286" hidden="1">
            <a:extLst>
              <a:ext uri="{FF2B5EF4-FFF2-40B4-BE49-F238E27FC236}">
                <a16:creationId xmlns:a16="http://schemas.microsoft.com/office/drawing/2014/main" id="{BC041603-6370-E6C5-6857-FB19EB3D385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40" imgH="641" progId="TCLayout.ActiveDocument.1">
                  <p:embed/>
                </p:oleObj>
              </mc:Choice>
              <mc:Fallback>
                <p:oleObj name="think-cell Slide" r:id="rId3" imgW="640" imgH="641" progId="TCLayout.ActiveDocument.1">
                  <p:embed/>
                  <p:pic>
                    <p:nvPicPr>
                      <p:cNvPr id="1287" name="Object 1286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C11758-694C-1A77-86E0-48012D5F34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8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DCA5C9-2E11-4C67-86EB-AE1DE127DC6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4163"/>
                </a:solidFill>
                <a:effectLst/>
                <a:uLnTx/>
                <a:uFillTx/>
                <a:latin typeface="Arial" panose="020B0604020202020204"/>
              </a:rPr>
              <a:pPr marL="0" marR="0" lvl="8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4163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6F8BFE7-759B-D9D2-81B0-DAD0A435C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1645920"/>
          <a:lstStyle/>
          <a:p>
            <a:r>
              <a:rPr lang="en-US"/>
              <a:t>UNC Health was just a single campus 24 years ago and has grown to 18 hospitals with over 900 clinics and 50K employees</a:t>
            </a:r>
          </a:p>
        </p:txBody>
      </p:sp>
      <p:grpSp>
        <p:nvGrpSpPr>
          <p:cNvPr id="1324" name="Group 1323">
            <a:extLst>
              <a:ext uri="{FF2B5EF4-FFF2-40B4-BE49-F238E27FC236}">
                <a16:creationId xmlns:a16="http://schemas.microsoft.com/office/drawing/2014/main" id="{8768DDD1-884F-E20F-DA6D-5B7C1DD53E65}"/>
              </a:ext>
            </a:extLst>
          </p:cNvPr>
          <p:cNvGrpSpPr/>
          <p:nvPr/>
        </p:nvGrpSpPr>
        <p:grpSpPr>
          <a:xfrm>
            <a:off x="1689171" y="2787554"/>
            <a:ext cx="9073532" cy="3657600"/>
            <a:chOff x="1689171" y="2787554"/>
            <a:chExt cx="9073532" cy="3657600"/>
          </a:xfrm>
        </p:grpSpPr>
        <p:sp>
          <p:nvSpPr>
            <p:cNvPr id="7" name="Line 4">
              <a:extLst>
                <a:ext uri="{FF2B5EF4-FFF2-40B4-BE49-F238E27FC236}">
                  <a16:creationId xmlns:a16="http://schemas.microsoft.com/office/drawing/2014/main" id="{EBCE2181-B2B4-A3E8-9318-BBD3171AD5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600086" y="3272438"/>
              <a:ext cx="1677" cy="1006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Line 5">
              <a:extLst>
                <a:ext uri="{FF2B5EF4-FFF2-40B4-BE49-F238E27FC236}">
                  <a16:creationId xmlns:a16="http://schemas.microsoft.com/office/drawing/2014/main" id="{7BAD4479-2B80-F85F-123F-5D9C2DCFB8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81353" y="3557664"/>
              <a:ext cx="60401" cy="36912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B4ED0048-29A7-3119-4C1C-1277D446A2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6253" y="3532496"/>
              <a:ext cx="347305" cy="352338"/>
            </a:xfrm>
            <a:custGeom>
              <a:avLst/>
              <a:gdLst>
                <a:gd name="T0" fmla="*/ 113407998 w 207"/>
                <a:gd name="T1" fmla="*/ 37801550 h 210"/>
                <a:gd name="T2" fmla="*/ 216733767 w 207"/>
                <a:gd name="T3" fmla="*/ 17640300 h 210"/>
                <a:gd name="T4" fmla="*/ 267136969 w 207"/>
                <a:gd name="T5" fmla="*/ 40322500 h 210"/>
                <a:gd name="T6" fmla="*/ 355343366 w 207"/>
                <a:gd name="T7" fmla="*/ 17640300 h 210"/>
                <a:gd name="T8" fmla="*/ 375504646 w 207"/>
                <a:gd name="T9" fmla="*/ 35282188 h 210"/>
                <a:gd name="T10" fmla="*/ 435988488 w 207"/>
                <a:gd name="T11" fmla="*/ 30241875 h 210"/>
                <a:gd name="T12" fmla="*/ 481351370 w 207"/>
                <a:gd name="T13" fmla="*/ 0 h 210"/>
                <a:gd name="T14" fmla="*/ 519152977 w 207"/>
                <a:gd name="T15" fmla="*/ 108367513 h 210"/>
                <a:gd name="T16" fmla="*/ 516633611 w 207"/>
                <a:gd name="T17" fmla="*/ 173891575 h 210"/>
                <a:gd name="T18" fmla="*/ 458669135 w 207"/>
                <a:gd name="T19" fmla="*/ 372983125 h 210"/>
                <a:gd name="T20" fmla="*/ 400706247 w 207"/>
                <a:gd name="T21" fmla="*/ 481350638 h 210"/>
                <a:gd name="T22" fmla="*/ 350303046 w 207"/>
                <a:gd name="T23" fmla="*/ 526713450 h 210"/>
                <a:gd name="T24" fmla="*/ 322580491 w 207"/>
                <a:gd name="T25" fmla="*/ 506552200 h 210"/>
                <a:gd name="T26" fmla="*/ 302419210 w 207"/>
                <a:gd name="T27" fmla="*/ 428426563 h 210"/>
                <a:gd name="T28" fmla="*/ 10080640 w 207"/>
                <a:gd name="T29" fmla="*/ 488910313 h 210"/>
                <a:gd name="T30" fmla="*/ 12601594 w 207"/>
                <a:gd name="T31" fmla="*/ 473789375 h 210"/>
                <a:gd name="T32" fmla="*/ 2520954 w 207"/>
                <a:gd name="T33" fmla="*/ 433466875 h 210"/>
                <a:gd name="T34" fmla="*/ 12601594 w 207"/>
                <a:gd name="T35" fmla="*/ 322580000 h 210"/>
                <a:gd name="T36" fmla="*/ 0 w 207"/>
                <a:gd name="T37" fmla="*/ 236894688 h 210"/>
                <a:gd name="T38" fmla="*/ 22682235 w 207"/>
                <a:gd name="T39" fmla="*/ 93246575 h 21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07"/>
                <a:gd name="T61" fmla="*/ 0 h 210"/>
                <a:gd name="T62" fmla="*/ 207 w 207"/>
                <a:gd name="T63" fmla="*/ 210 h 21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07" h="210">
                  <a:moveTo>
                    <a:pt x="45" y="15"/>
                  </a:moveTo>
                  <a:lnTo>
                    <a:pt x="86" y="7"/>
                  </a:lnTo>
                  <a:lnTo>
                    <a:pt x="106" y="16"/>
                  </a:lnTo>
                  <a:lnTo>
                    <a:pt x="141" y="7"/>
                  </a:lnTo>
                  <a:lnTo>
                    <a:pt x="149" y="14"/>
                  </a:lnTo>
                  <a:lnTo>
                    <a:pt x="173" y="12"/>
                  </a:lnTo>
                  <a:lnTo>
                    <a:pt x="191" y="0"/>
                  </a:lnTo>
                  <a:lnTo>
                    <a:pt x="206" y="43"/>
                  </a:lnTo>
                  <a:lnTo>
                    <a:pt x="205" y="69"/>
                  </a:lnTo>
                  <a:lnTo>
                    <a:pt x="182" y="148"/>
                  </a:lnTo>
                  <a:lnTo>
                    <a:pt x="159" y="191"/>
                  </a:lnTo>
                  <a:lnTo>
                    <a:pt x="139" y="209"/>
                  </a:lnTo>
                  <a:lnTo>
                    <a:pt x="128" y="201"/>
                  </a:lnTo>
                  <a:lnTo>
                    <a:pt x="120" y="170"/>
                  </a:lnTo>
                  <a:lnTo>
                    <a:pt x="4" y="194"/>
                  </a:lnTo>
                  <a:lnTo>
                    <a:pt x="5" y="188"/>
                  </a:lnTo>
                  <a:lnTo>
                    <a:pt x="1" y="172"/>
                  </a:lnTo>
                  <a:lnTo>
                    <a:pt x="5" y="128"/>
                  </a:lnTo>
                  <a:lnTo>
                    <a:pt x="0" y="94"/>
                  </a:lnTo>
                  <a:lnTo>
                    <a:pt x="9" y="3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2966412-21AD-1BFA-98BB-35E41CD04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2897" y="2834532"/>
              <a:ext cx="459717" cy="281870"/>
            </a:xfrm>
            <a:custGeom>
              <a:avLst/>
              <a:gdLst>
                <a:gd name="T0" fmla="*/ 5040313 w 274"/>
                <a:gd name="T1" fmla="*/ 0 h 168"/>
                <a:gd name="T2" fmla="*/ 688003450 w 274"/>
                <a:gd name="T3" fmla="*/ 32761238 h 168"/>
                <a:gd name="T4" fmla="*/ 642639050 w 274"/>
                <a:gd name="T5" fmla="*/ 156249688 h 168"/>
                <a:gd name="T6" fmla="*/ 574595625 w 274"/>
                <a:gd name="T7" fmla="*/ 262096250 h 168"/>
                <a:gd name="T8" fmla="*/ 607356863 w 274"/>
                <a:gd name="T9" fmla="*/ 315018738 h 168"/>
                <a:gd name="T10" fmla="*/ 587195613 w 274"/>
                <a:gd name="T11" fmla="*/ 350302513 h 168"/>
                <a:gd name="T12" fmla="*/ 567034363 w 274"/>
                <a:gd name="T13" fmla="*/ 378023438 h 168"/>
                <a:gd name="T14" fmla="*/ 572074675 w 274"/>
                <a:gd name="T15" fmla="*/ 390625013 h 168"/>
                <a:gd name="T16" fmla="*/ 561994050 w 274"/>
                <a:gd name="T17" fmla="*/ 403225000 h 168"/>
                <a:gd name="T18" fmla="*/ 491429675 w 274"/>
                <a:gd name="T19" fmla="*/ 400705638 h 168"/>
                <a:gd name="T20" fmla="*/ 471268425 w 274"/>
                <a:gd name="T21" fmla="*/ 365423450 h 168"/>
                <a:gd name="T22" fmla="*/ 471268425 w 274"/>
                <a:gd name="T23" fmla="*/ 330141263 h 168"/>
                <a:gd name="T24" fmla="*/ 418345938 w 274"/>
                <a:gd name="T25" fmla="*/ 315018738 h 168"/>
                <a:gd name="T26" fmla="*/ 408265313 w 274"/>
                <a:gd name="T27" fmla="*/ 284776863 h 168"/>
                <a:gd name="T28" fmla="*/ 315018738 w 274"/>
                <a:gd name="T29" fmla="*/ 312499375 h 168"/>
                <a:gd name="T30" fmla="*/ 309978425 w 274"/>
                <a:gd name="T31" fmla="*/ 297378438 h 168"/>
                <a:gd name="T32" fmla="*/ 292338125 w 274"/>
                <a:gd name="T33" fmla="*/ 289817175 h 168"/>
                <a:gd name="T34" fmla="*/ 284776863 w 274"/>
                <a:gd name="T35" fmla="*/ 274696238 h 168"/>
                <a:gd name="T36" fmla="*/ 246975313 w 274"/>
                <a:gd name="T37" fmla="*/ 350302513 h 168"/>
                <a:gd name="T38" fmla="*/ 153728738 w 274"/>
                <a:gd name="T39" fmla="*/ 420866888 h 168"/>
                <a:gd name="T40" fmla="*/ 163810950 w 274"/>
                <a:gd name="T41" fmla="*/ 365423450 h 168"/>
                <a:gd name="T42" fmla="*/ 148688425 w 274"/>
                <a:gd name="T43" fmla="*/ 352821875 h 168"/>
                <a:gd name="T44" fmla="*/ 136088438 w 274"/>
                <a:gd name="T45" fmla="*/ 337700938 h 168"/>
                <a:gd name="T46" fmla="*/ 131048125 w 274"/>
                <a:gd name="T47" fmla="*/ 322580000 h 168"/>
                <a:gd name="T48" fmla="*/ 133567488 w 274"/>
                <a:gd name="T49" fmla="*/ 282257500 h 168"/>
                <a:gd name="T50" fmla="*/ 85685313 w 274"/>
                <a:gd name="T51" fmla="*/ 199093138 h 168"/>
                <a:gd name="T52" fmla="*/ 70564375 w 274"/>
                <a:gd name="T53" fmla="*/ 186491563 h 168"/>
                <a:gd name="T54" fmla="*/ 50403125 w 274"/>
                <a:gd name="T55" fmla="*/ 186491563 h 168"/>
                <a:gd name="T56" fmla="*/ 40322500 w 274"/>
                <a:gd name="T57" fmla="*/ 115927188 h 168"/>
                <a:gd name="T58" fmla="*/ 10080625 w 274"/>
                <a:gd name="T59" fmla="*/ 65524063 h 168"/>
                <a:gd name="T60" fmla="*/ 15120938 w 274"/>
                <a:gd name="T61" fmla="*/ 45362813 h 168"/>
                <a:gd name="T62" fmla="*/ 0 w 274"/>
                <a:gd name="T63" fmla="*/ 47883763 h 168"/>
                <a:gd name="T64" fmla="*/ 5040313 w 274"/>
                <a:gd name="T65" fmla="*/ 0 h 16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74"/>
                <a:gd name="T100" fmla="*/ 0 h 168"/>
                <a:gd name="T101" fmla="*/ 274 w 274"/>
                <a:gd name="T102" fmla="*/ 168 h 16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74" h="168">
                  <a:moveTo>
                    <a:pt x="2" y="0"/>
                  </a:moveTo>
                  <a:lnTo>
                    <a:pt x="273" y="13"/>
                  </a:lnTo>
                  <a:lnTo>
                    <a:pt x="255" y="62"/>
                  </a:lnTo>
                  <a:lnTo>
                    <a:pt x="228" y="104"/>
                  </a:lnTo>
                  <a:lnTo>
                    <a:pt x="241" y="125"/>
                  </a:lnTo>
                  <a:lnTo>
                    <a:pt x="233" y="139"/>
                  </a:lnTo>
                  <a:lnTo>
                    <a:pt x="225" y="150"/>
                  </a:lnTo>
                  <a:lnTo>
                    <a:pt x="227" y="155"/>
                  </a:lnTo>
                  <a:lnTo>
                    <a:pt x="223" y="160"/>
                  </a:lnTo>
                  <a:lnTo>
                    <a:pt x="195" y="159"/>
                  </a:lnTo>
                  <a:lnTo>
                    <a:pt x="187" y="145"/>
                  </a:lnTo>
                  <a:lnTo>
                    <a:pt x="187" y="131"/>
                  </a:lnTo>
                  <a:lnTo>
                    <a:pt x="166" y="125"/>
                  </a:lnTo>
                  <a:lnTo>
                    <a:pt x="162" y="113"/>
                  </a:lnTo>
                  <a:lnTo>
                    <a:pt x="125" y="124"/>
                  </a:lnTo>
                  <a:lnTo>
                    <a:pt x="123" y="118"/>
                  </a:lnTo>
                  <a:lnTo>
                    <a:pt x="116" y="115"/>
                  </a:lnTo>
                  <a:lnTo>
                    <a:pt x="113" y="109"/>
                  </a:lnTo>
                  <a:lnTo>
                    <a:pt x="98" y="139"/>
                  </a:lnTo>
                  <a:lnTo>
                    <a:pt x="61" y="167"/>
                  </a:lnTo>
                  <a:lnTo>
                    <a:pt x="65" y="145"/>
                  </a:lnTo>
                  <a:lnTo>
                    <a:pt x="59" y="140"/>
                  </a:lnTo>
                  <a:lnTo>
                    <a:pt x="54" y="134"/>
                  </a:lnTo>
                  <a:lnTo>
                    <a:pt x="52" y="128"/>
                  </a:lnTo>
                  <a:lnTo>
                    <a:pt x="53" y="112"/>
                  </a:lnTo>
                  <a:lnTo>
                    <a:pt x="34" y="79"/>
                  </a:lnTo>
                  <a:lnTo>
                    <a:pt x="28" y="74"/>
                  </a:lnTo>
                  <a:lnTo>
                    <a:pt x="20" y="74"/>
                  </a:lnTo>
                  <a:lnTo>
                    <a:pt x="16" y="46"/>
                  </a:lnTo>
                  <a:lnTo>
                    <a:pt x="4" y="26"/>
                  </a:lnTo>
                  <a:lnTo>
                    <a:pt x="6" y="18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F984ECA3-2A02-B92B-C963-BA0CB777C4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01455" y="5158283"/>
              <a:ext cx="404349" cy="11744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3AE1849E-D363-9B2E-D602-AA686DEAF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1455" y="4636488"/>
              <a:ext cx="486561" cy="535218"/>
            </a:xfrm>
            <a:custGeom>
              <a:avLst/>
              <a:gdLst>
                <a:gd name="T0" fmla="*/ 0 w 290"/>
                <a:gd name="T1" fmla="*/ 783770161 h 319"/>
                <a:gd name="T2" fmla="*/ 68043425 w 290"/>
                <a:gd name="T3" fmla="*/ 30241905 h 319"/>
                <a:gd name="T4" fmla="*/ 88206263 w 290"/>
                <a:gd name="T5" fmla="*/ 5040317 h 319"/>
                <a:gd name="T6" fmla="*/ 103325613 w 290"/>
                <a:gd name="T7" fmla="*/ 0 h 319"/>
                <a:gd name="T8" fmla="*/ 146169063 w 290"/>
                <a:gd name="T9" fmla="*/ 108367619 h 319"/>
                <a:gd name="T10" fmla="*/ 173891575 w 290"/>
                <a:gd name="T11" fmla="*/ 108367619 h 319"/>
                <a:gd name="T12" fmla="*/ 186491563 w 290"/>
                <a:gd name="T13" fmla="*/ 88206350 h 319"/>
                <a:gd name="T14" fmla="*/ 199091550 w 290"/>
                <a:gd name="T15" fmla="*/ 108367619 h 319"/>
                <a:gd name="T16" fmla="*/ 241935000 w 290"/>
                <a:gd name="T17" fmla="*/ 126007937 h 319"/>
                <a:gd name="T18" fmla="*/ 239414050 w 290"/>
                <a:gd name="T19" fmla="*/ 108367619 h 319"/>
                <a:gd name="T20" fmla="*/ 236894688 w 290"/>
                <a:gd name="T21" fmla="*/ 95766032 h 319"/>
                <a:gd name="T22" fmla="*/ 246975313 w 290"/>
                <a:gd name="T23" fmla="*/ 88206350 h 319"/>
                <a:gd name="T24" fmla="*/ 287297813 w 290"/>
                <a:gd name="T25" fmla="*/ 85685397 h 319"/>
                <a:gd name="T26" fmla="*/ 289817175 w 290"/>
                <a:gd name="T27" fmla="*/ 75604762 h 319"/>
                <a:gd name="T28" fmla="*/ 302418750 w 290"/>
                <a:gd name="T29" fmla="*/ 73085397 h 319"/>
                <a:gd name="T30" fmla="*/ 294857488 w 290"/>
                <a:gd name="T31" fmla="*/ 47883810 h 319"/>
                <a:gd name="T32" fmla="*/ 317539688 w 290"/>
                <a:gd name="T33" fmla="*/ 32762857 h 319"/>
                <a:gd name="T34" fmla="*/ 327620313 w 290"/>
                <a:gd name="T35" fmla="*/ 78125715 h 319"/>
                <a:gd name="T36" fmla="*/ 378023438 w 290"/>
                <a:gd name="T37" fmla="*/ 136088572 h 319"/>
                <a:gd name="T38" fmla="*/ 393144375 w 290"/>
                <a:gd name="T39" fmla="*/ 199093334 h 319"/>
                <a:gd name="T40" fmla="*/ 501510300 w 290"/>
                <a:gd name="T41" fmla="*/ 252015874 h 319"/>
                <a:gd name="T42" fmla="*/ 554434375 w 290"/>
                <a:gd name="T43" fmla="*/ 196572382 h 319"/>
                <a:gd name="T44" fmla="*/ 582155300 w 290"/>
                <a:gd name="T45" fmla="*/ 183972382 h 319"/>
                <a:gd name="T46" fmla="*/ 612397175 w 290"/>
                <a:gd name="T47" fmla="*/ 191532064 h 319"/>
                <a:gd name="T48" fmla="*/ 635079375 w 290"/>
                <a:gd name="T49" fmla="*/ 284778731 h 319"/>
                <a:gd name="T50" fmla="*/ 685482500 w 290"/>
                <a:gd name="T51" fmla="*/ 335181906 h 319"/>
                <a:gd name="T52" fmla="*/ 650200313 w 290"/>
                <a:gd name="T53" fmla="*/ 408265716 h 319"/>
                <a:gd name="T54" fmla="*/ 703124388 w 290"/>
                <a:gd name="T55" fmla="*/ 456149525 h 319"/>
                <a:gd name="T56" fmla="*/ 693043763 w 290"/>
                <a:gd name="T57" fmla="*/ 506552700 h 319"/>
                <a:gd name="T58" fmla="*/ 728325950 w 290"/>
                <a:gd name="T59" fmla="*/ 604838097 h 319"/>
                <a:gd name="T60" fmla="*/ 645160000 w 290"/>
                <a:gd name="T61" fmla="*/ 705644447 h 319"/>
                <a:gd name="T62" fmla="*/ 627518113 w 290"/>
                <a:gd name="T63" fmla="*/ 778729844 h 319"/>
                <a:gd name="T64" fmla="*/ 607356863 w 290"/>
                <a:gd name="T65" fmla="*/ 801410479 h 31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90"/>
                <a:gd name="T100" fmla="*/ 0 h 319"/>
                <a:gd name="T101" fmla="*/ 290 w 290"/>
                <a:gd name="T102" fmla="*/ 319 h 31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90" h="319">
                  <a:moveTo>
                    <a:pt x="0" y="311"/>
                  </a:moveTo>
                  <a:lnTo>
                    <a:pt x="27" y="12"/>
                  </a:lnTo>
                  <a:lnTo>
                    <a:pt x="35" y="2"/>
                  </a:lnTo>
                  <a:lnTo>
                    <a:pt x="41" y="0"/>
                  </a:lnTo>
                  <a:lnTo>
                    <a:pt x="58" y="43"/>
                  </a:lnTo>
                  <a:lnTo>
                    <a:pt x="69" y="43"/>
                  </a:lnTo>
                  <a:lnTo>
                    <a:pt x="74" y="35"/>
                  </a:lnTo>
                  <a:lnTo>
                    <a:pt x="79" y="43"/>
                  </a:lnTo>
                  <a:lnTo>
                    <a:pt x="96" y="50"/>
                  </a:lnTo>
                  <a:lnTo>
                    <a:pt x="95" y="43"/>
                  </a:lnTo>
                  <a:lnTo>
                    <a:pt x="94" y="38"/>
                  </a:lnTo>
                  <a:lnTo>
                    <a:pt x="98" y="35"/>
                  </a:lnTo>
                  <a:lnTo>
                    <a:pt x="114" y="34"/>
                  </a:lnTo>
                  <a:lnTo>
                    <a:pt x="115" y="30"/>
                  </a:lnTo>
                  <a:lnTo>
                    <a:pt x="120" y="29"/>
                  </a:lnTo>
                  <a:lnTo>
                    <a:pt x="117" y="19"/>
                  </a:lnTo>
                  <a:lnTo>
                    <a:pt x="126" y="13"/>
                  </a:lnTo>
                  <a:lnTo>
                    <a:pt x="130" y="31"/>
                  </a:lnTo>
                  <a:lnTo>
                    <a:pt x="150" y="54"/>
                  </a:lnTo>
                  <a:lnTo>
                    <a:pt x="156" y="79"/>
                  </a:lnTo>
                  <a:lnTo>
                    <a:pt x="199" y="100"/>
                  </a:lnTo>
                  <a:lnTo>
                    <a:pt x="220" y="78"/>
                  </a:lnTo>
                  <a:lnTo>
                    <a:pt x="231" y="73"/>
                  </a:lnTo>
                  <a:lnTo>
                    <a:pt x="243" y="76"/>
                  </a:lnTo>
                  <a:lnTo>
                    <a:pt x="252" y="113"/>
                  </a:lnTo>
                  <a:lnTo>
                    <a:pt x="272" y="133"/>
                  </a:lnTo>
                  <a:lnTo>
                    <a:pt x="258" y="162"/>
                  </a:lnTo>
                  <a:lnTo>
                    <a:pt x="279" y="181"/>
                  </a:lnTo>
                  <a:lnTo>
                    <a:pt x="275" y="201"/>
                  </a:lnTo>
                  <a:lnTo>
                    <a:pt x="289" y="240"/>
                  </a:lnTo>
                  <a:lnTo>
                    <a:pt x="256" y="280"/>
                  </a:lnTo>
                  <a:lnTo>
                    <a:pt x="249" y="309"/>
                  </a:lnTo>
                  <a:lnTo>
                    <a:pt x="241" y="31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FA0F91B9-1210-E5C2-7D9F-D69BC43BBD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439083" y="2809366"/>
              <a:ext cx="327170" cy="2516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Line 11">
              <a:extLst>
                <a:ext uri="{FF2B5EF4-FFF2-40B4-BE49-F238E27FC236}">
                  <a16:creationId xmlns:a16="http://schemas.microsoft.com/office/drawing/2014/main" id="{F34C1FD1-6198-5D2B-4E88-97FE292691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62897" y="2834532"/>
              <a:ext cx="3356" cy="31879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6DC7E038-A424-5FAC-C437-4AE86E558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1971" y="2809366"/>
              <a:ext cx="501661" cy="463072"/>
            </a:xfrm>
            <a:custGeom>
              <a:avLst/>
              <a:gdLst>
                <a:gd name="T0" fmla="*/ 587194994 w 299"/>
                <a:gd name="T1" fmla="*/ 85685313 h 276"/>
                <a:gd name="T2" fmla="*/ 602315916 w 299"/>
                <a:gd name="T3" fmla="*/ 83165950 h 276"/>
                <a:gd name="T4" fmla="*/ 597275608 w 299"/>
                <a:gd name="T5" fmla="*/ 103325613 h 276"/>
                <a:gd name="T6" fmla="*/ 627517451 w 299"/>
                <a:gd name="T7" fmla="*/ 153728738 h 276"/>
                <a:gd name="T8" fmla="*/ 637598066 w 299"/>
                <a:gd name="T9" fmla="*/ 224293113 h 276"/>
                <a:gd name="T10" fmla="*/ 657759295 w 299"/>
                <a:gd name="T11" fmla="*/ 224293113 h 276"/>
                <a:gd name="T12" fmla="*/ 672880216 w 299"/>
                <a:gd name="T13" fmla="*/ 236894688 h 276"/>
                <a:gd name="T14" fmla="*/ 720763928 w 299"/>
                <a:gd name="T15" fmla="*/ 320059050 h 276"/>
                <a:gd name="T16" fmla="*/ 718242981 w 299"/>
                <a:gd name="T17" fmla="*/ 360381550 h 276"/>
                <a:gd name="T18" fmla="*/ 723283288 w 299"/>
                <a:gd name="T19" fmla="*/ 375502488 h 276"/>
                <a:gd name="T20" fmla="*/ 735884850 w 299"/>
                <a:gd name="T21" fmla="*/ 390623425 h 276"/>
                <a:gd name="T22" fmla="*/ 751005771 w 299"/>
                <a:gd name="T23" fmla="*/ 403225000 h 276"/>
                <a:gd name="T24" fmla="*/ 740925157 w 299"/>
                <a:gd name="T25" fmla="*/ 458668438 h 276"/>
                <a:gd name="T26" fmla="*/ 728323595 w 299"/>
                <a:gd name="T27" fmla="*/ 466228113 h 276"/>
                <a:gd name="T28" fmla="*/ 703122059 w 299"/>
                <a:gd name="T29" fmla="*/ 466228113 h 276"/>
                <a:gd name="T30" fmla="*/ 637598066 w 299"/>
                <a:gd name="T31" fmla="*/ 446066863 h 276"/>
                <a:gd name="T32" fmla="*/ 635078706 w 299"/>
                <a:gd name="T33" fmla="*/ 433466875 h 276"/>
                <a:gd name="T34" fmla="*/ 577114380 w 299"/>
                <a:gd name="T35" fmla="*/ 446066863 h 276"/>
                <a:gd name="T36" fmla="*/ 561993458 w 299"/>
                <a:gd name="T37" fmla="*/ 609877813 h 276"/>
                <a:gd name="T38" fmla="*/ 493950105 w 299"/>
                <a:gd name="T39" fmla="*/ 587195613 h 276"/>
                <a:gd name="T40" fmla="*/ 488909797 w 299"/>
                <a:gd name="T41" fmla="*/ 622477800 h 276"/>
                <a:gd name="T42" fmla="*/ 418345497 w 299"/>
                <a:gd name="T43" fmla="*/ 660280938 h 276"/>
                <a:gd name="T44" fmla="*/ 395663321 w 299"/>
                <a:gd name="T45" fmla="*/ 693043763 h 276"/>
                <a:gd name="T46" fmla="*/ 277216895 w 299"/>
                <a:gd name="T47" fmla="*/ 624998750 h 276"/>
                <a:gd name="T48" fmla="*/ 259575027 w 299"/>
                <a:gd name="T49" fmla="*/ 627518113 h 276"/>
                <a:gd name="T50" fmla="*/ 153728576 w 299"/>
                <a:gd name="T51" fmla="*/ 473789375 h 276"/>
                <a:gd name="T52" fmla="*/ 17640281 w 299"/>
                <a:gd name="T53" fmla="*/ 388104063 h 276"/>
                <a:gd name="T54" fmla="*/ 2519360 w 299"/>
                <a:gd name="T55" fmla="*/ 380542800 h 276"/>
                <a:gd name="T56" fmla="*/ 0 w 299"/>
                <a:gd name="T57" fmla="*/ 350300925 h 276"/>
                <a:gd name="T58" fmla="*/ 32761203 w 299"/>
                <a:gd name="T59" fmla="*/ 325100950 h 276"/>
                <a:gd name="T60" fmla="*/ 30241843 w 299"/>
                <a:gd name="T61" fmla="*/ 304938113 h 276"/>
                <a:gd name="T62" fmla="*/ 37801510 w 299"/>
                <a:gd name="T63" fmla="*/ 262096250 h 276"/>
                <a:gd name="T64" fmla="*/ 73083661 w 299"/>
                <a:gd name="T65" fmla="*/ 239414050 h 276"/>
                <a:gd name="T66" fmla="*/ 52922432 w 299"/>
                <a:gd name="T67" fmla="*/ 105846563 h 276"/>
                <a:gd name="T68" fmla="*/ 68043353 w 299"/>
                <a:gd name="T69" fmla="*/ 105846563 h 276"/>
                <a:gd name="T70" fmla="*/ 83164275 w 299"/>
                <a:gd name="T71" fmla="*/ 75604688 h 276"/>
                <a:gd name="T72" fmla="*/ 83164275 w 299"/>
                <a:gd name="T73" fmla="*/ 55443438 h 276"/>
                <a:gd name="T74" fmla="*/ 80644915 w 299"/>
                <a:gd name="T75" fmla="*/ 40322500 h 276"/>
                <a:gd name="T76" fmla="*/ 103325504 w 299"/>
                <a:gd name="T77" fmla="*/ 37801550 h 276"/>
                <a:gd name="T78" fmla="*/ 100806144 w 299"/>
                <a:gd name="T79" fmla="*/ 0 h 27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99"/>
                <a:gd name="T121" fmla="*/ 0 h 276"/>
                <a:gd name="T122" fmla="*/ 299 w 299"/>
                <a:gd name="T123" fmla="*/ 276 h 27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99" h="276">
                  <a:moveTo>
                    <a:pt x="233" y="34"/>
                  </a:moveTo>
                  <a:lnTo>
                    <a:pt x="239" y="33"/>
                  </a:lnTo>
                  <a:lnTo>
                    <a:pt x="237" y="41"/>
                  </a:lnTo>
                  <a:lnTo>
                    <a:pt x="249" y="61"/>
                  </a:lnTo>
                  <a:lnTo>
                    <a:pt x="253" y="89"/>
                  </a:lnTo>
                  <a:lnTo>
                    <a:pt x="261" y="89"/>
                  </a:lnTo>
                  <a:lnTo>
                    <a:pt x="267" y="94"/>
                  </a:lnTo>
                  <a:lnTo>
                    <a:pt x="286" y="127"/>
                  </a:lnTo>
                  <a:lnTo>
                    <a:pt x="285" y="143"/>
                  </a:lnTo>
                  <a:lnTo>
                    <a:pt x="287" y="149"/>
                  </a:lnTo>
                  <a:lnTo>
                    <a:pt x="292" y="155"/>
                  </a:lnTo>
                  <a:lnTo>
                    <a:pt x="298" y="160"/>
                  </a:lnTo>
                  <a:lnTo>
                    <a:pt x="294" y="182"/>
                  </a:lnTo>
                  <a:lnTo>
                    <a:pt x="289" y="185"/>
                  </a:lnTo>
                  <a:lnTo>
                    <a:pt x="279" y="185"/>
                  </a:lnTo>
                  <a:lnTo>
                    <a:pt x="253" y="177"/>
                  </a:lnTo>
                  <a:lnTo>
                    <a:pt x="252" y="172"/>
                  </a:lnTo>
                  <a:lnTo>
                    <a:pt x="229" y="177"/>
                  </a:lnTo>
                  <a:lnTo>
                    <a:pt x="223" y="242"/>
                  </a:lnTo>
                  <a:lnTo>
                    <a:pt x="196" y="233"/>
                  </a:lnTo>
                  <a:lnTo>
                    <a:pt x="194" y="247"/>
                  </a:lnTo>
                  <a:lnTo>
                    <a:pt x="166" y="262"/>
                  </a:lnTo>
                  <a:lnTo>
                    <a:pt x="157" y="275"/>
                  </a:lnTo>
                  <a:lnTo>
                    <a:pt x="110" y="248"/>
                  </a:lnTo>
                  <a:lnTo>
                    <a:pt x="103" y="249"/>
                  </a:lnTo>
                  <a:lnTo>
                    <a:pt x="61" y="188"/>
                  </a:lnTo>
                  <a:lnTo>
                    <a:pt x="7" y="154"/>
                  </a:lnTo>
                  <a:lnTo>
                    <a:pt x="1" y="151"/>
                  </a:lnTo>
                  <a:lnTo>
                    <a:pt x="0" y="139"/>
                  </a:lnTo>
                  <a:lnTo>
                    <a:pt x="13" y="129"/>
                  </a:lnTo>
                  <a:lnTo>
                    <a:pt x="12" y="121"/>
                  </a:lnTo>
                  <a:lnTo>
                    <a:pt x="15" y="104"/>
                  </a:lnTo>
                  <a:lnTo>
                    <a:pt x="29" y="95"/>
                  </a:lnTo>
                  <a:lnTo>
                    <a:pt x="21" y="42"/>
                  </a:lnTo>
                  <a:lnTo>
                    <a:pt x="27" y="42"/>
                  </a:lnTo>
                  <a:lnTo>
                    <a:pt x="33" y="30"/>
                  </a:lnTo>
                  <a:lnTo>
                    <a:pt x="33" y="22"/>
                  </a:lnTo>
                  <a:lnTo>
                    <a:pt x="32" y="16"/>
                  </a:lnTo>
                  <a:lnTo>
                    <a:pt x="41" y="15"/>
                  </a:lnTo>
                  <a:lnTo>
                    <a:pt x="40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Line 13">
              <a:extLst>
                <a:ext uri="{FF2B5EF4-FFF2-40B4-BE49-F238E27FC236}">
                  <a16:creationId xmlns:a16="http://schemas.microsoft.com/office/drawing/2014/main" id="{E009D492-5AD1-A688-5BC2-CCD8C25F0B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73990" y="3200292"/>
              <a:ext cx="16778" cy="3020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A149E18C-67A3-D47B-8DFA-587DD7B61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310" y="3200292"/>
              <a:ext cx="350660" cy="494951"/>
            </a:xfrm>
            <a:custGeom>
              <a:avLst/>
              <a:gdLst>
                <a:gd name="T0" fmla="*/ 254536959 w 209"/>
                <a:gd name="T1" fmla="*/ 0 h 295"/>
                <a:gd name="T2" fmla="*/ 282257925 w 209"/>
                <a:gd name="T3" fmla="*/ 15120954 h 295"/>
                <a:gd name="T4" fmla="*/ 289819199 w 209"/>
                <a:gd name="T5" fmla="*/ 47883814 h 295"/>
                <a:gd name="T6" fmla="*/ 264617599 w 209"/>
                <a:gd name="T7" fmla="*/ 141128901 h 295"/>
                <a:gd name="T8" fmla="*/ 294859519 w 209"/>
                <a:gd name="T9" fmla="*/ 181451444 h 295"/>
                <a:gd name="T10" fmla="*/ 297378886 w 209"/>
                <a:gd name="T11" fmla="*/ 194053032 h 295"/>
                <a:gd name="T12" fmla="*/ 342741767 w 209"/>
                <a:gd name="T13" fmla="*/ 189012714 h 295"/>
                <a:gd name="T14" fmla="*/ 385585281 w 209"/>
                <a:gd name="T15" fmla="*/ 239415893 h 295"/>
                <a:gd name="T16" fmla="*/ 408265928 w 209"/>
                <a:gd name="T17" fmla="*/ 352822252 h 295"/>
                <a:gd name="T18" fmla="*/ 463709449 w 209"/>
                <a:gd name="T19" fmla="*/ 378023841 h 295"/>
                <a:gd name="T20" fmla="*/ 486391683 w 209"/>
                <a:gd name="T21" fmla="*/ 395665747 h 295"/>
                <a:gd name="T22" fmla="*/ 496472323 w 209"/>
                <a:gd name="T23" fmla="*/ 430947973 h 295"/>
                <a:gd name="T24" fmla="*/ 516633604 w 209"/>
                <a:gd name="T25" fmla="*/ 433467338 h 295"/>
                <a:gd name="T26" fmla="*/ 524193290 w 209"/>
                <a:gd name="T27" fmla="*/ 441028608 h 295"/>
                <a:gd name="T28" fmla="*/ 410786882 w 209"/>
                <a:gd name="T29" fmla="*/ 647681642 h 295"/>
                <a:gd name="T30" fmla="*/ 315020800 w 209"/>
                <a:gd name="T31" fmla="*/ 617439734 h 295"/>
                <a:gd name="T32" fmla="*/ 299899839 w 209"/>
                <a:gd name="T33" fmla="*/ 584676874 h 295"/>
                <a:gd name="T34" fmla="*/ 272177285 w 209"/>
                <a:gd name="T35" fmla="*/ 569555921 h 295"/>
                <a:gd name="T36" fmla="*/ 201612804 w 209"/>
                <a:gd name="T37" fmla="*/ 647681642 h 295"/>
                <a:gd name="T38" fmla="*/ 173891837 w 209"/>
                <a:gd name="T39" fmla="*/ 682963867 h 295"/>
                <a:gd name="T40" fmla="*/ 186491844 w 209"/>
                <a:gd name="T41" fmla="*/ 713205774 h 295"/>
                <a:gd name="T42" fmla="*/ 143649916 w 209"/>
                <a:gd name="T43" fmla="*/ 740926729 h 295"/>
                <a:gd name="T44" fmla="*/ 65524161 w 209"/>
                <a:gd name="T45" fmla="*/ 677923549 h 295"/>
                <a:gd name="T46" fmla="*/ 45362881 w 209"/>
                <a:gd name="T47" fmla="*/ 637601006 h 295"/>
                <a:gd name="T48" fmla="*/ 30241921 w 209"/>
                <a:gd name="T49" fmla="*/ 572076873 h 295"/>
                <a:gd name="T50" fmla="*/ 60483841 w 209"/>
                <a:gd name="T51" fmla="*/ 549394649 h 295"/>
                <a:gd name="T52" fmla="*/ 12601594 w 209"/>
                <a:gd name="T53" fmla="*/ 425907655 h 295"/>
                <a:gd name="T54" fmla="*/ 0 w 209"/>
                <a:gd name="T55" fmla="*/ 357862570 h 295"/>
                <a:gd name="T56" fmla="*/ 27722554 w 209"/>
                <a:gd name="T57" fmla="*/ 342741616 h 295"/>
                <a:gd name="T58" fmla="*/ 42843515 w 209"/>
                <a:gd name="T59" fmla="*/ 317540027 h 295"/>
                <a:gd name="T60" fmla="*/ 80645122 w 209"/>
                <a:gd name="T61" fmla="*/ 320060979 h 295"/>
                <a:gd name="T62" fmla="*/ 229335358 w 209"/>
                <a:gd name="T63" fmla="*/ 45362861 h 29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9"/>
                <a:gd name="T97" fmla="*/ 0 h 295"/>
                <a:gd name="T98" fmla="*/ 209 w 209"/>
                <a:gd name="T99" fmla="*/ 295 h 29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9" h="295">
                  <a:moveTo>
                    <a:pt x="101" y="0"/>
                  </a:moveTo>
                  <a:lnTo>
                    <a:pt x="112" y="6"/>
                  </a:lnTo>
                  <a:lnTo>
                    <a:pt x="115" y="19"/>
                  </a:lnTo>
                  <a:lnTo>
                    <a:pt x="105" y="56"/>
                  </a:lnTo>
                  <a:lnTo>
                    <a:pt x="117" y="72"/>
                  </a:lnTo>
                  <a:lnTo>
                    <a:pt x="118" y="77"/>
                  </a:lnTo>
                  <a:lnTo>
                    <a:pt x="136" y="75"/>
                  </a:lnTo>
                  <a:lnTo>
                    <a:pt x="153" y="95"/>
                  </a:lnTo>
                  <a:lnTo>
                    <a:pt x="162" y="140"/>
                  </a:lnTo>
                  <a:lnTo>
                    <a:pt x="184" y="150"/>
                  </a:lnTo>
                  <a:lnTo>
                    <a:pt x="193" y="157"/>
                  </a:lnTo>
                  <a:lnTo>
                    <a:pt x="197" y="171"/>
                  </a:lnTo>
                  <a:lnTo>
                    <a:pt x="205" y="172"/>
                  </a:lnTo>
                  <a:lnTo>
                    <a:pt x="208" y="175"/>
                  </a:lnTo>
                  <a:lnTo>
                    <a:pt x="163" y="257"/>
                  </a:lnTo>
                  <a:lnTo>
                    <a:pt x="125" y="245"/>
                  </a:lnTo>
                  <a:lnTo>
                    <a:pt x="119" y="232"/>
                  </a:lnTo>
                  <a:lnTo>
                    <a:pt x="108" y="226"/>
                  </a:lnTo>
                  <a:lnTo>
                    <a:pt x="80" y="257"/>
                  </a:lnTo>
                  <a:lnTo>
                    <a:pt x="69" y="271"/>
                  </a:lnTo>
                  <a:lnTo>
                    <a:pt x="74" y="283"/>
                  </a:lnTo>
                  <a:lnTo>
                    <a:pt x="57" y="294"/>
                  </a:lnTo>
                  <a:lnTo>
                    <a:pt x="26" y="269"/>
                  </a:lnTo>
                  <a:lnTo>
                    <a:pt x="18" y="253"/>
                  </a:lnTo>
                  <a:lnTo>
                    <a:pt x="12" y="227"/>
                  </a:lnTo>
                  <a:lnTo>
                    <a:pt x="24" y="218"/>
                  </a:lnTo>
                  <a:lnTo>
                    <a:pt x="5" y="169"/>
                  </a:lnTo>
                  <a:lnTo>
                    <a:pt x="0" y="142"/>
                  </a:lnTo>
                  <a:lnTo>
                    <a:pt x="11" y="136"/>
                  </a:lnTo>
                  <a:lnTo>
                    <a:pt x="17" y="126"/>
                  </a:lnTo>
                  <a:lnTo>
                    <a:pt x="32" y="127"/>
                  </a:lnTo>
                  <a:lnTo>
                    <a:pt x="91" y="18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A41AFDA5-78BE-79D5-4FC5-22C9322F13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5239" y="4159993"/>
              <a:ext cx="28523" cy="28523"/>
            </a:xfrm>
            <a:custGeom>
              <a:avLst/>
              <a:gdLst>
                <a:gd name="T0" fmla="*/ 40323247 w 17"/>
                <a:gd name="T1" fmla="*/ 40323247 h 17"/>
                <a:gd name="T2" fmla="*/ 0 w 17"/>
                <a:gd name="T3" fmla="*/ 20161624 h 17"/>
                <a:gd name="T4" fmla="*/ 20161624 w 17"/>
                <a:gd name="T5" fmla="*/ 0 h 17"/>
                <a:gd name="T6" fmla="*/ 40323247 w 17"/>
                <a:gd name="T7" fmla="*/ 40323247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305C6823-339A-45F2-EE57-2A5E4C9FE8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9656" y="4379785"/>
              <a:ext cx="28522" cy="28522"/>
            </a:xfrm>
            <a:custGeom>
              <a:avLst/>
              <a:gdLst>
                <a:gd name="T0" fmla="*/ 40321753 w 17"/>
                <a:gd name="T1" fmla="*/ 20160876 h 17"/>
                <a:gd name="T2" fmla="*/ 40321753 w 17"/>
                <a:gd name="T3" fmla="*/ 20160876 h 17"/>
                <a:gd name="T4" fmla="*/ 25201096 w 17"/>
                <a:gd name="T5" fmla="*/ 20160876 h 17"/>
                <a:gd name="T6" fmla="*/ 17639973 w 17"/>
                <a:gd name="T7" fmla="*/ 40321753 h 17"/>
                <a:gd name="T8" fmla="*/ 12599754 w 17"/>
                <a:gd name="T9" fmla="*/ 20160876 h 17"/>
                <a:gd name="T10" fmla="*/ 0 w 17"/>
                <a:gd name="T11" fmla="*/ 20160876 h 17"/>
                <a:gd name="T12" fmla="*/ 2519316 w 17"/>
                <a:gd name="T13" fmla="*/ 0 h 17"/>
                <a:gd name="T14" fmla="*/ 12599754 w 17"/>
                <a:gd name="T15" fmla="*/ 0 h 17"/>
                <a:gd name="T16" fmla="*/ 17639973 w 17"/>
                <a:gd name="T17" fmla="*/ 0 h 17"/>
                <a:gd name="T18" fmla="*/ 25201096 w 17"/>
                <a:gd name="T19" fmla="*/ 0 h 17"/>
                <a:gd name="T20" fmla="*/ 40321753 w 17"/>
                <a:gd name="T21" fmla="*/ 20160876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"/>
                <a:gd name="T34" fmla="*/ 0 h 17"/>
                <a:gd name="T35" fmla="*/ 17 w 17"/>
                <a:gd name="T36" fmla="*/ 17 h 1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" h="17">
                  <a:moveTo>
                    <a:pt x="16" y="8"/>
                  </a:moveTo>
                  <a:lnTo>
                    <a:pt x="16" y="8"/>
                  </a:lnTo>
                  <a:lnTo>
                    <a:pt x="10" y="8"/>
                  </a:lnTo>
                  <a:lnTo>
                    <a:pt x="7" y="16"/>
                  </a:lnTo>
                  <a:lnTo>
                    <a:pt x="5" y="8"/>
                  </a:lnTo>
                  <a:lnTo>
                    <a:pt x="0" y="8"/>
                  </a:lnTo>
                  <a:lnTo>
                    <a:pt x="1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" name="Line 17">
              <a:extLst>
                <a:ext uri="{FF2B5EF4-FFF2-40B4-BE49-F238E27FC236}">
                  <a16:creationId xmlns:a16="http://schemas.microsoft.com/office/drawing/2014/main" id="{8B98149D-079A-5DF0-93A8-E83601898D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88244" y="4406630"/>
              <a:ext cx="5034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6DED514C-39C1-ACF0-41C4-91FD31E09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8244" y="4401596"/>
              <a:ext cx="28523" cy="28523"/>
            </a:xfrm>
            <a:custGeom>
              <a:avLst/>
              <a:gdLst>
                <a:gd name="T0" fmla="*/ 0 w 17"/>
                <a:gd name="T1" fmla="*/ 40323247 h 17"/>
                <a:gd name="T2" fmla="*/ 0 w 17"/>
                <a:gd name="T3" fmla="*/ 0 h 17"/>
                <a:gd name="T4" fmla="*/ 30242435 w 17"/>
                <a:gd name="T5" fmla="*/ 25202029 h 17"/>
                <a:gd name="T6" fmla="*/ 40323247 w 17"/>
                <a:gd name="T7" fmla="*/ 25202029 h 17"/>
                <a:gd name="T8" fmla="*/ 30242435 w 17"/>
                <a:gd name="T9" fmla="*/ 40323247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2" y="10"/>
                  </a:lnTo>
                  <a:lnTo>
                    <a:pt x="16" y="10"/>
                  </a:lnTo>
                  <a:lnTo>
                    <a:pt x="12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" name="Line 19">
              <a:extLst>
                <a:ext uri="{FF2B5EF4-FFF2-40B4-BE49-F238E27FC236}">
                  <a16:creationId xmlns:a16="http://schemas.microsoft.com/office/drawing/2014/main" id="{C49E16F9-BAB4-289D-A882-3CE1597F0B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99989" y="4248917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23AB0C8C-F15E-DFF9-A991-92565D0E4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8311" y="4248917"/>
              <a:ext cx="28523" cy="28522"/>
            </a:xfrm>
            <a:custGeom>
              <a:avLst/>
              <a:gdLst>
                <a:gd name="T0" fmla="*/ 40323247 w 17"/>
                <a:gd name="T1" fmla="*/ 20160876 h 17"/>
                <a:gd name="T2" fmla="*/ 40323247 w 17"/>
                <a:gd name="T3" fmla="*/ 40321753 h 17"/>
                <a:gd name="T4" fmla="*/ 0 w 17"/>
                <a:gd name="T5" fmla="*/ 40321753 h 17"/>
                <a:gd name="T6" fmla="*/ 0 w 17"/>
                <a:gd name="T7" fmla="*/ 0 h 17"/>
                <a:gd name="T8" fmla="*/ 40323247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8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" name="Line 21">
              <a:extLst>
                <a:ext uri="{FF2B5EF4-FFF2-40B4-BE49-F238E27FC236}">
                  <a16:creationId xmlns:a16="http://schemas.microsoft.com/office/drawing/2014/main" id="{05CAFEB8-9F91-00C6-B5F2-1FC7AFAECB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348320" y="3935168"/>
              <a:ext cx="10067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3127D437-FF49-F0FA-24C9-29362B894C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7593" y="3899935"/>
              <a:ext cx="744942" cy="442939"/>
            </a:xfrm>
            <a:custGeom>
              <a:avLst/>
              <a:gdLst>
                <a:gd name="T0" fmla="*/ 924898138 w 444"/>
                <a:gd name="T1" fmla="*/ 194051238 h 264"/>
                <a:gd name="T2" fmla="*/ 1020664075 w 444"/>
                <a:gd name="T3" fmla="*/ 282257500 h 264"/>
                <a:gd name="T4" fmla="*/ 1048385000 w 444"/>
                <a:gd name="T5" fmla="*/ 289817175 h 264"/>
                <a:gd name="T6" fmla="*/ 1066026888 w 444"/>
                <a:gd name="T7" fmla="*/ 294857488 h 264"/>
                <a:gd name="T8" fmla="*/ 1103828438 w 444"/>
                <a:gd name="T9" fmla="*/ 317539688 h 264"/>
                <a:gd name="T10" fmla="*/ 1103828438 w 444"/>
                <a:gd name="T11" fmla="*/ 335179988 h 264"/>
                <a:gd name="T12" fmla="*/ 1068546250 w 444"/>
                <a:gd name="T13" fmla="*/ 365421863 h 264"/>
                <a:gd name="T14" fmla="*/ 997981875 w 444"/>
                <a:gd name="T15" fmla="*/ 375502488 h 264"/>
                <a:gd name="T16" fmla="*/ 940019075 w 444"/>
                <a:gd name="T17" fmla="*/ 362902500 h 264"/>
                <a:gd name="T18" fmla="*/ 854333763 w 444"/>
                <a:gd name="T19" fmla="*/ 355341238 h 264"/>
                <a:gd name="T20" fmla="*/ 831651563 w 444"/>
                <a:gd name="T21" fmla="*/ 327620313 h 264"/>
                <a:gd name="T22" fmla="*/ 831651563 w 444"/>
                <a:gd name="T23" fmla="*/ 315018738 h 264"/>
                <a:gd name="T24" fmla="*/ 829132200 w 444"/>
                <a:gd name="T25" fmla="*/ 347781563 h 264"/>
                <a:gd name="T26" fmla="*/ 778729075 w 444"/>
                <a:gd name="T27" fmla="*/ 345260613 h 264"/>
                <a:gd name="T28" fmla="*/ 814011263 w 444"/>
                <a:gd name="T29" fmla="*/ 357862188 h 264"/>
                <a:gd name="T30" fmla="*/ 844253138 w 444"/>
                <a:gd name="T31" fmla="*/ 357862188 h 264"/>
                <a:gd name="T32" fmla="*/ 869454700 w 444"/>
                <a:gd name="T33" fmla="*/ 400704050 h 264"/>
                <a:gd name="T34" fmla="*/ 816530625 w 444"/>
                <a:gd name="T35" fmla="*/ 448587813 h 264"/>
                <a:gd name="T36" fmla="*/ 753527513 w 444"/>
                <a:gd name="T37" fmla="*/ 441026550 h 264"/>
                <a:gd name="T38" fmla="*/ 730845313 w 444"/>
                <a:gd name="T39" fmla="*/ 408265313 h 264"/>
                <a:gd name="T40" fmla="*/ 745966250 w 444"/>
                <a:gd name="T41" fmla="*/ 448587813 h 264"/>
                <a:gd name="T42" fmla="*/ 821570938 w 444"/>
                <a:gd name="T43" fmla="*/ 453628125 h 264"/>
                <a:gd name="T44" fmla="*/ 884575638 w 444"/>
                <a:gd name="T45" fmla="*/ 438507188 h 264"/>
                <a:gd name="T46" fmla="*/ 922377188 w 444"/>
                <a:gd name="T47" fmla="*/ 498990938 h 264"/>
                <a:gd name="T48" fmla="*/ 894656263 w 444"/>
                <a:gd name="T49" fmla="*/ 526711863 h 264"/>
                <a:gd name="T50" fmla="*/ 924898138 w 444"/>
                <a:gd name="T51" fmla="*/ 556953738 h 264"/>
                <a:gd name="T52" fmla="*/ 960180325 w 444"/>
                <a:gd name="T53" fmla="*/ 645160000 h 264"/>
                <a:gd name="T54" fmla="*/ 849293450 w 444"/>
                <a:gd name="T55" fmla="*/ 632558425 h 264"/>
                <a:gd name="T56" fmla="*/ 819051575 w 444"/>
                <a:gd name="T57" fmla="*/ 572074675 h 264"/>
                <a:gd name="T58" fmla="*/ 824091888 w 444"/>
                <a:gd name="T59" fmla="*/ 589716563 h 264"/>
                <a:gd name="T60" fmla="*/ 698084075 w 444"/>
                <a:gd name="T61" fmla="*/ 604837500 h 264"/>
                <a:gd name="T62" fmla="*/ 632558425 w 444"/>
                <a:gd name="T63" fmla="*/ 582155300 h 264"/>
                <a:gd name="T64" fmla="*/ 602316550 w 444"/>
                <a:gd name="T65" fmla="*/ 521671550 h 264"/>
                <a:gd name="T66" fmla="*/ 599797188 w 444"/>
                <a:gd name="T67" fmla="*/ 473789375 h 264"/>
                <a:gd name="T68" fmla="*/ 609877813 w 444"/>
                <a:gd name="T69" fmla="*/ 438507188 h 264"/>
                <a:gd name="T70" fmla="*/ 602316550 w 444"/>
                <a:gd name="T71" fmla="*/ 446066863 h 264"/>
                <a:gd name="T72" fmla="*/ 589716563 w 444"/>
                <a:gd name="T73" fmla="*/ 488910313 h 264"/>
                <a:gd name="T74" fmla="*/ 584676250 w 444"/>
                <a:gd name="T75" fmla="*/ 549394063 h 264"/>
                <a:gd name="T76" fmla="*/ 476310325 w 444"/>
                <a:gd name="T77" fmla="*/ 529232813 h 264"/>
                <a:gd name="T78" fmla="*/ 385584700 w 444"/>
                <a:gd name="T79" fmla="*/ 488910313 h 264"/>
                <a:gd name="T80" fmla="*/ 365423450 w 444"/>
                <a:gd name="T81" fmla="*/ 448587813 h 264"/>
                <a:gd name="T82" fmla="*/ 337700938 w 444"/>
                <a:gd name="T83" fmla="*/ 491429675 h 264"/>
                <a:gd name="T84" fmla="*/ 264617200 w 444"/>
                <a:gd name="T85" fmla="*/ 410784675 h 264"/>
                <a:gd name="T86" fmla="*/ 234375325 w 444"/>
                <a:gd name="T87" fmla="*/ 380542800 h 264"/>
                <a:gd name="T88" fmla="*/ 189012513 w 444"/>
                <a:gd name="T89" fmla="*/ 375502488 h 264"/>
                <a:gd name="T90" fmla="*/ 173891575 w 444"/>
                <a:gd name="T91" fmla="*/ 347781563 h 264"/>
                <a:gd name="T92" fmla="*/ 148688425 w 444"/>
                <a:gd name="T93" fmla="*/ 332660625 h 264"/>
                <a:gd name="T94" fmla="*/ 141128750 w 444"/>
                <a:gd name="T95" fmla="*/ 309978425 h 264"/>
                <a:gd name="T96" fmla="*/ 126007813 w 444"/>
                <a:gd name="T97" fmla="*/ 304938113 h 264"/>
                <a:gd name="T98" fmla="*/ 115927188 w 444"/>
                <a:gd name="T99" fmla="*/ 287297813 h 264"/>
                <a:gd name="T100" fmla="*/ 93246575 w 444"/>
                <a:gd name="T101" fmla="*/ 269655925 h 264"/>
                <a:gd name="T102" fmla="*/ 78124050 w 444"/>
                <a:gd name="T103" fmla="*/ 267136563 h 264"/>
                <a:gd name="T104" fmla="*/ 83165950 w 444"/>
                <a:gd name="T105" fmla="*/ 244454363 h 264"/>
                <a:gd name="T106" fmla="*/ 60483750 w 444"/>
                <a:gd name="T107" fmla="*/ 219252800 h 264"/>
                <a:gd name="T108" fmla="*/ 35282188 w 444"/>
                <a:gd name="T109" fmla="*/ 194051238 h 264"/>
                <a:gd name="T110" fmla="*/ 27722513 w 444"/>
                <a:gd name="T111" fmla="*/ 138607800 h 264"/>
                <a:gd name="T112" fmla="*/ 37801550 w 444"/>
                <a:gd name="T113" fmla="*/ 115927188 h 264"/>
                <a:gd name="T114" fmla="*/ 10080625 w 444"/>
                <a:gd name="T115" fmla="*/ 90725625 h 264"/>
                <a:gd name="T116" fmla="*/ 15120938 w 444"/>
                <a:gd name="T117" fmla="*/ 37801550 h 264"/>
                <a:gd name="T118" fmla="*/ 55443438 w 444"/>
                <a:gd name="T119" fmla="*/ 5040313 h 26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44"/>
                <a:gd name="T181" fmla="*/ 0 h 264"/>
                <a:gd name="T182" fmla="*/ 444 w 444"/>
                <a:gd name="T183" fmla="*/ 264 h 26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44" h="264">
                  <a:moveTo>
                    <a:pt x="221" y="21"/>
                  </a:moveTo>
                  <a:lnTo>
                    <a:pt x="337" y="17"/>
                  </a:lnTo>
                  <a:lnTo>
                    <a:pt x="343" y="21"/>
                  </a:lnTo>
                  <a:lnTo>
                    <a:pt x="346" y="26"/>
                  </a:lnTo>
                  <a:lnTo>
                    <a:pt x="347" y="27"/>
                  </a:lnTo>
                  <a:lnTo>
                    <a:pt x="347" y="29"/>
                  </a:lnTo>
                  <a:lnTo>
                    <a:pt x="350" y="29"/>
                  </a:lnTo>
                  <a:lnTo>
                    <a:pt x="361" y="44"/>
                  </a:lnTo>
                  <a:lnTo>
                    <a:pt x="361" y="45"/>
                  </a:lnTo>
                  <a:lnTo>
                    <a:pt x="361" y="48"/>
                  </a:lnTo>
                  <a:lnTo>
                    <a:pt x="359" y="61"/>
                  </a:lnTo>
                  <a:lnTo>
                    <a:pt x="362" y="70"/>
                  </a:lnTo>
                  <a:lnTo>
                    <a:pt x="367" y="77"/>
                  </a:lnTo>
                  <a:lnTo>
                    <a:pt x="367" y="78"/>
                  </a:lnTo>
                  <a:lnTo>
                    <a:pt x="370" y="82"/>
                  </a:lnTo>
                  <a:lnTo>
                    <a:pt x="376" y="85"/>
                  </a:lnTo>
                  <a:lnTo>
                    <a:pt x="405" y="101"/>
                  </a:lnTo>
                  <a:lnTo>
                    <a:pt x="403" y="105"/>
                  </a:lnTo>
                  <a:lnTo>
                    <a:pt x="403" y="106"/>
                  </a:lnTo>
                  <a:lnTo>
                    <a:pt x="402" y="107"/>
                  </a:lnTo>
                  <a:lnTo>
                    <a:pt x="400" y="108"/>
                  </a:lnTo>
                  <a:lnTo>
                    <a:pt x="401" y="109"/>
                  </a:lnTo>
                  <a:lnTo>
                    <a:pt x="401" y="110"/>
                  </a:lnTo>
                  <a:lnTo>
                    <a:pt x="403" y="111"/>
                  </a:lnTo>
                  <a:lnTo>
                    <a:pt x="405" y="112"/>
                  </a:lnTo>
                  <a:lnTo>
                    <a:pt x="407" y="111"/>
                  </a:lnTo>
                  <a:lnTo>
                    <a:pt x="408" y="111"/>
                  </a:lnTo>
                  <a:lnTo>
                    <a:pt x="409" y="111"/>
                  </a:lnTo>
                  <a:lnTo>
                    <a:pt x="410" y="110"/>
                  </a:lnTo>
                  <a:lnTo>
                    <a:pt x="410" y="109"/>
                  </a:lnTo>
                  <a:lnTo>
                    <a:pt x="413" y="109"/>
                  </a:lnTo>
                  <a:lnTo>
                    <a:pt x="413" y="111"/>
                  </a:lnTo>
                  <a:lnTo>
                    <a:pt x="413" y="112"/>
                  </a:lnTo>
                  <a:lnTo>
                    <a:pt x="413" y="114"/>
                  </a:lnTo>
                  <a:lnTo>
                    <a:pt x="415" y="115"/>
                  </a:lnTo>
                  <a:lnTo>
                    <a:pt x="416" y="115"/>
                  </a:lnTo>
                  <a:lnTo>
                    <a:pt x="416" y="117"/>
                  </a:lnTo>
                  <a:lnTo>
                    <a:pt x="417" y="117"/>
                  </a:lnTo>
                  <a:lnTo>
                    <a:pt x="418" y="116"/>
                  </a:lnTo>
                  <a:lnTo>
                    <a:pt x="418" y="115"/>
                  </a:lnTo>
                  <a:lnTo>
                    <a:pt x="419" y="114"/>
                  </a:lnTo>
                  <a:lnTo>
                    <a:pt x="420" y="113"/>
                  </a:lnTo>
                  <a:lnTo>
                    <a:pt x="421" y="112"/>
                  </a:lnTo>
                  <a:lnTo>
                    <a:pt x="423" y="113"/>
                  </a:lnTo>
                  <a:lnTo>
                    <a:pt x="424" y="114"/>
                  </a:lnTo>
                  <a:lnTo>
                    <a:pt x="422" y="114"/>
                  </a:lnTo>
                  <a:lnTo>
                    <a:pt x="422" y="115"/>
                  </a:lnTo>
                  <a:lnTo>
                    <a:pt x="422" y="116"/>
                  </a:lnTo>
                  <a:lnTo>
                    <a:pt x="423" y="117"/>
                  </a:lnTo>
                  <a:lnTo>
                    <a:pt x="423" y="118"/>
                  </a:lnTo>
                  <a:lnTo>
                    <a:pt x="424" y="119"/>
                  </a:lnTo>
                  <a:lnTo>
                    <a:pt x="426" y="119"/>
                  </a:lnTo>
                  <a:lnTo>
                    <a:pt x="428" y="120"/>
                  </a:lnTo>
                  <a:lnTo>
                    <a:pt x="429" y="118"/>
                  </a:lnTo>
                  <a:lnTo>
                    <a:pt x="431" y="118"/>
                  </a:lnTo>
                  <a:lnTo>
                    <a:pt x="432" y="120"/>
                  </a:lnTo>
                  <a:lnTo>
                    <a:pt x="434" y="121"/>
                  </a:lnTo>
                  <a:lnTo>
                    <a:pt x="435" y="122"/>
                  </a:lnTo>
                  <a:lnTo>
                    <a:pt x="436" y="125"/>
                  </a:lnTo>
                  <a:lnTo>
                    <a:pt x="437" y="126"/>
                  </a:lnTo>
                  <a:lnTo>
                    <a:pt x="438" y="126"/>
                  </a:lnTo>
                  <a:lnTo>
                    <a:pt x="441" y="127"/>
                  </a:lnTo>
                  <a:lnTo>
                    <a:pt x="441" y="128"/>
                  </a:lnTo>
                  <a:lnTo>
                    <a:pt x="443" y="128"/>
                  </a:lnTo>
                  <a:lnTo>
                    <a:pt x="443" y="129"/>
                  </a:lnTo>
                  <a:lnTo>
                    <a:pt x="441" y="129"/>
                  </a:lnTo>
                  <a:lnTo>
                    <a:pt x="443" y="130"/>
                  </a:lnTo>
                  <a:lnTo>
                    <a:pt x="442" y="132"/>
                  </a:lnTo>
                  <a:lnTo>
                    <a:pt x="442" y="131"/>
                  </a:lnTo>
                  <a:lnTo>
                    <a:pt x="441" y="130"/>
                  </a:lnTo>
                  <a:lnTo>
                    <a:pt x="439" y="130"/>
                  </a:lnTo>
                  <a:lnTo>
                    <a:pt x="439" y="132"/>
                  </a:lnTo>
                  <a:lnTo>
                    <a:pt x="438" y="133"/>
                  </a:lnTo>
                  <a:lnTo>
                    <a:pt x="438" y="136"/>
                  </a:lnTo>
                  <a:lnTo>
                    <a:pt x="437" y="139"/>
                  </a:lnTo>
                  <a:lnTo>
                    <a:pt x="436" y="141"/>
                  </a:lnTo>
                  <a:lnTo>
                    <a:pt x="436" y="143"/>
                  </a:lnTo>
                  <a:lnTo>
                    <a:pt x="435" y="144"/>
                  </a:lnTo>
                  <a:lnTo>
                    <a:pt x="434" y="145"/>
                  </a:lnTo>
                  <a:lnTo>
                    <a:pt x="432" y="147"/>
                  </a:lnTo>
                  <a:lnTo>
                    <a:pt x="431" y="147"/>
                  </a:lnTo>
                  <a:lnTo>
                    <a:pt x="430" y="147"/>
                  </a:lnTo>
                  <a:lnTo>
                    <a:pt x="430" y="148"/>
                  </a:lnTo>
                  <a:lnTo>
                    <a:pt x="426" y="147"/>
                  </a:lnTo>
                  <a:lnTo>
                    <a:pt x="425" y="145"/>
                  </a:lnTo>
                  <a:lnTo>
                    <a:pt x="424" y="145"/>
                  </a:lnTo>
                  <a:lnTo>
                    <a:pt x="423" y="147"/>
                  </a:lnTo>
                  <a:lnTo>
                    <a:pt x="423" y="145"/>
                  </a:lnTo>
                  <a:lnTo>
                    <a:pt x="421" y="145"/>
                  </a:lnTo>
                  <a:lnTo>
                    <a:pt x="419" y="148"/>
                  </a:lnTo>
                  <a:lnTo>
                    <a:pt x="418" y="147"/>
                  </a:lnTo>
                  <a:lnTo>
                    <a:pt x="417" y="148"/>
                  </a:lnTo>
                  <a:lnTo>
                    <a:pt x="417" y="149"/>
                  </a:lnTo>
                  <a:lnTo>
                    <a:pt x="414" y="151"/>
                  </a:lnTo>
                  <a:lnTo>
                    <a:pt x="410" y="149"/>
                  </a:lnTo>
                  <a:lnTo>
                    <a:pt x="408" y="149"/>
                  </a:lnTo>
                  <a:lnTo>
                    <a:pt x="404" y="153"/>
                  </a:lnTo>
                  <a:lnTo>
                    <a:pt x="400" y="150"/>
                  </a:lnTo>
                  <a:lnTo>
                    <a:pt x="396" y="149"/>
                  </a:lnTo>
                  <a:lnTo>
                    <a:pt x="394" y="150"/>
                  </a:lnTo>
                  <a:lnTo>
                    <a:pt x="393" y="152"/>
                  </a:lnTo>
                  <a:lnTo>
                    <a:pt x="393" y="153"/>
                  </a:lnTo>
                  <a:lnTo>
                    <a:pt x="390" y="149"/>
                  </a:lnTo>
                  <a:lnTo>
                    <a:pt x="387" y="147"/>
                  </a:lnTo>
                  <a:lnTo>
                    <a:pt x="385" y="145"/>
                  </a:lnTo>
                  <a:lnTo>
                    <a:pt x="383" y="145"/>
                  </a:lnTo>
                  <a:lnTo>
                    <a:pt x="382" y="145"/>
                  </a:lnTo>
                  <a:lnTo>
                    <a:pt x="378" y="144"/>
                  </a:lnTo>
                  <a:lnTo>
                    <a:pt x="375" y="144"/>
                  </a:lnTo>
                  <a:lnTo>
                    <a:pt x="374" y="144"/>
                  </a:lnTo>
                  <a:lnTo>
                    <a:pt x="373" y="144"/>
                  </a:lnTo>
                  <a:lnTo>
                    <a:pt x="370" y="137"/>
                  </a:lnTo>
                  <a:lnTo>
                    <a:pt x="372" y="145"/>
                  </a:lnTo>
                  <a:lnTo>
                    <a:pt x="369" y="145"/>
                  </a:lnTo>
                  <a:lnTo>
                    <a:pt x="364" y="145"/>
                  </a:lnTo>
                  <a:lnTo>
                    <a:pt x="361" y="151"/>
                  </a:lnTo>
                  <a:lnTo>
                    <a:pt x="357" y="151"/>
                  </a:lnTo>
                  <a:lnTo>
                    <a:pt x="355" y="150"/>
                  </a:lnTo>
                  <a:lnTo>
                    <a:pt x="353" y="150"/>
                  </a:lnTo>
                  <a:lnTo>
                    <a:pt x="351" y="147"/>
                  </a:lnTo>
                  <a:lnTo>
                    <a:pt x="344" y="142"/>
                  </a:lnTo>
                  <a:lnTo>
                    <a:pt x="343" y="142"/>
                  </a:lnTo>
                  <a:lnTo>
                    <a:pt x="340" y="140"/>
                  </a:lnTo>
                  <a:lnTo>
                    <a:pt x="339" y="141"/>
                  </a:lnTo>
                  <a:lnTo>
                    <a:pt x="338" y="141"/>
                  </a:lnTo>
                  <a:lnTo>
                    <a:pt x="338" y="140"/>
                  </a:lnTo>
                  <a:lnTo>
                    <a:pt x="335" y="136"/>
                  </a:lnTo>
                  <a:lnTo>
                    <a:pt x="333" y="136"/>
                  </a:lnTo>
                  <a:lnTo>
                    <a:pt x="331" y="136"/>
                  </a:lnTo>
                  <a:lnTo>
                    <a:pt x="332" y="136"/>
                  </a:lnTo>
                  <a:lnTo>
                    <a:pt x="331" y="135"/>
                  </a:lnTo>
                  <a:lnTo>
                    <a:pt x="332" y="133"/>
                  </a:lnTo>
                  <a:lnTo>
                    <a:pt x="330" y="134"/>
                  </a:lnTo>
                  <a:lnTo>
                    <a:pt x="328" y="133"/>
                  </a:lnTo>
                  <a:lnTo>
                    <a:pt x="327" y="132"/>
                  </a:lnTo>
                  <a:lnTo>
                    <a:pt x="329" y="130"/>
                  </a:lnTo>
                  <a:lnTo>
                    <a:pt x="330" y="130"/>
                  </a:lnTo>
                  <a:lnTo>
                    <a:pt x="330" y="129"/>
                  </a:lnTo>
                  <a:lnTo>
                    <a:pt x="332" y="127"/>
                  </a:lnTo>
                  <a:lnTo>
                    <a:pt x="332" y="126"/>
                  </a:lnTo>
                  <a:lnTo>
                    <a:pt x="331" y="124"/>
                  </a:lnTo>
                  <a:lnTo>
                    <a:pt x="332" y="123"/>
                  </a:lnTo>
                  <a:lnTo>
                    <a:pt x="333" y="121"/>
                  </a:lnTo>
                  <a:lnTo>
                    <a:pt x="335" y="121"/>
                  </a:lnTo>
                  <a:lnTo>
                    <a:pt x="336" y="121"/>
                  </a:lnTo>
                  <a:lnTo>
                    <a:pt x="335" y="121"/>
                  </a:lnTo>
                  <a:lnTo>
                    <a:pt x="333" y="121"/>
                  </a:lnTo>
                  <a:lnTo>
                    <a:pt x="332" y="122"/>
                  </a:lnTo>
                  <a:lnTo>
                    <a:pt x="330" y="123"/>
                  </a:lnTo>
                  <a:lnTo>
                    <a:pt x="330" y="125"/>
                  </a:lnTo>
                  <a:lnTo>
                    <a:pt x="330" y="126"/>
                  </a:lnTo>
                  <a:lnTo>
                    <a:pt x="329" y="128"/>
                  </a:lnTo>
                  <a:lnTo>
                    <a:pt x="329" y="129"/>
                  </a:lnTo>
                  <a:lnTo>
                    <a:pt x="328" y="129"/>
                  </a:lnTo>
                  <a:lnTo>
                    <a:pt x="327" y="130"/>
                  </a:lnTo>
                  <a:lnTo>
                    <a:pt x="327" y="133"/>
                  </a:lnTo>
                  <a:lnTo>
                    <a:pt x="327" y="136"/>
                  </a:lnTo>
                  <a:lnTo>
                    <a:pt x="329" y="135"/>
                  </a:lnTo>
                  <a:lnTo>
                    <a:pt x="330" y="136"/>
                  </a:lnTo>
                  <a:lnTo>
                    <a:pt x="329" y="136"/>
                  </a:lnTo>
                  <a:lnTo>
                    <a:pt x="330" y="139"/>
                  </a:lnTo>
                  <a:lnTo>
                    <a:pt x="329" y="138"/>
                  </a:lnTo>
                  <a:lnTo>
                    <a:pt x="327" y="139"/>
                  </a:lnTo>
                  <a:lnTo>
                    <a:pt x="327" y="142"/>
                  </a:lnTo>
                  <a:lnTo>
                    <a:pt x="328" y="143"/>
                  </a:lnTo>
                  <a:lnTo>
                    <a:pt x="327" y="144"/>
                  </a:lnTo>
                  <a:lnTo>
                    <a:pt x="326" y="144"/>
                  </a:lnTo>
                  <a:lnTo>
                    <a:pt x="325" y="142"/>
                  </a:lnTo>
                  <a:lnTo>
                    <a:pt x="322" y="141"/>
                  </a:lnTo>
                  <a:lnTo>
                    <a:pt x="318" y="142"/>
                  </a:lnTo>
                  <a:lnTo>
                    <a:pt x="316" y="141"/>
                  </a:lnTo>
                  <a:lnTo>
                    <a:pt x="315" y="140"/>
                  </a:lnTo>
                  <a:lnTo>
                    <a:pt x="312" y="139"/>
                  </a:lnTo>
                  <a:lnTo>
                    <a:pt x="310" y="138"/>
                  </a:lnTo>
                  <a:lnTo>
                    <a:pt x="309" y="137"/>
                  </a:lnTo>
                  <a:lnTo>
                    <a:pt x="309" y="136"/>
                  </a:lnTo>
                  <a:lnTo>
                    <a:pt x="309" y="134"/>
                  </a:lnTo>
                  <a:lnTo>
                    <a:pt x="309" y="135"/>
                  </a:lnTo>
                  <a:lnTo>
                    <a:pt x="309" y="137"/>
                  </a:lnTo>
                  <a:lnTo>
                    <a:pt x="310" y="139"/>
                  </a:lnTo>
                  <a:lnTo>
                    <a:pt x="311" y="139"/>
                  </a:lnTo>
                  <a:lnTo>
                    <a:pt x="311" y="140"/>
                  </a:lnTo>
                  <a:lnTo>
                    <a:pt x="314" y="141"/>
                  </a:lnTo>
                  <a:lnTo>
                    <a:pt x="315" y="141"/>
                  </a:lnTo>
                  <a:lnTo>
                    <a:pt x="315" y="142"/>
                  </a:lnTo>
                  <a:lnTo>
                    <a:pt x="316" y="142"/>
                  </a:lnTo>
                  <a:lnTo>
                    <a:pt x="317" y="144"/>
                  </a:lnTo>
                  <a:lnTo>
                    <a:pt x="323" y="142"/>
                  </a:lnTo>
                  <a:lnTo>
                    <a:pt x="324" y="142"/>
                  </a:lnTo>
                  <a:lnTo>
                    <a:pt x="323" y="144"/>
                  </a:lnTo>
                  <a:lnTo>
                    <a:pt x="324" y="144"/>
                  </a:lnTo>
                  <a:lnTo>
                    <a:pt x="325" y="145"/>
                  </a:lnTo>
                  <a:lnTo>
                    <a:pt x="325" y="147"/>
                  </a:lnTo>
                  <a:lnTo>
                    <a:pt x="327" y="147"/>
                  </a:lnTo>
                  <a:lnTo>
                    <a:pt x="330" y="145"/>
                  </a:lnTo>
                  <a:lnTo>
                    <a:pt x="330" y="144"/>
                  </a:lnTo>
                  <a:lnTo>
                    <a:pt x="330" y="142"/>
                  </a:lnTo>
                  <a:lnTo>
                    <a:pt x="330" y="141"/>
                  </a:lnTo>
                  <a:lnTo>
                    <a:pt x="331" y="141"/>
                  </a:lnTo>
                  <a:lnTo>
                    <a:pt x="333" y="142"/>
                  </a:lnTo>
                  <a:lnTo>
                    <a:pt x="335" y="142"/>
                  </a:lnTo>
                  <a:lnTo>
                    <a:pt x="337" y="147"/>
                  </a:lnTo>
                  <a:lnTo>
                    <a:pt x="339" y="147"/>
                  </a:lnTo>
                  <a:lnTo>
                    <a:pt x="340" y="147"/>
                  </a:lnTo>
                  <a:lnTo>
                    <a:pt x="342" y="147"/>
                  </a:lnTo>
                  <a:lnTo>
                    <a:pt x="343" y="145"/>
                  </a:lnTo>
                  <a:lnTo>
                    <a:pt x="345" y="150"/>
                  </a:lnTo>
                  <a:lnTo>
                    <a:pt x="349" y="153"/>
                  </a:lnTo>
                  <a:lnTo>
                    <a:pt x="350" y="153"/>
                  </a:lnTo>
                  <a:lnTo>
                    <a:pt x="352" y="156"/>
                  </a:lnTo>
                  <a:lnTo>
                    <a:pt x="349" y="160"/>
                  </a:lnTo>
                  <a:lnTo>
                    <a:pt x="349" y="162"/>
                  </a:lnTo>
                  <a:lnTo>
                    <a:pt x="345" y="159"/>
                  </a:lnTo>
                  <a:lnTo>
                    <a:pt x="342" y="160"/>
                  </a:lnTo>
                  <a:lnTo>
                    <a:pt x="340" y="161"/>
                  </a:lnTo>
                  <a:lnTo>
                    <a:pt x="333" y="166"/>
                  </a:lnTo>
                  <a:lnTo>
                    <a:pt x="334" y="168"/>
                  </a:lnTo>
                  <a:lnTo>
                    <a:pt x="333" y="169"/>
                  </a:lnTo>
                  <a:lnTo>
                    <a:pt x="332" y="169"/>
                  </a:lnTo>
                  <a:lnTo>
                    <a:pt x="331" y="171"/>
                  </a:lnTo>
                  <a:lnTo>
                    <a:pt x="329" y="171"/>
                  </a:lnTo>
                  <a:lnTo>
                    <a:pt x="327" y="171"/>
                  </a:lnTo>
                  <a:lnTo>
                    <a:pt x="327" y="172"/>
                  </a:lnTo>
                  <a:lnTo>
                    <a:pt x="324" y="175"/>
                  </a:lnTo>
                  <a:lnTo>
                    <a:pt x="323" y="177"/>
                  </a:lnTo>
                  <a:lnTo>
                    <a:pt x="324" y="178"/>
                  </a:lnTo>
                  <a:lnTo>
                    <a:pt x="315" y="181"/>
                  </a:lnTo>
                  <a:lnTo>
                    <a:pt x="313" y="178"/>
                  </a:lnTo>
                  <a:lnTo>
                    <a:pt x="311" y="178"/>
                  </a:lnTo>
                  <a:lnTo>
                    <a:pt x="310" y="177"/>
                  </a:lnTo>
                  <a:lnTo>
                    <a:pt x="309" y="177"/>
                  </a:lnTo>
                  <a:lnTo>
                    <a:pt x="308" y="177"/>
                  </a:lnTo>
                  <a:lnTo>
                    <a:pt x="307" y="175"/>
                  </a:lnTo>
                  <a:lnTo>
                    <a:pt x="307" y="176"/>
                  </a:lnTo>
                  <a:lnTo>
                    <a:pt x="306" y="176"/>
                  </a:lnTo>
                  <a:lnTo>
                    <a:pt x="301" y="178"/>
                  </a:lnTo>
                  <a:lnTo>
                    <a:pt x="300" y="177"/>
                  </a:lnTo>
                  <a:lnTo>
                    <a:pt x="298" y="177"/>
                  </a:lnTo>
                  <a:lnTo>
                    <a:pt x="299" y="175"/>
                  </a:lnTo>
                  <a:lnTo>
                    <a:pt x="298" y="175"/>
                  </a:lnTo>
                  <a:lnTo>
                    <a:pt x="298" y="174"/>
                  </a:lnTo>
                  <a:lnTo>
                    <a:pt x="294" y="170"/>
                  </a:lnTo>
                  <a:lnTo>
                    <a:pt x="292" y="168"/>
                  </a:lnTo>
                  <a:lnTo>
                    <a:pt x="292" y="166"/>
                  </a:lnTo>
                  <a:lnTo>
                    <a:pt x="291" y="165"/>
                  </a:lnTo>
                  <a:lnTo>
                    <a:pt x="290" y="163"/>
                  </a:lnTo>
                  <a:lnTo>
                    <a:pt x="291" y="162"/>
                  </a:lnTo>
                  <a:lnTo>
                    <a:pt x="288" y="159"/>
                  </a:lnTo>
                  <a:lnTo>
                    <a:pt x="286" y="156"/>
                  </a:lnTo>
                  <a:lnTo>
                    <a:pt x="286" y="158"/>
                  </a:lnTo>
                  <a:lnTo>
                    <a:pt x="290" y="162"/>
                  </a:lnTo>
                  <a:lnTo>
                    <a:pt x="290" y="165"/>
                  </a:lnTo>
                  <a:lnTo>
                    <a:pt x="292" y="168"/>
                  </a:lnTo>
                  <a:lnTo>
                    <a:pt x="291" y="169"/>
                  </a:lnTo>
                  <a:lnTo>
                    <a:pt x="294" y="173"/>
                  </a:lnTo>
                  <a:lnTo>
                    <a:pt x="294" y="174"/>
                  </a:lnTo>
                  <a:lnTo>
                    <a:pt x="295" y="177"/>
                  </a:lnTo>
                  <a:lnTo>
                    <a:pt x="294" y="177"/>
                  </a:lnTo>
                  <a:lnTo>
                    <a:pt x="293" y="181"/>
                  </a:lnTo>
                  <a:lnTo>
                    <a:pt x="293" y="182"/>
                  </a:lnTo>
                  <a:lnTo>
                    <a:pt x="294" y="181"/>
                  </a:lnTo>
                  <a:lnTo>
                    <a:pt x="294" y="178"/>
                  </a:lnTo>
                  <a:lnTo>
                    <a:pt x="296" y="178"/>
                  </a:lnTo>
                  <a:lnTo>
                    <a:pt x="295" y="180"/>
                  </a:lnTo>
                  <a:lnTo>
                    <a:pt x="297" y="180"/>
                  </a:lnTo>
                  <a:lnTo>
                    <a:pt x="299" y="181"/>
                  </a:lnTo>
                  <a:lnTo>
                    <a:pt x="300" y="182"/>
                  </a:lnTo>
                  <a:lnTo>
                    <a:pt x="306" y="181"/>
                  </a:lnTo>
                  <a:lnTo>
                    <a:pt x="306" y="180"/>
                  </a:lnTo>
                  <a:lnTo>
                    <a:pt x="308" y="180"/>
                  </a:lnTo>
                  <a:lnTo>
                    <a:pt x="313" y="184"/>
                  </a:lnTo>
                  <a:lnTo>
                    <a:pt x="316" y="184"/>
                  </a:lnTo>
                  <a:lnTo>
                    <a:pt x="317" y="184"/>
                  </a:lnTo>
                  <a:lnTo>
                    <a:pt x="318" y="184"/>
                  </a:lnTo>
                  <a:lnTo>
                    <a:pt x="321" y="181"/>
                  </a:lnTo>
                  <a:lnTo>
                    <a:pt x="326" y="180"/>
                  </a:lnTo>
                  <a:lnTo>
                    <a:pt x="330" y="175"/>
                  </a:lnTo>
                  <a:lnTo>
                    <a:pt x="331" y="176"/>
                  </a:lnTo>
                  <a:lnTo>
                    <a:pt x="333" y="175"/>
                  </a:lnTo>
                  <a:lnTo>
                    <a:pt x="336" y="174"/>
                  </a:lnTo>
                  <a:lnTo>
                    <a:pt x="338" y="173"/>
                  </a:lnTo>
                  <a:lnTo>
                    <a:pt x="338" y="171"/>
                  </a:lnTo>
                  <a:lnTo>
                    <a:pt x="340" y="171"/>
                  </a:lnTo>
                  <a:lnTo>
                    <a:pt x="344" y="166"/>
                  </a:lnTo>
                  <a:lnTo>
                    <a:pt x="346" y="171"/>
                  </a:lnTo>
                  <a:lnTo>
                    <a:pt x="349" y="172"/>
                  </a:lnTo>
                  <a:lnTo>
                    <a:pt x="350" y="173"/>
                  </a:lnTo>
                  <a:lnTo>
                    <a:pt x="351" y="174"/>
                  </a:lnTo>
                  <a:lnTo>
                    <a:pt x="352" y="176"/>
                  </a:lnTo>
                  <a:lnTo>
                    <a:pt x="353" y="177"/>
                  </a:lnTo>
                  <a:lnTo>
                    <a:pt x="355" y="181"/>
                  </a:lnTo>
                  <a:lnTo>
                    <a:pt x="355" y="183"/>
                  </a:lnTo>
                  <a:lnTo>
                    <a:pt x="356" y="184"/>
                  </a:lnTo>
                  <a:lnTo>
                    <a:pt x="359" y="187"/>
                  </a:lnTo>
                  <a:lnTo>
                    <a:pt x="361" y="188"/>
                  </a:lnTo>
                  <a:lnTo>
                    <a:pt x="366" y="189"/>
                  </a:lnTo>
                  <a:lnTo>
                    <a:pt x="368" y="190"/>
                  </a:lnTo>
                  <a:lnTo>
                    <a:pt x="368" y="191"/>
                  </a:lnTo>
                  <a:lnTo>
                    <a:pt x="367" y="192"/>
                  </a:lnTo>
                  <a:lnTo>
                    <a:pt x="366" y="197"/>
                  </a:lnTo>
                  <a:lnTo>
                    <a:pt x="366" y="198"/>
                  </a:lnTo>
                  <a:lnTo>
                    <a:pt x="366" y="204"/>
                  </a:lnTo>
                  <a:lnTo>
                    <a:pt x="364" y="208"/>
                  </a:lnTo>
                  <a:lnTo>
                    <a:pt x="362" y="210"/>
                  </a:lnTo>
                  <a:lnTo>
                    <a:pt x="361" y="210"/>
                  </a:lnTo>
                  <a:lnTo>
                    <a:pt x="359" y="210"/>
                  </a:lnTo>
                  <a:lnTo>
                    <a:pt x="357" y="208"/>
                  </a:lnTo>
                  <a:lnTo>
                    <a:pt x="355" y="208"/>
                  </a:lnTo>
                  <a:lnTo>
                    <a:pt x="353" y="207"/>
                  </a:lnTo>
                  <a:lnTo>
                    <a:pt x="353" y="208"/>
                  </a:lnTo>
                  <a:lnTo>
                    <a:pt x="349" y="207"/>
                  </a:lnTo>
                  <a:lnTo>
                    <a:pt x="352" y="208"/>
                  </a:lnTo>
                  <a:lnTo>
                    <a:pt x="355" y="209"/>
                  </a:lnTo>
                  <a:lnTo>
                    <a:pt x="355" y="210"/>
                  </a:lnTo>
                  <a:lnTo>
                    <a:pt x="356" y="210"/>
                  </a:lnTo>
                  <a:lnTo>
                    <a:pt x="357" y="210"/>
                  </a:lnTo>
                  <a:lnTo>
                    <a:pt x="357" y="211"/>
                  </a:lnTo>
                  <a:lnTo>
                    <a:pt x="361" y="211"/>
                  </a:lnTo>
                  <a:lnTo>
                    <a:pt x="363" y="211"/>
                  </a:lnTo>
                  <a:lnTo>
                    <a:pt x="363" y="213"/>
                  </a:lnTo>
                  <a:lnTo>
                    <a:pt x="365" y="217"/>
                  </a:lnTo>
                  <a:lnTo>
                    <a:pt x="365" y="219"/>
                  </a:lnTo>
                  <a:lnTo>
                    <a:pt x="365" y="220"/>
                  </a:lnTo>
                  <a:lnTo>
                    <a:pt x="367" y="221"/>
                  </a:lnTo>
                  <a:lnTo>
                    <a:pt x="368" y="222"/>
                  </a:lnTo>
                  <a:lnTo>
                    <a:pt x="373" y="226"/>
                  </a:lnTo>
                  <a:lnTo>
                    <a:pt x="372" y="228"/>
                  </a:lnTo>
                  <a:lnTo>
                    <a:pt x="372" y="230"/>
                  </a:lnTo>
                  <a:lnTo>
                    <a:pt x="374" y="231"/>
                  </a:lnTo>
                  <a:lnTo>
                    <a:pt x="376" y="234"/>
                  </a:lnTo>
                  <a:lnTo>
                    <a:pt x="376" y="237"/>
                  </a:lnTo>
                  <a:lnTo>
                    <a:pt x="375" y="240"/>
                  </a:lnTo>
                  <a:lnTo>
                    <a:pt x="375" y="241"/>
                  </a:lnTo>
                  <a:lnTo>
                    <a:pt x="378" y="244"/>
                  </a:lnTo>
                  <a:lnTo>
                    <a:pt x="380" y="248"/>
                  </a:lnTo>
                  <a:lnTo>
                    <a:pt x="380" y="253"/>
                  </a:lnTo>
                  <a:lnTo>
                    <a:pt x="381" y="256"/>
                  </a:lnTo>
                  <a:lnTo>
                    <a:pt x="384" y="259"/>
                  </a:lnTo>
                  <a:lnTo>
                    <a:pt x="384" y="260"/>
                  </a:lnTo>
                  <a:lnTo>
                    <a:pt x="385" y="262"/>
                  </a:lnTo>
                  <a:lnTo>
                    <a:pt x="385" y="263"/>
                  </a:lnTo>
                  <a:lnTo>
                    <a:pt x="378" y="263"/>
                  </a:lnTo>
                  <a:lnTo>
                    <a:pt x="373" y="263"/>
                  </a:lnTo>
                  <a:lnTo>
                    <a:pt x="367" y="260"/>
                  </a:lnTo>
                  <a:lnTo>
                    <a:pt x="363" y="259"/>
                  </a:lnTo>
                  <a:lnTo>
                    <a:pt x="359" y="258"/>
                  </a:lnTo>
                  <a:lnTo>
                    <a:pt x="357" y="258"/>
                  </a:lnTo>
                  <a:lnTo>
                    <a:pt x="352" y="256"/>
                  </a:lnTo>
                  <a:lnTo>
                    <a:pt x="339" y="253"/>
                  </a:lnTo>
                  <a:lnTo>
                    <a:pt x="337" y="251"/>
                  </a:lnTo>
                  <a:lnTo>
                    <a:pt x="334" y="249"/>
                  </a:lnTo>
                  <a:lnTo>
                    <a:pt x="331" y="245"/>
                  </a:lnTo>
                  <a:lnTo>
                    <a:pt x="331" y="241"/>
                  </a:lnTo>
                  <a:lnTo>
                    <a:pt x="331" y="239"/>
                  </a:lnTo>
                  <a:lnTo>
                    <a:pt x="330" y="236"/>
                  </a:lnTo>
                  <a:lnTo>
                    <a:pt x="329" y="236"/>
                  </a:lnTo>
                  <a:lnTo>
                    <a:pt x="329" y="235"/>
                  </a:lnTo>
                  <a:lnTo>
                    <a:pt x="328" y="235"/>
                  </a:lnTo>
                  <a:lnTo>
                    <a:pt x="328" y="234"/>
                  </a:lnTo>
                  <a:lnTo>
                    <a:pt x="329" y="233"/>
                  </a:lnTo>
                  <a:lnTo>
                    <a:pt x="329" y="231"/>
                  </a:lnTo>
                  <a:lnTo>
                    <a:pt x="325" y="228"/>
                  </a:lnTo>
                  <a:lnTo>
                    <a:pt x="325" y="227"/>
                  </a:lnTo>
                  <a:lnTo>
                    <a:pt x="324" y="225"/>
                  </a:lnTo>
                  <a:lnTo>
                    <a:pt x="321" y="224"/>
                  </a:lnTo>
                  <a:lnTo>
                    <a:pt x="320" y="222"/>
                  </a:lnTo>
                  <a:lnTo>
                    <a:pt x="320" y="220"/>
                  </a:lnTo>
                  <a:lnTo>
                    <a:pt x="320" y="221"/>
                  </a:lnTo>
                  <a:lnTo>
                    <a:pt x="320" y="224"/>
                  </a:lnTo>
                  <a:lnTo>
                    <a:pt x="320" y="225"/>
                  </a:lnTo>
                  <a:lnTo>
                    <a:pt x="323" y="226"/>
                  </a:lnTo>
                  <a:lnTo>
                    <a:pt x="324" y="228"/>
                  </a:lnTo>
                  <a:lnTo>
                    <a:pt x="324" y="231"/>
                  </a:lnTo>
                  <a:lnTo>
                    <a:pt x="327" y="232"/>
                  </a:lnTo>
                  <a:lnTo>
                    <a:pt x="327" y="234"/>
                  </a:lnTo>
                  <a:lnTo>
                    <a:pt x="328" y="240"/>
                  </a:lnTo>
                  <a:lnTo>
                    <a:pt x="327" y="241"/>
                  </a:lnTo>
                  <a:lnTo>
                    <a:pt x="324" y="243"/>
                  </a:lnTo>
                  <a:lnTo>
                    <a:pt x="320" y="243"/>
                  </a:lnTo>
                  <a:lnTo>
                    <a:pt x="309" y="240"/>
                  </a:lnTo>
                  <a:lnTo>
                    <a:pt x="305" y="238"/>
                  </a:lnTo>
                  <a:lnTo>
                    <a:pt x="301" y="235"/>
                  </a:lnTo>
                  <a:lnTo>
                    <a:pt x="295" y="237"/>
                  </a:lnTo>
                  <a:lnTo>
                    <a:pt x="292" y="237"/>
                  </a:lnTo>
                  <a:lnTo>
                    <a:pt x="284" y="236"/>
                  </a:lnTo>
                  <a:lnTo>
                    <a:pt x="280" y="240"/>
                  </a:lnTo>
                  <a:lnTo>
                    <a:pt x="277" y="240"/>
                  </a:lnTo>
                  <a:lnTo>
                    <a:pt x="273" y="243"/>
                  </a:lnTo>
                  <a:lnTo>
                    <a:pt x="272" y="243"/>
                  </a:lnTo>
                  <a:lnTo>
                    <a:pt x="270" y="243"/>
                  </a:lnTo>
                  <a:lnTo>
                    <a:pt x="264" y="236"/>
                  </a:lnTo>
                  <a:lnTo>
                    <a:pt x="259" y="231"/>
                  </a:lnTo>
                  <a:lnTo>
                    <a:pt x="261" y="236"/>
                  </a:lnTo>
                  <a:lnTo>
                    <a:pt x="260" y="236"/>
                  </a:lnTo>
                  <a:lnTo>
                    <a:pt x="259" y="235"/>
                  </a:lnTo>
                  <a:lnTo>
                    <a:pt x="257" y="233"/>
                  </a:lnTo>
                  <a:lnTo>
                    <a:pt x="254" y="232"/>
                  </a:lnTo>
                  <a:lnTo>
                    <a:pt x="251" y="231"/>
                  </a:lnTo>
                  <a:lnTo>
                    <a:pt x="250" y="230"/>
                  </a:lnTo>
                  <a:lnTo>
                    <a:pt x="249" y="230"/>
                  </a:lnTo>
                  <a:lnTo>
                    <a:pt x="245" y="229"/>
                  </a:lnTo>
                  <a:lnTo>
                    <a:pt x="242" y="228"/>
                  </a:lnTo>
                  <a:lnTo>
                    <a:pt x="238" y="224"/>
                  </a:lnTo>
                  <a:lnTo>
                    <a:pt x="237" y="223"/>
                  </a:lnTo>
                  <a:lnTo>
                    <a:pt x="236" y="219"/>
                  </a:lnTo>
                  <a:lnTo>
                    <a:pt x="234" y="217"/>
                  </a:lnTo>
                  <a:lnTo>
                    <a:pt x="236" y="216"/>
                  </a:lnTo>
                  <a:lnTo>
                    <a:pt x="237" y="214"/>
                  </a:lnTo>
                  <a:lnTo>
                    <a:pt x="238" y="214"/>
                  </a:lnTo>
                  <a:lnTo>
                    <a:pt x="238" y="213"/>
                  </a:lnTo>
                  <a:lnTo>
                    <a:pt x="239" y="207"/>
                  </a:lnTo>
                  <a:lnTo>
                    <a:pt x="236" y="204"/>
                  </a:lnTo>
                  <a:lnTo>
                    <a:pt x="236" y="201"/>
                  </a:lnTo>
                  <a:lnTo>
                    <a:pt x="236" y="199"/>
                  </a:lnTo>
                  <a:lnTo>
                    <a:pt x="235" y="198"/>
                  </a:lnTo>
                  <a:lnTo>
                    <a:pt x="236" y="197"/>
                  </a:lnTo>
                  <a:lnTo>
                    <a:pt x="236" y="196"/>
                  </a:lnTo>
                  <a:lnTo>
                    <a:pt x="236" y="195"/>
                  </a:lnTo>
                  <a:lnTo>
                    <a:pt x="238" y="194"/>
                  </a:lnTo>
                  <a:lnTo>
                    <a:pt x="236" y="192"/>
                  </a:lnTo>
                  <a:lnTo>
                    <a:pt x="238" y="192"/>
                  </a:lnTo>
                  <a:lnTo>
                    <a:pt x="238" y="190"/>
                  </a:lnTo>
                  <a:lnTo>
                    <a:pt x="238" y="188"/>
                  </a:lnTo>
                  <a:lnTo>
                    <a:pt x="239" y="187"/>
                  </a:lnTo>
                  <a:lnTo>
                    <a:pt x="241" y="186"/>
                  </a:lnTo>
                  <a:lnTo>
                    <a:pt x="240" y="184"/>
                  </a:lnTo>
                  <a:lnTo>
                    <a:pt x="241" y="184"/>
                  </a:lnTo>
                  <a:lnTo>
                    <a:pt x="240" y="182"/>
                  </a:lnTo>
                  <a:lnTo>
                    <a:pt x="239" y="181"/>
                  </a:lnTo>
                  <a:lnTo>
                    <a:pt x="239" y="180"/>
                  </a:lnTo>
                  <a:lnTo>
                    <a:pt x="240" y="180"/>
                  </a:lnTo>
                  <a:lnTo>
                    <a:pt x="241" y="178"/>
                  </a:lnTo>
                  <a:lnTo>
                    <a:pt x="241" y="177"/>
                  </a:lnTo>
                  <a:lnTo>
                    <a:pt x="242" y="177"/>
                  </a:lnTo>
                  <a:lnTo>
                    <a:pt x="242" y="175"/>
                  </a:lnTo>
                  <a:lnTo>
                    <a:pt x="242" y="174"/>
                  </a:lnTo>
                  <a:lnTo>
                    <a:pt x="242" y="173"/>
                  </a:lnTo>
                  <a:lnTo>
                    <a:pt x="242" y="172"/>
                  </a:lnTo>
                  <a:lnTo>
                    <a:pt x="243" y="171"/>
                  </a:lnTo>
                  <a:lnTo>
                    <a:pt x="242" y="171"/>
                  </a:lnTo>
                  <a:lnTo>
                    <a:pt x="242" y="170"/>
                  </a:lnTo>
                  <a:lnTo>
                    <a:pt x="242" y="171"/>
                  </a:lnTo>
                  <a:lnTo>
                    <a:pt x="241" y="172"/>
                  </a:lnTo>
                  <a:lnTo>
                    <a:pt x="241" y="175"/>
                  </a:lnTo>
                  <a:lnTo>
                    <a:pt x="240" y="175"/>
                  </a:lnTo>
                  <a:lnTo>
                    <a:pt x="239" y="176"/>
                  </a:lnTo>
                  <a:lnTo>
                    <a:pt x="239" y="177"/>
                  </a:lnTo>
                  <a:lnTo>
                    <a:pt x="238" y="177"/>
                  </a:lnTo>
                  <a:lnTo>
                    <a:pt x="238" y="178"/>
                  </a:lnTo>
                  <a:lnTo>
                    <a:pt x="238" y="180"/>
                  </a:lnTo>
                  <a:lnTo>
                    <a:pt x="236" y="183"/>
                  </a:lnTo>
                  <a:lnTo>
                    <a:pt x="237" y="184"/>
                  </a:lnTo>
                  <a:lnTo>
                    <a:pt x="237" y="186"/>
                  </a:lnTo>
                  <a:lnTo>
                    <a:pt x="236" y="187"/>
                  </a:lnTo>
                  <a:lnTo>
                    <a:pt x="236" y="189"/>
                  </a:lnTo>
                  <a:lnTo>
                    <a:pt x="235" y="191"/>
                  </a:lnTo>
                  <a:lnTo>
                    <a:pt x="234" y="192"/>
                  </a:lnTo>
                  <a:lnTo>
                    <a:pt x="235" y="192"/>
                  </a:lnTo>
                  <a:lnTo>
                    <a:pt x="234" y="194"/>
                  </a:lnTo>
                  <a:lnTo>
                    <a:pt x="234" y="195"/>
                  </a:lnTo>
                  <a:lnTo>
                    <a:pt x="233" y="195"/>
                  </a:lnTo>
                  <a:lnTo>
                    <a:pt x="234" y="198"/>
                  </a:lnTo>
                  <a:lnTo>
                    <a:pt x="234" y="199"/>
                  </a:lnTo>
                  <a:lnTo>
                    <a:pt x="233" y="204"/>
                  </a:lnTo>
                  <a:lnTo>
                    <a:pt x="234" y="205"/>
                  </a:lnTo>
                  <a:lnTo>
                    <a:pt x="233" y="213"/>
                  </a:lnTo>
                  <a:lnTo>
                    <a:pt x="233" y="214"/>
                  </a:lnTo>
                  <a:lnTo>
                    <a:pt x="231" y="215"/>
                  </a:lnTo>
                  <a:lnTo>
                    <a:pt x="231" y="216"/>
                  </a:lnTo>
                  <a:lnTo>
                    <a:pt x="231" y="217"/>
                  </a:lnTo>
                  <a:lnTo>
                    <a:pt x="232" y="218"/>
                  </a:lnTo>
                  <a:lnTo>
                    <a:pt x="231" y="219"/>
                  </a:lnTo>
                  <a:lnTo>
                    <a:pt x="231" y="220"/>
                  </a:lnTo>
                  <a:lnTo>
                    <a:pt x="227" y="222"/>
                  </a:lnTo>
                  <a:lnTo>
                    <a:pt x="216" y="220"/>
                  </a:lnTo>
                  <a:lnTo>
                    <a:pt x="209" y="218"/>
                  </a:lnTo>
                  <a:lnTo>
                    <a:pt x="205" y="216"/>
                  </a:lnTo>
                  <a:lnTo>
                    <a:pt x="212" y="211"/>
                  </a:lnTo>
                  <a:lnTo>
                    <a:pt x="203" y="216"/>
                  </a:lnTo>
                  <a:lnTo>
                    <a:pt x="202" y="215"/>
                  </a:lnTo>
                  <a:lnTo>
                    <a:pt x="198" y="214"/>
                  </a:lnTo>
                  <a:lnTo>
                    <a:pt x="192" y="214"/>
                  </a:lnTo>
                  <a:lnTo>
                    <a:pt x="190" y="214"/>
                  </a:lnTo>
                  <a:lnTo>
                    <a:pt x="189" y="210"/>
                  </a:lnTo>
                  <a:lnTo>
                    <a:pt x="189" y="214"/>
                  </a:lnTo>
                  <a:lnTo>
                    <a:pt x="183" y="214"/>
                  </a:lnTo>
                  <a:lnTo>
                    <a:pt x="180" y="212"/>
                  </a:lnTo>
                  <a:lnTo>
                    <a:pt x="173" y="210"/>
                  </a:lnTo>
                  <a:lnTo>
                    <a:pt x="166" y="205"/>
                  </a:lnTo>
                  <a:lnTo>
                    <a:pt x="160" y="205"/>
                  </a:lnTo>
                  <a:lnTo>
                    <a:pt x="158" y="205"/>
                  </a:lnTo>
                  <a:lnTo>
                    <a:pt x="154" y="202"/>
                  </a:lnTo>
                  <a:lnTo>
                    <a:pt x="153" y="199"/>
                  </a:lnTo>
                  <a:lnTo>
                    <a:pt x="154" y="198"/>
                  </a:lnTo>
                  <a:lnTo>
                    <a:pt x="152" y="195"/>
                  </a:lnTo>
                  <a:lnTo>
                    <a:pt x="153" y="194"/>
                  </a:lnTo>
                  <a:lnTo>
                    <a:pt x="154" y="193"/>
                  </a:lnTo>
                  <a:lnTo>
                    <a:pt x="153" y="192"/>
                  </a:lnTo>
                  <a:lnTo>
                    <a:pt x="151" y="191"/>
                  </a:lnTo>
                  <a:lnTo>
                    <a:pt x="149" y="190"/>
                  </a:lnTo>
                  <a:lnTo>
                    <a:pt x="149" y="186"/>
                  </a:lnTo>
                  <a:lnTo>
                    <a:pt x="148" y="184"/>
                  </a:lnTo>
                  <a:lnTo>
                    <a:pt x="148" y="183"/>
                  </a:lnTo>
                  <a:lnTo>
                    <a:pt x="147" y="180"/>
                  </a:lnTo>
                  <a:lnTo>
                    <a:pt x="146" y="177"/>
                  </a:lnTo>
                  <a:lnTo>
                    <a:pt x="145" y="175"/>
                  </a:lnTo>
                  <a:lnTo>
                    <a:pt x="145" y="177"/>
                  </a:lnTo>
                  <a:lnTo>
                    <a:pt x="145" y="178"/>
                  </a:lnTo>
                  <a:lnTo>
                    <a:pt x="146" y="181"/>
                  </a:lnTo>
                  <a:lnTo>
                    <a:pt x="148" y="182"/>
                  </a:lnTo>
                  <a:lnTo>
                    <a:pt x="147" y="183"/>
                  </a:lnTo>
                  <a:lnTo>
                    <a:pt x="147" y="184"/>
                  </a:lnTo>
                  <a:lnTo>
                    <a:pt x="148" y="186"/>
                  </a:lnTo>
                  <a:lnTo>
                    <a:pt x="148" y="193"/>
                  </a:lnTo>
                  <a:lnTo>
                    <a:pt x="150" y="196"/>
                  </a:lnTo>
                  <a:lnTo>
                    <a:pt x="148" y="196"/>
                  </a:lnTo>
                  <a:lnTo>
                    <a:pt x="144" y="198"/>
                  </a:lnTo>
                  <a:lnTo>
                    <a:pt x="138" y="197"/>
                  </a:lnTo>
                  <a:lnTo>
                    <a:pt x="137" y="196"/>
                  </a:lnTo>
                  <a:lnTo>
                    <a:pt x="135" y="196"/>
                  </a:lnTo>
                  <a:lnTo>
                    <a:pt x="134" y="195"/>
                  </a:lnTo>
                  <a:lnTo>
                    <a:pt x="133" y="192"/>
                  </a:lnTo>
                  <a:lnTo>
                    <a:pt x="129" y="188"/>
                  </a:lnTo>
                  <a:lnTo>
                    <a:pt x="124" y="184"/>
                  </a:lnTo>
                  <a:lnTo>
                    <a:pt x="123" y="184"/>
                  </a:lnTo>
                  <a:lnTo>
                    <a:pt x="119" y="180"/>
                  </a:lnTo>
                  <a:lnTo>
                    <a:pt x="117" y="177"/>
                  </a:lnTo>
                  <a:lnTo>
                    <a:pt x="117" y="175"/>
                  </a:lnTo>
                  <a:lnTo>
                    <a:pt x="117" y="174"/>
                  </a:lnTo>
                  <a:lnTo>
                    <a:pt x="110" y="168"/>
                  </a:lnTo>
                  <a:lnTo>
                    <a:pt x="108" y="167"/>
                  </a:lnTo>
                  <a:lnTo>
                    <a:pt x="108" y="166"/>
                  </a:lnTo>
                  <a:lnTo>
                    <a:pt x="107" y="165"/>
                  </a:lnTo>
                  <a:lnTo>
                    <a:pt x="105" y="163"/>
                  </a:lnTo>
                  <a:lnTo>
                    <a:pt x="100" y="161"/>
                  </a:lnTo>
                  <a:lnTo>
                    <a:pt x="99" y="159"/>
                  </a:lnTo>
                  <a:lnTo>
                    <a:pt x="99" y="158"/>
                  </a:lnTo>
                  <a:lnTo>
                    <a:pt x="100" y="157"/>
                  </a:lnTo>
                  <a:lnTo>
                    <a:pt x="101" y="156"/>
                  </a:lnTo>
                  <a:lnTo>
                    <a:pt x="101" y="154"/>
                  </a:lnTo>
                  <a:lnTo>
                    <a:pt x="99" y="156"/>
                  </a:lnTo>
                  <a:lnTo>
                    <a:pt x="98" y="158"/>
                  </a:lnTo>
                  <a:lnTo>
                    <a:pt x="96" y="156"/>
                  </a:lnTo>
                  <a:lnTo>
                    <a:pt x="95" y="154"/>
                  </a:lnTo>
                  <a:lnTo>
                    <a:pt x="93" y="151"/>
                  </a:lnTo>
                  <a:lnTo>
                    <a:pt x="93" y="153"/>
                  </a:lnTo>
                  <a:lnTo>
                    <a:pt x="95" y="154"/>
                  </a:lnTo>
                  <a:lnTo>
                    <a:pt x="95" y="156"/>
                  </a:lnTo>
                  <a:lnTo>
                    <a:pt x="91" y="156"/>
                  </a:lnTo>
                  <a:lnTo>
                    <a:pt x="85" y="151"/>
                  </a:lnTo>
                  <a:lnTo>
                    <a:pt x="84" y="151"/>
                  </a:lnTo>
                  <a:lnTo>
                    <a:pt x="82" y="150"/>
                  </a:lnTo>
                  <a:lnTo>
                    <a:pt x="82" y="149"/>
                  </a:lnTo>
                  <a:lnTo>
                    <a:pt x="81" y="148"/>
                  </a:lnTo>
                  <a:lnTo>
                    <a:pt x="78" y="149"/>
                  </a:lnTo>
                  <a:lnTo>
                    <a:pt x="76" y="149"/>
                  </a:lnTo>
                  <a:lnTo>
                    <a:pt x="75" y="149"/>
                  </a:lnTo>
                  <a:lnTo>
                    <a:pt x="73" y="147"/>
                  </a:lnTo>
                  <a:lnTo>
                    <a:pt x="73" y="145"/>
                  </a:lnTo>
                  <a:lnTo>
                    <a:pt x="72" y="145"/>
                  </a:lnTo>
                  <a:lnTo>
                    <a:pt x="70" y="144"/>
                  </a:lnTo>
                  <a:lnTo>
                    <a:pt x="69" y="143"/>
                  </a:lnTo>
                  <a:lnTo>
                    <a:pt x="69" y="142"/>
                  </a:lnTo>
                  <a:lnTo>
                    <a:pt x="69" y="141"/>
                  </a:lnTo>
                  <a:lnTo>
                    <a:pt x="69" y="140"/>
                  </a:lnTo>
                  <a:lnTo>
                    <a:pt x="68" y="140"/>
                  </a:lnTo>
                  <a:lnTo>
                    <a:pt x="68" y="141"/>
                  </a:lnTo>
                  <a:lnTo>
                    <a:pt x="67" y="140"/>
                  </a:lnTo>
                  <a:lnTo>
                    <a:pt x="67" y="139"/>
                  </a:lnTo>
                  <a:lnTo>
                    <a:pt x="69" y="138"/>
                  </a:lnTo>
                  <a:lnTo>
                    <a:pt x="69" y="137"/>
                  </a:lnTo>
                  <a:lnTo>
                    <a:pt x="69" y="136"/>
                  </a:lnTo>
                  <a:lnTo>
                    <a:pt x="67" y="135"/>
                  </a:lnTo>
                  <a:lnTo>
                    <a:pt x="67" y="132"/>
                  </a:lnTo>
                  <a:lnTo>
                    <a:pt x="66" y="132"/>
                  </a:lnTo>
                  <a:lnTo>
                    <a:pt x="64" y="136"/>
                  </a:lnTo>
                  <a:lnTo>
                    <a:pt x="61" y="136"/>
                  </a:lnTo>
                  <a:lnTo>
                    <a:pt x="60" y="135"/>
                  </a:lnTo>
                  <a:lnTo>
                    <a:pt x="60" y="133"/>
                  </a:lnTo>
                  <a:lnTo>
                    <a:pt x="59" y="132"/>
                  </a:lnTo>
                  <a:lnTo>
                    <a:pt x="60" y="132"/>
                  </a:lnTo>
                  <a:lnTo>
                    <a:pt x="59" y="132"/>
                  </a:lnTo>
                  <a:lnTo>
                    <a:pt x="58" y="132"/>
                  </a:lnTo>
                  <a:lnTo>
                    <a:pt x="56" y="130"/>
                  </a:lnTo>
                  <a:lnTo>
                    <a:pt x="56" y="131"/>
                  </a:lnTo>
                  <a:lnTo>
                    <a:pt x="55" y="132"/>
                  </a:lnTo>
                  <a:lnTo>
                    <a:pt x="54" y="132"/>
                  </a:lnTo>
                  <a:lnTo>
                    <a:pt x="55" y="131"/>
                  </a:lnTo>
                  <a:lnTo>
                    <a:pt x="54" y="130"/>
                  </a:lnTo>
                  <a:lnTo>
                    <a:pt x="53" y="129"/>
                  </a:lnTo>
                  <a:lnTo>
                    <a:pt x="55" y="127"/>
                  </a:lnTo>
                  <a:lnTo>
                    <a:pt x="55" y="126"/>
                  </a:lnTo>
                  <a:lnTo>
                    <a:pt x="56" y="124"/>
                  </a:lnTo>
                  <a:lnTo>
                    <a:pt x="56" y="123"/>
                  </a:lnTo>
                  <a:lnTo>
                    <a:pt x="55" y="122"/>
                  </a:lnTo>
                  <a:lnTo>
                    <a:pt x="54" y="121"/>
                  </a:lnTo>
                  <a:lnTo>
                    <a:pt x="53" y="123"/>
                  </a:lnTo>
                  <a:lnTo>
                    <a:pt x="52" y="124"/>
                  </a:lnTo>
                  <a:lnTo>
                    <a:pt x="50" y="124"/>
                  </a:lnTo>
                  <a:lnTo>
                    <a:pt x="50" y="123"/>
                  </a:lnTo>
                  <a:lnTo>
                    <a:pt x="52" y="119"/>
                  </a:lnTo>
                  <a:lnTo>
                    <a:pt x="52" y="118"/>
                  </a:lnTo>
                  <a:lnTo>
                    <a:pt x="50" y="117"/>
                  </a:lnTo>
                  <a:lnTo>
                    <a:pt x="49" y="118"/>
                  </a:lnTo>
                  <a:lnTo>
                    <a:pt x="49" y="120"/>
                  </a:lnTo>
                  <a:lnTo>
                    <a:pt x="50" y="121"/>
                  </a:lnTo>
                  <a:lnTo>
                    <a:pt x="49" y="121"/>
                  </a:lnTo>
                  <a:lnTo>
                    <a:pt x="46" y="120"/>
                  </a:lnTo>
                  <a:lnTo>
                    <a:pt x="46" y="119"/>
                  </a:lnTo>
                  <a:lnTo>
                    <a:pt x="46" y="120"/>
                  </a:lnTo>
                  <a:lnTo>
                    <a:pt x="46" y="118"/>
                  </a:lnTo>
                  <a:lnTo>
                    <a:pt x="46" y="117"/>
                  </a:lnTo>
                  <a:lnTo>
                    <a:pt x="46" y="116"/>
                  </a:lnTo>
                  <a:lnTo>
                    <a:pt x="46" y="115"/>
                  </a:lnTo>
                  <a:lnTo>
                    <a:pt x="46" y="114"/>
                  </a:lnTo>
                  <a:lnTo>
                    <a:pt x="46" y="111"/>
                  </a:lnTo>
                  <a:lnTo>
                    <a:pt x="45" y="111"/>
                  </a:lnTo>
                  <a:lnTo>
                    <a:pt x="44" y="110"/>
                  </a:lnTo>
                  <a:lnTo>
                    <a:pt x="44" y="113"/>
                  </a:lnTo>
                  <a:lnTo>
                    <a:pt x="44" y="114"/>
                  </a:lnTo>
                  <a:lnTo>
                    <a:pt x="43" y="113"/>
                  </a:lnTo>
                  <a:lnTo>
                    <a:pt x="44" y="113"/>
                  </a:lnTo>
                  <a:lnTo>
                    <a:pt x="43" y="111"/>
                  </a:lnTo>
                  <a:lnTo>
                    <a:pt x="43" y="113"/>
                  </a:lnTo>
                  <a:lnTo>
                    <a:pt x="37" y="110"/>
                  </a:lnTo>
                  <a:lnTo>
                    <a:pt x="37" y="107"/>
                  </a:lnTo>
                  <a:lnTo>
                    <a:pt x="34" y="108"/>
                  </a:lnTo>
                  <a:lnTo>
                    <a:pt x="35" y="108"/>
                  </a:lnTo>
                  <a:lnTo>
                    <a:pt x="34" y="109"/>
                  </a:lnTo>
                  <a:lnTo>
                    <a:pt x="33" y="109"/>
                  </a:lnTo>
                  <a:lnTo>
                    <a:pt x="34" y="109"/>
                  </a:lnTo>
                  <a:lnTo>
                    <a:pt x="33" y="108"/>
                  </a:lnTo>
                  <a:lnTo>
                    <a:pt x="31" y="107"/>
                  </a:lnTo>
                  <a:lnTo>
                    <a:pt x="29" y="108"/>
                  </a:lnTo>
                  <a:lnTo>
                    <a:pt x="29" y="107"/>
                  </a:lnTo>
                  <a:lnTo>
                    <a:pt x="32" y="106"/>
                  </a:lnTo>
                  <a:lnTo>
                    <a:pt x="31" y="106"/>
                  </a:lnTo>
                  <a:lnTo>
                    <a:pt x="31" y="105"/>
                  </a:lnTo>
                  <a:lnTo>
                    <a:pt x="32" y="105"/>
                  </a:lnTo>
                  <a:lnTo>
                    <a:pt x="34" y="106"/>
                  </a:lnTo>
                  <a:lnTo>
                    <a:pt x="35" y="106"/>
                  </a:lnTo>
                  <a:lnTo>
                    <a:pt x="35" y="105"/>
                  </a:lnTo>
                  <a:lnTo>
                    <a:pt x="34" y="105"/>
                  </a:lnTo>
                  <a:lnTo>
                    <a:pt x="34" y="104"/>
                  </a:lnTo>
                  <a:lnTo>
                    <a:pt x="34" y="103"/>
                  </a:lnTo>
                  <a:lnTo>
                    <a:pt x="33" y="103"/>
                  </a:lnTo>
                  <a:lnTo>
                    <a:pt x="32" y="103"/>
                  </a:lnTo>
                  <a:lnTo>
                    <a:pt x="32" y="102"/>
                  </a:lnTo>
                  <a:lnTo>
                    <a:pt x="33" y="97"/>
                  </a:lnTo>
                  <a:lnTo>
                    <a:pt x="32" y="97"/>
                  </a:lnTo>
                  <a:lnTo>
                    <a:pt x="33" y="96"/>
                  </a:lnTo>
                  <a:lnTo>
                    <a:pt x="34" y="94"/>
                  </a:lnTo>
                  <a:lnTo>
                    <a:pt x="33" y="93"/>
                  </a:lnTo>
                  <a:lnTo>
                    <a:pt x="31" y="93"/>
                  </a:lnTo>
                  <a:lnTo>
                    <a:pt x="29" y="92"/>
                  </a:lnTo>
                  <a:lnTo>
                    <a:pt x="29" y="90"/>
                  </a:lnTo>
                  <a:lnTo>
                    <a:pt x="27" y="88"/>
                  </a:lnTo>
                  <a:lnTo>
                    <a:pt x="26" y="88"/>
                  </a:lnTo>
                  <a:lnTo>
                    <a:pt x="25" y="89"/>
                  </a:lnTo>
                  <a:lnTo>
                    <a:pt x="24" y="89"/>
                  </a:lnTo>
                  <a:lnTo>
                    <a:pt x="24" y="88"/>
                  </a:lnTo>
                  <a:lnTo>
                    <a:pt x="24" y="87"/>
                  </a:lnTo>
                  <a:lnTo>
                    <a:pt x="23" y="86"/>
                  </a:lnTo>
                  <a:lnTo>
                    <a:pt x="21" y="87"/>
                  </a:lnTo>
                  <a:lnTo>
                    <a:pt x="21" y="85"/>
                  </a:lnTo>
                  <a:lnTo>
                    <a:pt x="21" y="84"/>
                  </a:lnTo>
                  <a:lnTo>
                    <a:pt x="20" y="83"/>
                  </a:lnTo>
                  <a:lnTo>
                    <a:pt x="20" y="85"/>
                  </a:lnTo>
                  <a:lnTo>
                    <a:pt x="17" y="85"/>
                  </a:lnTo>
                  <a:lnTo>
                    <a:pt x="15" y="82"/>
                  </a:lnTo>
                  <a:lnTo>
                    <a:pt x="14" y="82"/>
                  </a:lnTo>
                  <a:lnTo>
                    <a:pt x="15" y="79"/>
                  </a:lnTo>
                  <a:lnTo>
                    <a:pt x="14" y="77"/>
                  </a:lnTo>
                  <a:lnTo>
                    <a:pt x="15" y="75"/>
                  </a:lnTo>
                  <a:lnTo>
                    <a:pt x="14" y="73"/>
                  </a:lnTo>
                  <a:lnTo>
                    <a:pt x="14" y="69"/>
                  </a:lnTo>
                  <a:lnTo>
                    <a:pt x="14" y="67"/>
                  </a:lnTo>
                  <a:lnTo>
                    <a:pt x="13" y="66"/>
                  </a:lnTo>
                  <a:lnTo>
                    <a:pt x="12" y="64"/>
                  </a:lnTo>
                  <a:lnTo>
                    <a:pt x="11" y="62"/>
                  </a:lnTo>
                  <a:lnTo>
                    <a:pt x="11" y="61"/>
                  </a:lnTo>
                  <a:lnTo>
                    <a:pt x="10" y="60"/>
                  </a:lnTo>
                  <a:lnTo>
                    <a:pt x="9" y="60"/>
                  </a:lnTo>
                  <a:lnTo>
                    <a:pt x="9" y="57"/>
                  </a:lnTo>
                  <a:lnTo>
                    <a:pt x="11" y="56"/>
                  </a:lnTo>
                  <a:lnTo>
                    <a:pt x="11" y="55"/>
                  </a:lnTo>
                  <a:lnTo>
                    <a:pt x="13" y="54"/>
                  </a:lnTo>
                  <a:lnTo>
                    <a:pt x="15" y="55"/>
                  </a:lnTo>
                  <a:lnTo>
                    <a:pt x="17" y="54"/>
                  </a:lnTo>
                  <a:lnTo>
                    <a:pt x="17" y="53"/>
                  </a:lnTo>
                  <a:lnTo>
                    <a:pt x="16" y="52"/>
                  </a:lnTo>
                  <a:lnTo>
                    <a:pt x="17" y="51"/>
                  </a:lnTo>
                  <a:lnTo>
                    <a:pt x="14" y="50"/>
                  </a:lnTo>
                  <a:lnTo>
                    <a:pt x="14" y="49"/>
                  </a:lnTo>
                  <a:lnTo>
                    <a:pt x="15" y="49"/>
                  </a:lnTo>
                  <a:lnTo>
                    <a:pt x="16" y="48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4"/>
                  </a:lnTo>
                  <a:lnTo>
                    <a:pt x="14" y="42"/>
                  </a:lnTo>
                  <a:lnTo>
                    <a:pt x="13" y="42"/>
                  </a:lnTo>
                  <a:lnTo>
                    <a:pt x="12" y="42"/>
                  </a:lnTo>
                  <a:lnTo>
                    <a:pt x="11" y="44"/>
                  </a:lnTo>
                  <a:lnTo>
                    <a:pt x="9" y="43"/>
                  </a:lnTo>
                  <a:lnTo>
                    <a:pt x="9" y="42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7" y="37"/>
                  </a:lnTo>
                  <a:lnTo>
                    <a:pt x="5" y="35"/>
                  </a:lnTo>
                  <a:lnTo>
                    <a:pt x="4" y="35"/>
                  </a:lnTo>
                  <a:lnTo>
                    <a:pt x="4" y="36"/>
                  </a:lnTo>
                  <a:lnTo>
                    <a:pt x="4" y="37"/>
                  </a:lnTo>
                  <a:lnTo>
                    <a:pt x="2" y="37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1" y="24"/>
                  </a:lnTo>
                  <a:lnTo>
                    <a:pt x="2" y="23"/>
                  </a:lnTo>
                  <a:lnTo>
                    <a:pt x="3" y="23"/>
                  </a:lnTo>
                  <a:lnTo>
                    <a:pt x="4" y="23"/>
                  </a:lnTo>
                  <a:lnTo>
                    <a:pt x="5" y="21"/>
                  </a:lnTo>
                  <a:lnTo>
                    <a:pt x="5" y="20"/>
                  </a:lnTo>
                  <a:lnTo>
                    <a:pt x="6" y="16"/>
                  </a:lnTo>
                  <a:lnTo>
                    <a:pt x="6" y="15"/>
                  </a:lnTo>
                  <a:lnTo>
                    <a:pt x="8" y="17"/>
                  </a:lnTo>
                  <a:lnTo>
                    <a:pt x="9" y="17"/>
                  </a:lnTo>
                  <a:lnTo>
                    <a:pt x="12" y="19"/>
                  </a:lnTo>
                  <a:lnTo>
                    <a:pt x="14" y="18"/>
                  </a:lnTo>
                  <a:lnTo>
                    <a:pt x="14" y="15"/>
                  </a:lnTo>
                  <a:lnTo>
                    <a:pt x="13" y="12"/>
                  </a:lnTo>
                  <a:lnTo>
                    <a:pt x="12" y="11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5"/>
                  </a:lnTo>
                  <a:lnTo>
                    <a:pt x="18" y="0"/>
                  </a:lnTo>
                  <a:lnTo>
                    <a:pt x="22" y="2"/>
                  </a:lnTo>
                  <a:lnTo>
                    <a:pt x="78" y="34"/>
                  </a:lnTo>
                  <a:lnTo>
                    <a:pt x="85" y="38"/>
                  </a:lnTo>
                  <a:lnTo>
                    <a:pt x="98" y="45"/>
                  </a:lnTo>
                  <a:lnTo>
                    <a:pt x="113" y="53"/>
                  </a:lnTo>
                  <a:lnTo>
                    <a:pt x="128" y="61"/>
                  </a:lnTo>
                  <a:lnTo>
                    <a:pt x="215" y="2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Line 23">
              <a:extLst>
                <a:ext uri="{FF2B5EF4-FFF2-40B4-BE49-F238E27FC236}">
                  <a16:creationId xmlns:a16="http://schemas.microsoft.com/office/drawing/2014/main" id="{7582C3A3-103D-6BAB-9F5F-8934F2BE3D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04371" y="4316029"/>
              <a:ext cx="0" cy="5033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2E265A05-A0A1-CD0A-4486-30595CD3BD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1015" y="4143215"/>
              <a:ext cx="600652" cy="434550"/>
            </a:xfrm>
            <a:custGeom>
              <a:avLst/>
              <a:gdLst>
                <a:gd name="T0" fmla="*/ 17640300 w 358"/>
                <a:gd name="T1" fmla="*/ 194053061 h 259"/>
                <a:gd name="T2" fmla="*/ 93246575 w 358"/>
                <a:gd name="T3" fmla="*/ 0 h 259"/>
                <a:gd name="T4" fmla="*/ 166330313 w 358"/>
                <a:gd name="T5" fmla="*/ 17641909 h 259"/>
                <a:gd name="T6" fmla="*/ 194052825 w 358"/>
                <a:gd name="T7" fmla="*/ 27722546 h 259"/>
                <a:gd name="T8" fmla="*/ 224294700 w 358"/>
                <a:gd name="T9" fmla="*/ 55443505 h 259"/>
                <a:gd name="T10" fmla="*/ 257055938 w 358"/>
                <a:gd name="T11" fmla="*/ 100806373 h 259"/>
                <a:gd name="T12" fmla="*/ 206652813 w 358"/>
                <a:gd name="T13" fmla="*/ 75604779 h 259"/>
                <a:gd name="T14" fmla="*/ 176410938 w 358"/>
                <a:gd name="T15" fmla="*/ 73085414 h 259"/>
                <a:gd name="T16" fmla="*/ 194052825 w 358"/>
                <a:gd name="T17" fmla="*/ 80645098 h 259"/>
                <a:gd name="T18" fmla="*/ 201612500 w 358"/>
                <a:gd name="T19" fmla="*/ 83166051 h 259"/>
                <a:gd name="T20" fmla="*/ 272176875 w 358"/>
                <a:gd name="T21" fmla="*/ 136088603 h 259"/>
                <a:gd name="T22" fmla="*/ 337700938 w 358"/>
                <a:gd name="T23" fmla="*/ 224294973 h 259"/>
                <a:gd name="T24" fmla="*/ 342741250 w 358"/>
                <a:gd name="T25" fmla="*/ 259577203 h 259"/>
                <a:gd name="T26" fmla="*/ 350302513 w 358"/>
                <a:gd name="T27" fmla="*/ 297378799 h 259"/>
                <a:gd name="T28" fmla="*/ 340221888 w 358"/>
                <a:gd name="T29" fmla="*/ 325101345 h 259"/>
                <a:gd name="T30" fmla="*/ 352821875 w 358"/>
                <a:gd name="T31" fmla="*/ 297378799 h 259"/>
                <a:gd name="T32" fmla="*/ 360383138 w 358"/>
                <a:gd name="T33" fmla="*/ 272177206 h 259"/>
                <a:gd name="T34" fmla="*/ 345262200 w 358"/>
                <a:gd name="T35" fmla="*/ 234375610 h 259"/>
                <a:gd name="T36" fmla="*/ 395665325 w 358"/>
                <a:gd name="T37" fmla="*/ 204133698 h 259"/>
                <a:gd name="T38" fmla="*/ 486389363 w 358"/>
                <a:gd name="T39" fmla="*/ 241935294 h 259"/>
                <a:gd name="T40" fmla="*/ 567034363 w 358"/>
                <a:gd name="T41" fmla="*/ 304940071 h 259"/>
                <a:gd name="T42" fmla="*/ 526711863 w 358"/>
                <a:gd name="T43" fmla="*/ 337701348 h 259"/>
                <a:gd name="T44" fmla="*/ 506550613 w 358"/>
                <a:gd name="T45" fmla="*/ 380544850 h 259"/>
                <a:gd name="T46" fmla="*/ 531752175 w 358"/>
                <a:gd name="T47" fmla="*/ 342741667 h 259"/>
                <a:gd name="T48" fmla="*/ 574595625 w 358"/>
                <a:gd name="T49" fmla="*/ 337701348 h 259"/>
                <a:gd name="T50" fmla="*/ 579635938 w 358"/>
                <a:gd name="T51" fmla="*/ 307459436 h 259"/>
                <a:gd name="T52" fmla="*/ 645160000 w 358"/>
                <a:gd name="T53" fmla="*/ 320061027 h 259"/>
                <a:gd name="T54" fmla="*/ 690522813 w 358"/>
                <a:gd name="T55" fmla="*/ 330141664 h 259"/>
                <a:gd name="T56" fmla="*/ 753527513 w 358"/>
                <a:gd name="T57" fmla="*/ 357862623 h 259"/>
                <a:gd name="T58" fmla="*/ 698084075 w 358"/>
                <a:gd name="T59" fmla="*/ 385585169 h 259"/>
                <a:gd name="T60" fmla="*/ 657761575 w 358"/>
                <a:gd name="T61" fmla="*/ 423386765 h 259"/>
                <a:gd name="T62" fmla="*/ 619958438 w 358"/>
                <a:gd name="T63" fmla="*/ 443548039 h 259"/>
                <a:gd name="T64" fmla="*/ 635079375 w 358"/>
                <a:gd name="T65" fmla="*/ 468749633 h 259"/>
                <a:gd name="T66" fmla="*/ 655240625 w 358"/>
                <a:gd name="T67" fmla="*/ 509072182 h 259"/>
                <a:gd name="T68" fmla="*/ 640119688 w 358"/>
                <a:gd name="T69" fmla="*/ 463709314 h 259"/>
                <a:gd name="T70" fmla="*/ 652721263 w 358"/>
                <a:gd name="T71" fmla="*/ 446068992 h 259"/>
                <a:gd name="T72" fmla="*/ 693043763 w 358"/>
                <a:gd name="T73" fmla="*/ 413306128 h 259"/>
                <a:gd name="T74" fmla="*/ 708164700 w 358"/>
                <a:gd name="T75" fmla="*/ 415827081 h 259"/>
                <a:gd name="T76" fmla="*/ 733366263 w 358"/>
                <a:gd name="T77" fmla="*/ 385585169 h 259"/>
                <a:gd name="T78" fmla="*/ 751006563 w 358"/>
                <a:gd name="T79" fmla="*/ 410786762 h 259"/>
                <a:gd name="T80" fmla="*/ 743446888 w 358"/>
                <a:gd name="T81" fmla="*/ 446068992 h 259"/>
                <a:gd name="T82" fmla="*/ 766127500 w 358"/>
                <a:gd name="T83" fmla="*/ 405746443 h 259"/>
                <a:gd name="T84" fmla="*/ 786288750 w 358"/>
                <a:gd name="T85" fmla="*/ 413306128 h 259"/>
                <a:gd name="T86" fmla="*/ 801409688 w 358"/>
                <a:gd name="T87" fmla="*/ 388104534 h 259"/>
                <a:gd name="T88" fmla="*/ 846772500 w 358"/>
                <a:gd name="T89" fmla="*/ 393144853 h 259"/>
                <a:gd name="T90" fmla="*/ 869454700 w 358"/>
                <a:gd name="T91" fmla="*/ 420867399 h 259"/>
                <a:gd name="T92" fmla="*/ 836691875 w 358"/>
                <a:gd name="T93" fmla="*/ 425907718 h 259"/>
                <a:gd name="T94" fmla="*/ 854333763 w 358"/>
                <a:gd name="T95" fmla="*/ 441028674 h 259"/>
                <a:gd name="T96" fmla="*/ 882054688 w 358"/>
                <a:gd name="T97" fmla="*/ 430948037 h 259"/>
                <a:gd name="T98" fmla="*/ 877014375 w 358"/>
                <a:gd name="T99" fmla="*/ 466230267 h 259"/>
                <a:gd name="T100" fmla="*/ 861893438 w 358"/>
                <a:gd name="T101" fmla="*/ 476310904 h 259"/>
                <a:gd name="T102" fmla="*/ 871974063 w 358"/>
                <a:gd name="T103" fmla="*/ 471270586 h 259"/>
                <a:gd name="T104" fmla="*/ 884575638 w 358"/>
                <a:gd name="T105" fmla="*/ 496472179 h 259"/>
                <a:gd name="T106" fmla="*/ 866933750 w 358"/>
                <a:gd name="T107" fmla="*/ 498991544 h 259"/>
                <a:gd name="T108" fmla="*/ 844253138 w 358"/>
                <a:gd name="T109" fmla="*/ 509072182 h 259"/>
                <a:gd name="T110" fmla="*/ 811490313 w 358"/>
                <a:gd name="T111" fmla="*/ 493951226 h 259"/>
                <a:gd name="T112" fmla="*/ 829132200 w 358"/>
                <a:gd name="T113" fmla="*/ 516633453 h 259"/>
                <a:gd name="T114" fmla="*/ 851812813 w 358"/>
                <a:gd name="T115" fmla="*/ 519152819 h 259"/>
                <a:gd name="T116" fmla="*/ 869454700 w 358"/>
                <a:gd name="T117" fmla="*/ 514112500 h 259"/>
                <a:gd name="T118" fmla="*/ 892135313 w 358"/>
                <a:gd name="T119" fmla="*/ 514112500 h 259"/>
                <a:gd name="T120" fmla="*/ 365423450 w 358"/>
                <a:gd name="T121" fmla="*/ 488910907 h 25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58"/>
                <a:gd name="T184" fmla="*/ 0 h 259"/>
                <a:gd name="T185" fmla="*/ 358 w 358"/>
                <a:gd name="T186" fmla="*/ 259 h 25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58" h="259">
                  <a:moveTo>
                    <a:pt x="2" y="103"/>
                  </a:moveTo>
                  <a:lnTo>
                    <a:pt x="2" y="100"/>
                  </a:lnTo>
                  <a:lnTo>
                    <a:pt x="1" y="99"/>
                  </a:lnTo>
                  <a:lnTo>
                    <a:pt x="1" y="96"/>
                  </a:lnTo>
                  <a:lnTo>
                    <a:pt x="0" y="94"/>
                  </a:lnTo>
                  <a:lnTo>
                    <a:pt x="1" y="93"/>
                  </a:lnTo>
                  <a:lnTo>
                    <a:pt x="7" y="90"/>
                  </a:lnTo>
                  <a:lnTo>
                    <a:pt x="7" y="87"/>
                  </a:lnTo>
                  <a:lnTo>
                    <a:pt x="7" y="86"/>
                  </a:lnTo>
                  <a:lnTo>
                    <a:pt x="6" y="84"/>
                  </a:lnTo>
                  <a:lnTo>
                    <a:pt x="6" y="83"/>
                  </a:lnTo>
                  <a:lnTo>
                    <a:pt x="6" y="79"/>
                  </a:lnTo>
                  <a:lnTo>
                    <a:pt x="7" y="77"/>
                  </a:lnTo>
                  <a:lnTo>
                    <a:pt x="9" y="77"/>
                  </a:lnTo>
                  <a:lnTo>
                    <a:pt x="10" y="77"/>
                  </a:lnTo>
                  <a:lnTo>
                    <a:pt x="8" y="55"/>
                  </a:lnTo>
                  <a:lnTo>
                    <a:pt x="14" y="45"/>
                  </a:lnTo>
                  <a:lnTo>
                    <a:pt x="12" y="44"/>
                  </a:lnTo>
                  <a:lnTo>
                    <a:pt x="8" y="42"/>
                  </a:lnTo>
                  <a:lnTo>
                    <a:pt x="8" y="41"/>
                  </a:lnTo>
                  <a:lnTo>
                    <a:pt x="7" y="40"/>
                  </a:lnTo>
                  <a:lnTo>
                    <a:pt x="7" y="38"/>
                  </a:lnTo>
                  <a:lnTo>
                    <a:pt x="7" y="32"/>
                  </a:lnTo>
                  <a:lnTo>
                    <a:pt x="7" y="28"/>
                  </a:lnTo>
                  <a:lnTo>
                    <a:pt x="36" y="0"/>
                  </a:lnTo>
                  <a:lnTo>
                    <a:pt x="37" y="0"/>
                  </a:lnTo>
                  <a:lnTo>
                    <a:pt x="39" y="0"/>
                  </a:lnTo>
                  <a:lnTo>
                    <a:pt x="42" y="2"/>
                  </a:lnTo>
                  <a:lnTo>
                    <a:pt x="44" y="3"/>
                  </a:lnTo>
                  <a:lnTo>
                    <a:pt x="48" y="3"/>
                  </a:lnTo>
                  <a:lnTo>
                    <a:pt x="50" y="3"/>
                  </a:lnTo>
                  <a:lnTo>
                    <a:pt x="51" y="3"/>
                  </a:lnTo>
                  <a:lnTo>
                    <a:pt x="53" y="2"/>
                  </a:lnTo>
                  <a:lnTo>
                    <a:pt x="56" y="3"/>
                  </a:lnTo>
                  <a:lnTo>
                    <a:pt x="61" y="2"/>
                  </a:lnTo>
                  <a:lnTo>
                    <a:pt x="62" y="3"/>
                  </a:lnTo>
                  <a:lnTo>
                    <a:pt x="64" y="5"/>
                  </a:lnTo>
                  <a:lnTo>
                    <a:pt x="65" y="6"/>
                  </a:lnTo>
                  <a:lnTo>
                    <a:pt x="66" y="7"/>
                  </a:lnTo>
                  <a:lnTo>
                    <a:pt x="67" y="7"/>
                  </a:lnTo>
                  <a:lnTo>
                    <a:pt x="70" y="6"/>
                  </a:lnTo>
                  <a:lnTo>
                    <a:pt x="71" y="7"/>
                  </a:lnTo>
                  <a:lnTo>
                    <a:pt x="71" y="9"/>
                  </a:lnTo>
                  <a:lnTo>
                    <a:pt x="73" y="9"/>
                  </a:lnTo>
                  <a:lnTo>
                    <a:pt x="74" y="10"/>
                  </a:lnTo>
                  <a:lnTo>
                    <a:pt x="74" y="11"/>
                  </a:lnTo>
                  <a:lnTo>
                    <a:pt x="75" y="11"/>
                  </a:lnTo>
                  <a:lnTo>
                    <a:pt x="76" y="9"/>
                  </a:lnTo>
                  <a:lnTo>
                    <a:pt x="77" y="8"/>
                  </a:lnTo>
                  <a:lnTo>
                    <a:pt x="77" y="9"/>
                  </a:lnTo>
                  <a:lnTo>
                    <a:pt x="77" y="11"/>
                  </a:lnTo>
                  <a:lnTo>
                    <a:pt x="79" y="11"/>
                  </a:lnTo>
                  <a:lnTo>
                    <a:pt x="78" y="14"/>
                  </a:lnTo>
                  <a:lnTo>
                    <a:pt x="79" y="14"/>
                  </a:lnTo>
                  <a:lnTo>
                    <a:pt x="80" y="15"/>
                  </a:lnTo>
                  <a:lnTo>
                    <a:pt x="82" y="17"/>
                  </a:lnTo>
                  <a:lnTo>
                    <a:pt x="83" y="17"/>
                  </a:lnTo>
                  <a:lnTo>
                    <a:pt x="82" y="18"/>
                  </a:lnTo>
                  <a:lnTo>
                    <a:pt x="83" y="19"/>
                  </a:lnTo>
                  <a:lnTo>
                    <a:pt x="85" y="20"/>
                  </a:lnTo>
                  <a:lnTo>
                    <a:pt x="83" y="21"/>
                  </a:lnTo>
                  <a:lnTo>
                    <a:pt x="86" y="21"/>
                  </a:lnTo>
                  <a:lnTo>
                    <a:pt x="88" y="21"/>
                  </a:lnTo>
                  <a:lnTo>
                    <a:pt x="89" y="22"/>
                  </a:lnTo>
                  <a:lnTo>
                    <a:pt x="89" y="23"/>
                  </a:lnTo>
                  <a:lnTo>
                    <a:pt x="91" y="25"/>
                  </a:lnTo>
                  <a:lnTo>
                    <a:pt x="94" y="26"/>
                  </a:lnTo>
                  <a:lnTo>
                    <a:pt x="98" y="32"/>
                  </a:lnTo>
                  <a:lnTo>
                    <a:pt x="100" y="33"/>
                  </a:lnTo>
                  <a:lnTo>
                    <a:pt x="100" y="35"/>
                  </a:lnTo>
                  <a:lnTo>
                    <a:pt x="101" y="36"/>
                  </a:lnTo>
                  <a:lnTo>
                    <a:pt x="102" y="37"/>
                  </a:lnTo>
                  <a:lnTo>
                    <a:pt x="101" y="37"/>
                  </a:lnTo>
                  <a:lnTo>
                    <a:pt x="100" y="38"/>
                  </a:lnTo>
                  <a:lnTo>
                    <a:pt x="100" y="39"/>
                  </a:lnTo>
                  <a:lnTo>
                    <a:pt x="102" y="40"/>
                  </a:lnTo>
                  <a:lnTo>
                    <a:pt x="102" y="41"/>
                  </a:lnTo>
                  <a:lnTo>
                    <a:pt x="100" y="39"/>
                  </a:lnTo>
                  <a:lnTo>
                    <a:pt x="97" y="38"/>
                  </a:lnTo>
                  <a:lnTo>
                    <a:pt x="95" y="38"/>
                  </a:lnTo>
                  <a:lnTo>
                    <a:pt x="94" y="37"/>
                  </a:lnTo>
                  <a:lnTo>
                    <a:pt x="88" y="35"/>
                  </a:lnTo>
                  <a:lnTo>
                    <a:pt x="86" y="33"/>
                  </a:lnTo>
                  <a:lnTo>
                    <a:pt x="85" y="32"/>
                  </a:lnTo>
                  <a:lnTo>
                    <a:pt x="83" y="30"/>
                  </a:lnTo>
                  <a:lnTo>
                    <a:pt x="82" y="30"/>
                  </a:lnTo>
                  <a:lnTo>
                    <a:pt x="80" y="29"/>
                  </a:lnTo>
                  <a:lnTo>
                    <a:pt x="79" y="30"/>
                  </a:lnTo>
                  <a:lnTo>
                    <a:pt x="76" y="30"/>
                  </a:lnTo>
                  <a:lnTo>
                    <a:pt x="73" y="30"/>
                  </a:lnTo>
                  <a:lnTo>
                    <a:pt x="71" y="29"/>
                  </a:lnTo>
                  <a:lnTo>
                    <a:pt x="71" y="28"/>
                  </a:lnTo>
                  <a:lnTo>
                    <a:pt x="70" y="26"/>
                  </a:lnTo>
                  <a:lnTo>
                    <a:pt x="68" y="25"/>
                  </a:lnTo>
                  <a:lnTo>
                    <a:pt x="70" y="26"/>
                  </a:lnTo>
                  <a:lnTo>
                    <a:pt x="70" y="27"/>
                  </a:lnTo>
                  <a:lnTo>
                    <a:pt x="70" y="28"/>
                  </a:lnTo>
                  <a:lnTo>
                    <a:pt x="70" y="29"/>
                  </a:lnTo>
                  <a:lnTo>
                    <a:pt x="70" y="30"/>
                  </a:lnTo>
                  <a:lnTo>
                    <a:pt x="71" y="29"/>
                  </a:lnTo>
                  <a:lnTo>
                    <a:pt x="70" y="30"/>
                  </a:lnTo>
                  <a:lnTo>
                    <a:pt x="71" y="30"/>
                  </a:lnTo>
                  <a:lnTo>
                    <a:pt x="71" y="32"/>
                  </a:lnTo>
                  <a:lnTo>
                    <a:pt x="72" y="30"/>
                  </a:lnTo>
                  <a:lnTo>
                    <a:pt x="74" y="31"/>
                  </a:lnTo>
                  <a:lnTo>
                    <a:pt x="74" y="33"/>
                  </a:lnTo>
                  <a:lnTo>
                    <a:pt x="74" y="32"/>
                  </a:lnTo>
                  <a:lnTo>
                    <a:pt x="76" y="32"/>
                  </a:lnTo>
                  <a:lnTo>
                    <a:pt x="77" y="32"/>
                  </a:lnTo>
                  <a:lnTo>
                    <a:pt x="80" y="32"/>
                  </a:lnTo>
                  <a:lnTo>
                    <a:pt x="79" y="33"/>
                  </a:lnTo>
                  <a:lnTo>
                    <a:pt x="77" y="33"/>
                  </a:lnTo>
                  <a:lnTo>
                    <a:pt x="76" y="35"/>
                  </a:lnTo>
                  <a:lnTo>
                    <a:pt x="74" y="36"/>
                  </a:lnTo>
                  <a:lnTo>
                    <a:pt x="75" y="36"/>
                  </a:lnTo>
                  <a:lnTo>
                    <a:pt x="76" y="35"/>
                  </a:lnTo>
                  <a:lnTo>
                    <a:pt x="77" y="35"/>
                  </a:lnTo>
                  <a:lnTo>
                    <a:pt x="77" y="33"/>
                  </a:lnTo>
                  <a:lnTo>
                    <a:pt x="79" y="35"/>
                  </a:lnTo>
                  <a:lnTo>
                    <a:pt x="79" y="33"/>
                  </a:lnTo>
                  <a:lnTo>
                    <a:pt x="80" y="33"/>
                  </a:lnTo>
                  <a:lnTo>
                    <a:pt x="81" y="35"/>
                  </a:lnTo>
                  <a:lnTo>
                    <a:pt x="83" y="36"/>
                  </a:lnTo>
                  <a:lnTo>
                    <a:pt x="85" y="38"/>
                  </a:lnTo>
                  <a:lnTo>
                    <a:pt x="86" y="39"/>
                  </a:lnTo>
                  <a:lnTo>
                    <a:pt x="89" y="39"/>
                  </a:lnTo>
                  <a:lnTo>
                    <a:pt x="93" y="43"/>
                  </a:lnTo>
                  <a:lnTo>
                    <a:pt x="92" y="44"/>
                  </a:lnTo>
                  <a:lnTo>
                    <a:pt x="94" y="46"/>
                  </a:lnTo>
                  <a:lnTo>
                    <a:pt x="97" y="47"/>
                  </a:lnTo>
                  <a:lnTo>
                    <a:pt x="100" y="49"/>
                  </a:lnTo>
                  <a:lnTo>
                    <a:pt x="102" y="50"/>
                  </a:lnTo>
                  <a:lnTo>
                    <a:pt x="104" y="51"/>
                  </a:lnTo>
                  <a:lnTo>
                    <a:pt x="108" y="54"/>
                  </a:lnTo>
                  <a:lnTo>
                    <a:pt x="113" y="59"/>
                  </a:lnTo>
                  <a:lnTo>
                    <a:pt x="120" y="60"/>
                  </a:lnTo>
                  <a:lnTo>
                    <a:pt x="122" y="60"/>
                  </a:lnTo>
                  <a:lnTo>
                    <a:pt x="124" y="61"/>
                  </a:lnTo>
                  <a:lnTo>
                    <a:pt x="125" y="62"/>
                  </a:lnTo>
                  <a:lnTo>
                    <a:pt x="127" y="68"/>
                  </a:lnTo>
                  <a:lnTo>
                    <a:pt x="131" y="72"/>
                  </a:lnTo>
                  <a:lnTo>
                    <a:pt x="133" y="80"/>
                  </a:lnTo>
                  <a:lnTo>
                    <a:pt x="135" y="84"/>
                  </a:lnTo>
                  <a:lnTo>
                    <a:pt x="136" y="86"/>
                  </a:lnTo>
                  <a:lnTo>
                    <a:pt x="135" y="87"/>
                  </a:lnTo>
                  <a:lnTo>
                    <a:pt x="135" y="88"/>
                  </a:lnTo>
                  <a:lnTo>
                    <a:pt x="134" y="89"/>
                  </a:lnTo>
                  <a:lnTo>
                    <a:pt x="134" y="90"/>
                  </a:lnTo>
                  <a:lnTo>
                    <a:pt x="133" y="91"/>
                  </a:lnTo>
                  <a:lnTo>
                    <a:pt x="134" y="91"/>
                  </a:lnTo>
                  <a:lnTo>
                    <a:pt x="134" y="92"/>
                  </a:lnTo>
                  <a:lnTo>
                    <a:pt x="134" y="93"/>
                  </a:lnTo>
                  <a:lnTo>
                    <a:pt x="137" y="97"/>
                  </a:lnTo>
                  <a:lnTo>
                    <a:pt x="135" y="97"/>
                  </a:lnTo>
                  <a:lnTo>
                    <a:pt x="135" y="98"/>
                  </a:lnTo>
                  <a:lnTo>
                    <a:pt x="134" y="98"/>
                  </a:lnTo>
                  <a:lnTo>
                    <a:pt x="135" y="99"/>
                  </a:lnTo>
                  <a:lnTo>
                    <a:pt x="134" y="101"/>
                  </a:lnTo>
                  <a:lnTo>
                    <a:pt x="136" y="103"/>
                  </a:lnTo>
                  <a:lnTo>
                    <a:pt x="136" y="105"/>
                  </a:lnTo>
                  <a:lnTo>
                    <a:pt x="137" y="105"/>
                  </a:lnTo>
                  <a:lnTo>
                    <a:pt x="139" y="105"/>
                  </a:lnTo>
                  <a:lnTo>
                    <a:pt x="141" y="106"/>
                  </a:lnTo>
                  <a:lnTo>
                    <a:pt x="140" y="109"/>
                  </a:lnTo>
                  <a:lnTo>
                    <a:pt x="140" y="114"/>
                  </a:lnTo>
                  <a:lnTo>
                    <a:pt x="139" y="115"/>
                  </a:lnTo>
                  <a:lnTo>
                    <a:pt x="138" y="115"/>
                  </a:lnTo>
                  <a:lnTo>
                    <a:pt x="137" y="117"/>
                  </a:lnTo>
                  <a:lnTo>
                    <a:pt x="138" y="118"/>
                  </a:lnTo>
                  <a:lnTo>
                    <a:pt x="139" y="118"/>
                  </a:lnTo>
                  <a:lnTo>
                    <a:pt x="138" y="121"/>
                  </a:lnTo>
                  <a:lnTo>
                    <a:pt x="137" y="121"/>
                  </a:lnTo>
                  <a:lnTo>
                    <a:pt x="137" y="123"/>
                  </a:lnTo>
                  <a:lnTo>
                    <a:pt x="138" y="123"/>
                  </a:lnTo>
                  <a:lnTo>
                    <a:pt x="135" y="124"/>
                  </a:lnTo>
                  <a:lnTo>
                    <a:pt x="135" y="125"/>
                  </a:lnTo>
                  <a:lnTo>
                    <a:pt x="134" y="125"/>
                  </a:lnTo>
                  <a:lnTo>
                    <a:pt x="134" y="127"/>
                  </a:lnTo>
                  <a:lnTo>
                    <a:pt x="134" y="128"/>
                  </a:lnTo>
                  <a:lnTo>
                    <a:pt x="135" y="129"/>
                  </a:lnTo>
                  <a:lnTo>
                    <a:pt x="134" y="127"/>
                  </a:lnTo>
                  <a:lnTo>
                    <a:pt x="134" y="126"/>
                  </a:lnTo>
                  <a:lnTo>
                    <a:pt x="135" y="126"/>
                  </a:lnTo>
                  <a:lnTo>
                    <a:pt x="137" y="124"/>
                  </a:lnTo>
                  <a:lnTo>
                    <a:pt x="138" y="123"/>
                  </a:lnTo>
                  <a:lnTo>
                    <a:pt x="138" y="122"/>
                  </a:lnTo>
                  <a:lnTo>
                    <a:pt x="137" y="122"/>
                  </a:lnTo>
                  <a:lnTo>
                    <a:pt x="138" y="122"/>
                  </a:lnTo>
                  <a:lnTo>
                    <a:pt x="140" y="121"/>
                  </a:lnTo>
                  <a:lnTo>
                    <a:pt x="140" y="120"/>
                  </a:lnTo>
                  <a:lnTo>
                    <a:pt x="140" y="119"/>
                  </a:lnTo>
                  <a:lnTo>
                    <a:pt x="140" y="118"/>
                  </a:lnTo>
                  <a:lnTo>
                    <a:pt x="138" y="118"/>
                  </a:lnTo>
                  <a:lnTo>
                    <a:pt x="139" y="117"/>
                  </a:lnTo>
                  <a:lnTo>
                    <a:pt x="138" y="116"/>
                  </a:lnTo>
                  <a:lnTo>
                    <a:pt x="138" y="115"/>
                  </a:lnTo>
                  <a:lnTo>
                    <a:pt x="139" y="115"/>
                  </a:lnTo>
                  <a:lnTo>
                    <a:pt x="140" y="116"/>
                  </a:lnTo>
                  <a:lnTo>
                    <a:pt x="140" y="115"/>
                  </a:lnTo>
                  <a:lnTo>
                    <a:pt x="141" y="114"/>
                  </a:lnTo>
                  <a:lnTo>
                    <a:pt x="141" y="109"/>
                  </a:lnTo>
                  <a:lnTo>
                    <a:pt x="142" y="108"/>
                  </a:lnTo>
                  <a:lnTo>
                    <a:pt x="143" y="108"/>
                  </a:lnTo>
                  <a:lnTo>
                    <a:pt x="144" y="106"/>
                  </a:lnTo>
                  <a:lnTo>
                    <a:pt x="143" y="106"/>
                  </a:lnTo>
                  <a:lnTo>
                    <a:pt x="142" y="105"/>
                  </a:lnTo>
                  <a:lnTo>
                    <a:pt x="143" y="105"/>
                  </a:lnTo>
                  <a:lnTo>
                    <a:pt x="139" y="103"/>
                  </a:lnTo>
                  <a:lnTo>
                    <a:pt x="139" y="101"/>
                  </a:lnTo>
                  <a:lnTo>
                    <a:pt x="137" y="100"/>
                  </a:lnTo>
                  <a:lnTo>
                    <a:pt x="140" y="99"/>
                  </a:lnTo>
                  <a:lnTo>
                    <a:pt x="140" y="96"/>
                  </a:lnTo>
                  <a:lnTo>
                    <a:pt x="140" y="95"/>
                  </a:lnTo>
                  <a:lnTo>
                    <a:pt x="140" y="94"/>
                  </a:lnTo>
                  <a:lnTo>
                    <a:pt x="138" y="93"/>
                  </a:lnTo>
                  <a:lnTo>
                    <a:pt x="137" y="93"/>
                  </a:lnTo>
                  <a:lnTo>
                    <a:pt x="135" y="91"/>
                  </a:lnTo>
                  <a:lnTo>
                    <a:pt x="135" y="90"/>
                  </a:lnTo>
                  <a:lnTo>
                    <a:pt x="135" y="89"/>
                  </a:lnTo>
                  <a:lnTo>
                    <a:pt x="136" y="90"/>
                  </a:lnTo>
                  <a:lnTo>
                    <a:pt x="136" y="91"/>
                  </a:lnTo>
                  <a:lnTo>
                    <a:pt x="137" y="91"/>
                  </a:lnTo>
                  <a:lnTo>
                    <a:pt x="141" y="90"/>
                  </a:lnTo>
                  <a:lnTo>
                    <a:pt x="144" y="86"/>
                  </a:lnTo>
                  <a:lnTo>
                    <a:pt x="151" y="84"/>
                  </a:lnTo>
                  <a:lnTo>
                    <a:pt x="152" y="83"/>
                  </a:lnTo>
                  <a:lnTo>
                    <a:pt x="157" y="81"/>
                  </a:lnTo>
                  <a:lnTo>
                    <a:pt x="162" y="79"/>
                  </a:lnTo>
                  <a:lnTo>
                    <a:pt x="164" y="81"/>
                  </a:lnTo>
                  <a:lnTo>
                    <a:pt x="167" y="85"/>
                  </a:lnTo>
                  <a:lnTo>
                    <a:pt x="170" y="87"/>
                  </a:lnTo>
                  <a:lnTo>
                    <a:pt x="172" y="88"/>
                  </a:lnTo>
                  <a:lnTo>
                    <a:pt x="173" y="89"/>
                  </a:lnTo>
                  <a:lnTo>
                    <a:pt x="173" y="90"/>
                  </a:lnTo>
                  <a:lnTo>
                    <a:pt x="175" y="90"/>
                  </a:lnTo>
                  <a:lnTo>
                    <a:pt x="181" y="91"/>
                  </a:lnTo>
                  <a:lnTo>
                    <a:pt x="182" y="91"/>
                  </a:lnTo>
                  <a:lnTo>
                    <a:pt x="186" y="94"/>
                  </a:lnTo>
                  <a:lnTo>
                    <a:pt x="189" y="95"/>
                  </a:lnTo>
                  <a:lnTo>
                    <a:pt x="193" y="96"/>
                  </a:lnTo>
                  <a:lnTo>
                    <a:pt x="197" y="95"/>
                  </a:lnTo>
                  <a:lnTo>
                    <a:pt x="201" y="95"/>
                  </a:lnTo>
                  <a:lnTo>
                    <a:pt x="205" y="95"/>
                  </a:lnTo>
                  <a:lnTo>
                    <a:pt x="209" y="96"/>
                  </a:lnTo>
                  <a:lnTo>
                    <a:pt x="211" y="96"/>
                  </a:lnTo>
                  <a:lnTo>
                    <a:pt x="218" y="102"/>
                  </a:lnTo>
                  <a:lnTo>
                    <a:pt x="219" y="103"/>
                  </a:lnTo>
                  <a:lnTo>
                    <a:pt x="223" y="106"/>
                  </a:lnTo>
                  <a:lnTo>
                    <a:pt x="225" y="109"/>
                  </a:lnTo>
                  <a:lnTo>
                    <a:pt x="226" y="114"/>
                  </a:lnTo>
                  <a:lnTo>
                    <a:pt x="226" y="115"/>
                  </a:lnTo>
                  <a:lnTo>
                    <a:pt x="226" y="117"/>
                  </a:lnTo>
                  <a:lnTo>
                    <a:pt x="225" y="121"/>
                  </a:lnTo>
                  <a:lnTo>
                    <a:pt x="226" y="122"/>
                  </a:lnTo>
                  <a:lnTo>
                    <a:pt x="226" y="125"/>
                  </a:lnTo>
                  <a:lnTo>
                    <a:pt x="226" y="126"/>
                  </a:lnTo>
                  <a:lnTo>
                    <a:pt x="223" y="126"/>
                  </a:lnTo>
                  <a:lnTo>
                    <a:pt x="223" y="129"/>
                  </a:lnTo>
                  <a:lnTo>
                    <a:pt x="222" y="129"/>
                  </a:lnTo>
                  <a:lnTo>
                    <a:pt x="222" y="130"/>
                  </a:lnTo>
                  <a:lnTo>
                    <a:pt x="219" y="130"/>
                  </a:lnTo>
                  <a:lnTo>
                    <a:pt x="217" y="132"/>
                  </a:lnTo>
                  <a:lnTo>
                    <a:pt x="216" y="130"/>
                  </a:lnTo>
                  <a:lnTo>
                    <a:pt x="213" y="132"/>
                  </a:lnTo>
                  <a:lnTo>
                    <a:pt x="211" y="133"/>
                  </a:lnTo>
                  <a:lnTo>
                    <a:pt x="209" y="134"/>
                  </a:lnTo>
                  <a:lnTo>
                    <a:pt x="208" y="134"/>
                  </a:lnTo>
                  <a:lnTo>
                    <a:pt x="207" y="134"/>
                  </a:lnTo>
                  <a:lnTo>
                    <a:pt x="207" y="135"/>
                  </a:lnTo>
                  <a:lnTo>
                    <a:pt x="205" y="136"/>
                  </a:lnTo>
                  <a:lnTo>
                    <a:pt x="206" y="139"/>
                  </a:lnTo>
                  <a:lnTo>
                    <a:pt x="205" y="140"/>
                  </a:lnTo>
                  <a:lnTo>
                    <a:pt x="204" y="142"/>
                  </a:lnTo>
                  <a:lnTo>
                    <a:pt x="202" y="143"/>
                  </a:lnTo>
                  <a:lnTo>
                    <a:pt x="201" y="144"/>
                  </a:lnTo>
                  <a:lnTo>
                    <a:pt x="201" y="146"/>
                  </a:lnTo>
                  <a:lnTo>
                    <a:pt x="201" y="148"/>
                  </a:lnTo>
                  <a:lnTo>
                    <a:pt x="201" y="151"/>
                  </a:lnTo>
                  <a:lnTo>
                    <a:pt x="202" y="149"/>
                  </a:lnTo>
                  <a:lnTo>
                    <a:pt x="201" y="146"/>
                  </a:lnTo>
                  <a:lnTo>
                    <a:pt x="202" y="145"/>
                  </a:lnTo>
                  <a:lnTo>
                    <a:pt x="202" y="144"/>
                  </a:lnTo>
                  <a:lnTo>
                    <a:pt x="204" y="144"/>
                  </a:lnTo>
                  <a:lnTo>
                    <a:pt x="205" y="144"/>
                  </a:lnTo>
                  <a:lnTo>
                    <a:pt x="205" y="142"/>
                  </a:lnTo>
                  <a:lnTo>
                    <a:pt x="205" y="139"/>
                  </a:lnTo>
                  <a:lnTo>
                    <a:pt x="207" y="139"/>
                  </a:lnTo>
                  <a:lnTo>
                    <a:pt x="207" y="136"/>
                  </a:lnTo>
                  <a:lnTo>
                    <a:pt x="209" y="136"/>
                  </a:lnTo>
                  <a:lnTo>
                    <a:pt x="211" y="136"/>
                  </a:lnTo>
                  <a:lnTo>
                    <a:pt x="213" y="135"/>
                  </a:lnTo>
                  <a:lnTo>
                    <a:pt x="215" y="133"/>
                  </a:lnTo>
                  <a:lnTo>
                    <a:pt x="220" y="134"/>
                  </a:lnTo>
                  <a:lnTo>
                    <a:pt x="223" y="132"/>
                  </a:lnTo>
                  <a:lnTo>
                    <a:pt x="225" y="132"/>
                  </a:lnTo>
                  <a:lnTo>
                    <a:pt x="226" y="130"/>
                  </a:lnTo>
                  <a:lnTo>
                    <a:pt x="226" y="129"/>
                  </a:lnTo>
                  <a:lnTo>
                    <a:pt x="228" y="128"/>
                  </a:lnTo>
                  <a:lnTo>
                    <a:pt x="229" y="129"/>
                  </a:lnTo>
                  <a:lnTo>
                    <a:pt x="230" y="130"/>
                  </a:lnTo>
                  <a:lnTo>
                    <a:pt x="230" y="131"/>
                  </a:lnTo>
                  <a:lnTo>
                    <a:pt x="228" y="134"/>
                  </a:lnTo>
                  <a:lnTo>
                    <a:pt x="228" y="138"/>
                  </a:lnTo>
                  <a:lnTo>
                    <a:pt x="230" y="138"/>
                  </a:lnTo>
                  <a:lnTo>
                    <a:pt x="230" y="141"/>
                  </a:lnTo>
                  <a:lnTo>
                    <a:pt x="230" y="140"/>
                  </a:lnTo>
                  <a:lnTo>
                    <a:pt x="230" y="138"/>
                  </a:lnTo>
                  <a:lnTo>
                    <a:pt x="229" y="137"/>
                  </a:lnTo>
                  <a:lnTo>
                    <a:pt x="230" y="135"/>
                  </a:lnTo>
                  <a:lnTo>
                    <a:pt x="231" y="130"/>
                  </a:lnTo>
                  <a:lnTo>
                    <a:pt x="230" y="129"/>
                  </a:lnTo>
                  <a:lnTo>
                    <a:pt x="231" y="127"/>
                  </a:lnTo>
                  <a:lnTo>
                    <a:pt x="231" y="125"/>
                  </a:lnTo>
                  <a:lnTo>
                    <a:pt x="231" y="124"/>
                  </a:lnTo>
                  <a:lnTo>
                    <a:pt x="230" y="122"/>
                  </a:lnTo>
                  <a:lnTo>
                    <a:pt x="231" y="119"/>
                  </a:lnTo>
                  <a:lnTo>
                    <a:pt x="230" y="115"/>
                  </a:lnTo>
                  <a:lnTo>
                    <a:pt x="231" y="116"/>
                  </a:lnTo>
                  <a:lnTo>
                    <a:pt x="233" y="117"/>
                  </a:lnTo>
                  <a:lnTo>
                    <a:pt x="234" y="117"/>
                  </a:lnTo>
                  <a:lnTo>
                    <a:pt x="237" y="120"/>
                  </a:lnTo>
                  <a:lnTo>
                    <a:pt x="240" y="121"/>
                  </a:lnTo>
                  <a:lnTo>
                    <a:pt x="247" y="122"/>
                  </a:lnTo>
                  <a:lnTo>
                    <a:pt x="249" y="121"/>
                  </a:lnTo>
                  <a:lnTo>
                    <a:pt x="254" y="120"/>
                  </a:lnTo>
                  <a:lnTo>
                    <a:pt x="257" y="120"/>
                  </a:lnTo>
                  <a:lnTo>
                    <a:pt x="257" y="122"/>
                  </a:lnTo>
                  <a:lnTo>
                    <a:pt x="256" y="127"/>
                  </a:lnTo>
                  <a:lnTo>
                    <a:pt x="257" y="127"/>
                  </a:lnTo>
                  <a:lnTo>
                    <a:pt x="257" y="124"/>
                  </a:lnTo>
                  <a:lnTo>
                    <a:pt x="259" y="126"/>
                  </a:lnTo>
                  <a:lnTo>
                    <a:pt x="261" y="127"/>
                  </a:lnTo>
                  <a:lnTo>
                    <a:pt x="263" y="127"/>
                  </a:lnTo>
                  <a:lnTo>
                    <a:pt x="264" y="127"/>
                  </a:lnTo>
                  <a:lnTo>
                    <a:pt x="266" y="128"/>
                  </a:lnTo>
                  <a:lnTo>
                    <a:pt x="271" y="129"/>
                  </a:lnTo>
                  <a:lnTo>
                    <a:pt x="272" y="130"/>
                  </a:lnTo>
                  <a:lnTo>
                    <a:pt x="274" y="130"/>
                  </a:lnTo>
                  <a:lnTo>
                    <a:pt x="274" y="131"/>
                  </a:lnTo>
                  <a:lnTo>
                    <a:pt x="277" y="132"/>
                  </a:lnTo>
                  <a:lnTo>
                    <a:pt x="290" y="132"/>
                  </a:lnTo>
                  <a:lnTo>
                    <a:pt x="291" y="134"/>
                  </a:lnTo>
                  <a:lnTo>
                    <a:pt x="292" y="135"/>
                  </a:lnTo>
                  <a:lnTo>
                    <a:pt x="294" y="137"/>
                  </a:lnTo>
                  <a:lnTo>
                    <a:pt x="298" y="139"/>
                  </a:lnTo>
                  <a:lnTo>
                    <a:pt x="303" y="141"/>
                  </a:lnTo>
                  <a:lnTo>
                    <a:pt x="306" y="141"/>
                  </a:lnTo>
                  <a:lnTo>
                    <a:pt x="304" y="142"/>
                  </a:lnTo>
                  <a:lnTo>
                    <a:pt x="303" y="143"/>
                  </a:lnTo>
                  <a:lnTo>
                    <a:pt x="301" y="143"/>
                  </a:lnTo>
                  <a:lnTo>
                    <a:pt x="299" y="142"/>
                  </a:lnTo>
                  <a:lnTo>
                    <a:pt x="296" y="144"/>
                  </a:lnTo>
                  <a:lnTo>
                    <a:pt x="287" y="144"/>
                  </a:lnTo>
                  <a:lnTo>
                    <a:pt x="287" y="146"/>
                  </a:lnTo>
                  <a:lnTo>
                    <a:pt x="287" y="147"/>
                  </a:lnTo>
                  <a:lnTo>
                    <a:pt x="285" y="145"/>
                  </a:lnTo>
                  <a:lnTo>
                    <a:pt x="284" y="147"/>
                  </a:lnTo>
                  <a:lnTo>
                    <a:pt x="283" y="147"/>
                  </a:lnTo>
                  <a:lnTo>
                    <a:pt x="280" y="147"/>
                  </a:lnTo>
                  <a:lnTo>
                    <a:pt x="279" y="149"/>
                  </a:lnTo>
                  <a:lnTo>
                    <a:pt x="279" y="150"/>
                  </a:lnTo>
                  <a:lnTo>
                    <a:pt x="279" y="151"/>
                  </a:lnTo>
                  <a:lnTo>
                    <a:pt x="278" y="152"/>
                  </a:lnTo>
                  <a:lnTo>
                    <a:pt x="277" y="153"/>
                  </a:lnTo>
                  <a:lnTo>
                    <a:pt x="275" y="156"/>
                  </a:lnTo>
                  <a:lnTo>
                    <a:pt x="273" y="156"/>
                  </a:lnTo>
                  <a:lnTo>
                    <a:pt x="272" y="154"/>
                  </a:lnTo>
                  <a:lnTo>
                    <a:pt x="271" y="153"/>
                  </a:lnTo>
                  <a:lnTo>
                    <a:pt x="271" y="154"/>
                  </a:lnTo>
                  <a:lnTo>
                    <a:pt x="272" y="154"/>
                  </a:lnTo>
                  <a:lnTo>
                    <a:pt x="272" y="157"/>
                  </a:lnTo>
                  <a:lnTo>
                    <a:pt x="271" y="158"/>
                  </a:lnTo>
                  <a:lnTo>
                    <a:pt x="270" y="159"/>
                  </a:lnTo>
                  <a:lnTo>
                    <a:pt x="267" y="161"/>
                  </a:lnTo>
                  <a:lnTo>
                    <a:pt x="266" y="162"/>
                  </a:lnTo>
                  <a:lnTo>
                    <a:pt x="263" y="167"/>
                  </a:lnTo>
                  <a:lnTo>
                    <a:pt x="261" y="168"/>
                  </a:lnTo>
                  <a:lnTo>
                    <a:pt x="261" y="170"/>
                  </a:lnTo>
                  <a:lnTo>
                    <a:pt x="260" y="171"/>
                  </a:lnTo>
                  <a:lnTo>
                    <a:pt x="261" y="172"/>
                  </a:lnTo>
                  <a:lnTo>
                    <a:pt x="259" y="172"/>
                  </a:lnTo>
                  <a:lnTo>
                    <a:pt x="259" y="171"/>
                  </a:lnTo>
                  <a:lnTo>
                    <a:pt x="257" y="170"/>
                  </a:lnTo>
                  <a:lnTo>
                    <a:pt x="256" y="170"/>
                  </a:lnTo>
                  <a:lnTo>
                    <a:pt x="255" y="170"/>
                  </a:lnTo>
                  <a:lnTo>
                    <a:pt x="251" y="173"/>
                  </a:lnTo>
                  <a:lnTo>
                    <a:pt x="251" y="174"/>
                  </a:lnTo>
                  <a:lnTo>
                    <a:pt x="250" y="174"/>
                  </a:lnTo>
                  <a:lnTo>
                    <a:pt x="247" y="175"/>
                  </a:lnTo>
                  <a:lnTo>
                    <a:pt x="246" y="176"/>
                  </a:lnTo>
                  <a:lnTo>
                    <a:pt x="244" y="176"/>
                  </a:lnTo>
                  <a:lnTo>
                    <a:pt x="243" y="177"/>
                  </a:lnTo>
                  <a:lnTo>
                    <a:pt x="245" y="176"/>
                  </a:lnTo>
                  <a:lnTo>
                    <a:pt x="245" y="177"/>
                  </a:lnTo>
                  <a:lnTo>
                    <a:pt x="248" y="176"/>
                  </a:lnTo>
                  <a:lnTo>
                    <a:pt x="248" y="178"/>
                  </a:lnTo>
                  <a:lnTo>
                    <a:pt x="248" y="179"/>
                  </a:lnTo>
                  <a:lnTo>
                    <a:pt x="248" y="180"/>
                  </a:lnTo>
                  <a:lnTo>
                    <a:pt x="247" y="180"/>
                  </a:lnTo>
                  <a:lnTo>
                    <a:pt x="248" y="181"/>
                  </a:lnTo>
                  <a:lnTo>
                    <a:pt x="250" y="181"/>
                  </a:lnTo>
                  <a:lnTo>
                    <a:pt x="251" y="184"/>
                  </a:lnTo>
                  <a:lnTo>
                    <a:pt x="252" y="186"/>
                  </a:lnTo>
                  <a:lnTo>
                    <a:pt x="254" y="187"/>
                  </a:lnTo>
                  <a:lnTo>
                    <a:pt x="255" y="189"/>
                  </a:lnTo>
                  <a:lnTo>
                    <a:pt x="256" y="192"/>
                  </a:lnTo>
                  <a:lnTo>
                    <a:pt x="257" y="193"/>
                  </a:lnTo>
                  <a:lnTo>
                    <a:pt x="257" y="198"/>
                  </a:lnTo>
                  <a:lnTo>
                    <a:pt x="258" y="198"/>
                  </a:lnTo>
                  <a:lnTo>
                    <a:pt x="258" y="200"/>
                  </a:lnTo>
                  <a:lnTo>
                    <a:pt x="259" y="201"/>
                  </a:lnTo>
                  <a:lnTo>
                    <a:pt x="260" y="201"/>
                  </a:lnTo>
                  <a:lnTo>
                    <a:pt x="256" y="204"/>
                  </a:lnTo>
                  <a:lnTo>
                    <a:pt x="256" y="205"/>
                  </a:lnTo>
                  <a:lnTo>
                    <a:pt x="260" y="202"/>
                  </a:lnTo>
                  <a:lnTo>
                    <a:pt x="260" y="200"/>
                  </a:lnTo>
                  <a:lnTo>
                    <a:pt x="259" y="199"/>
                  </a:lnTo>
                  <a:lnTo>
                    <a:pt x="259" y="198"/>
                  </a:lnTo>
                  <a:lnTo>
                    <a:pt x="258" y="198"/>
                  </a:lnTo>
                  <a:lnTo>
                    <a:pt x="258" y="196"/>
                  </a:lnTo>
                  <a:lnTo>
                    <a:pt x="258" y="192"/>
                  </a:lnTo>
                  <a:lnTo>
                    <a:pt x="257" y="190"/>
                  </a:lnTo>
                  <a:lnTo>
                    <a:pt x="255" y="186"/>
                  </a:lnTo>
                  <a:lnTo>
                    <a:pt x="254" y="185"/>
                  </a:lnTo>
                  <a:lnTo>
                    <a:pt x="254" y="184"/>
                  </a:lnTo>
                  <a:lnTo>
                    <a:pt x="253" y="183"/>
                  </a:lnTo>
                  <a:lnTo>
                    <a:pt x="252" y="181"/>
                  </a:lnTo>
                  <a:lnTo>
                    <a:pt x="251" y="180"/>
                  </a:lnTo>
                  <a:lnTo>
                    <a:pt x="249" y="179"/>
                  </a:lnTo>
                  <a:lnTo>
                    <a:pt x="249" y="178"/>
                  </a:lnTo>
                  <a:lnTo>
                    <a:pt x="251" y="178"/>
                  </a:lnTo>
                  <a:lnTo>
                    <a:pt x="252" y="177"/>
                  </a:lnTo>
                  <a:lnTo>
                    <a:pt x="254" y="177"/>
                  </a:lnTo>
                  <a:lnTo>
                    <a:pt x="255" y="174"/>
                  </a:lnTo>
                  <a:lnTo>
                    <a:pt x="257" y="175"/>
                  </a:lnTo>
                  <a:lnTo>
                    <a:pt x="258" y="175"/>
                  </a:lnTo>
                  <a:lnTo>
                    <a:pt x="259" y="177"/>
                  </a:lnTo>
                  <a:lnTo>
                    <a:pt x="260" y="178"/>
                  </a:lnTo>
                  <a:lnTo>
                    <a:pt x="263" y="179"/>
                  </a:lnTo>
                  <a:lnTo>
                    <a:pt x="266" y="174"/>
                  </a:lnTo>
                  <a:lnTo>
                    <a:pt x="266" y="172"/>
                  </a:lnTo>
                  <a:lnTo>
                    <a:pt x="266" y="170"/>
                  </a:lnTo>
                  <a:lnTo>
                    <a:pt x="267" y="169"/>
                  </a:lnTo>
                  <a:lnTo>
                    <a:pt x="268" y="168"/>
                  </a:lnTo>
                  <a:lnTo>
                    <a:pt x="269" y="167"/>
                  </a:lnTo>
                  <a:lnTo>
                    <a:pt x="271" y="167"/>
                  </a:lnTo>
                  <a:lnTo>
                    <a:pt x="272" y="165"/>
                  </a:lnTo>
                  <a:lnTo>
                    <a:pt x="273" y="164"/>
                  </a:lnTo>
                  <a:lnTo>
                    <a:pt x="274" y="163"/>
                  </a:lnTo>
                  <a:lnTo>
                    <a:pt x="275" y="164"/>
                  </a:lnTo>
                  <a:lnTo>
                    <a:pt x="276" y="165"/>
                  </a:lnTo>
                  <a:lnTo>
                    <a:pt x="277" y="165"/>
                  </a:lnTo>
                  <a:lnTo>
                    <a:pt x="277" y="163"/>
                  </a:lnTo>
                  <a:lnTo>
                    <a:pt x="276" y="163"/>
                  </a:lnTo>
                  <a:lnTo>
                    <a:pt x="277" y="162"/>
                  </a:lnTo>
                  <a:lnTo>
                    <a:pt x="277" y="161"/>
                  </a:lnTo>
                  <a:lnTo>
                    <a:pt x="278" y="160"/>
                  </a:lnTo>
                  <a:lnTo>
                    <a:pt x="280" y="161"/>
                  </a:lnTo>
                  <a:lnTo>
                    <a:pt x="281" y="162"/>
                  </a:lnTo>
                  <a:lnTo>
                    <a:pt x="281" y="163"/>
                  </a:lnTo>
                  <a:lnTo>
                    <a:pt x="282" y="164"/>
                  </a:lnTo>
                  <a:lnTo>
                    <a:pt x="281" y="165"/>
                  </a:lnTo>
                  <a:lnTo>
                    <a:pt x="282" y="165"/>
                  </a:lnTo>
                  <a:lnTo>
                    <a:pt x="282" y="163"/>
                  </a:lnTo>
                  <a:lnTo>
                    <a:pt x="283" y="163"/>
                  </a:lnTo>
                  <a:lnTo>
                    <a:pt x="283" y="162"/>
                  </a:lnTo>
                  <a:lnTo>
                    <a:pt x="282" y="161"/>
                  </a:lnTo>
                  <a:lnTo>
                    <a:pt x="281" y="160"/>
                  </a:lnTo>
                  <a:lnTo>
                    <a:pt x="283" y="159"/>
                  </a:lnTo>
                  <a:lnTo>
                    <a:pt x="283" y="157"/>
                  </a:lnTo>
                  <a:lnTo>
                    <a:pt x="286" y="154"/>
                  </a:lnTo>
                  <a:lnTo>
                    <a:pt x="287" y="153"/>
                  </a:lnTo>
                  <a:lnTo>
                    <a:pt x="288" y="154"/>
                  </a:lnTo>
                  <a:lnTo>
                    <a:pt x="291" y="153"/>
                  </a:lnTo>
                  <a:lnTo>
                    <a:pt x="292" y="153"/>
                  </a:lnTo>
                  <a:lnTo>
                    <a:pt x="295" y="151"/>
                  </a:lnTo>
                  <a:lnTo>
                    <a:pt x="296" y="151"/>
                  </a:lnTo>
                  <a:lnTo>
                    <a:pt x="299" y="153"/>
                  </a:lnTo>
                  <a:lnTo>
                    <a:pt x="303" y="153"/>
                  </a:lnTo>
                  <a:lnTo>
                    <a:pt x="304" y="154"/>
                  </a:lnTo>
                  <a:lnTo>
                    <a:pt x="304" y="156"/>
                  </a:lnTo>
                  <a:lnTo>
                    <a:pt x="302" y="157"/>
                  </a:lnTo>
                  <a:lnTo>
                    <a:pt x="302" y="159"/>
                  </a:lnTo>
                  <a:lnTo>
                    <a:pt x="298" y="162"/>
                  </a:lnTo>
                  <a:lnTo>
                    <a:pt x="296" y="162"/>
                  </a:lnTo>
                  <a:lnTo>
                    <a:pt x="298" y="162"/>
                  </a:lnTo>
                  <a:lnTo>
                    <a:pt x="298" y="163"/>
                  </a:lnTo>
                  <a:lnTo>
                    <a:pt x="298" y="164"/>
                  </a:lnTo>
                  <a:lnTo>
                    <a:pt x="297" y="164"/>
                  </a:lnTo>
                  <a:lnTo>
                    <a:pt x="299" y="166"/>
                  </a:lnTo>
                  <a:lnTo>
                    <a:pt x="299" y="170"/>
                  </a:lnTo>
                  <a:lnTo>
                    <a:pt x="299" y="171"/>
                  </a:lnTo>
                  <a:lnTo>
                    <a:pt x="299" y="173"/>
                  </a:lnTo>
                  <a:lnTo>
                    <a:pt x="298" y="174"/>
                  </a:lnTo>
                  <a:lnTo>
                    <a:pt x="297" y="174"/>
                  </a:lnTo>
                  <a:lnTo>
                    <a:pt x="295" y="175"/>
                  </a:lnTo>
                  <a:lnTo>
                    <a:pt x="295" y="176"/>
                  </a:lnTo>
                  <a:lnTo>
                    <a:pt x="295" y="178"/>
                  </a:lnTo>
                  <a:lnTo>
                    <a:pt x="295" y="177"/>
                  </a:lnTo>
                  <a:lnTo>
                    <a:pt x="297" y="174"/>
                  </a:lnTo>
                  <a:lnTo>
                    <a:pt x="298" y="174"/>
                  </a:lnTo>
                  <a:lnTo>
                    <a:pt x="299" y="175"/>
                  </a:lnTo>
                  <a:lnTo>
                    <a:pt x="301" y="174"/>
                  </a:lnTo>
                  <a:lnTo>
                    <a:pt x="301" y="172"/>
                  </a:lnTo>
                  <a:lnTo>
                    <a:pt x="301" y="169"/>
                  </a:lnTo>
                  <a:lnTo>
                    <a:pt x="301" y="168"/>
                  </a:lnTo>
                  <a:lnTo>
                    <a:pt x="302" y="165"/>
                  </a:lnTo>
                  <a:lnTo>
                    <a:pt x="302" y="163"/>
                  </a:lnTo>
                  <a:lnTo>
                    <a:pt x="302" y="162"/>
                  </a:lnTo>
                  <a:lnTo>
                    <a:pt x="304" y="162"/>
                  </a:lnTo>
                  <a:lnTo>
                    <a:pt x="304" y="161"/>
                  </a:lnTo>
                  <a:lnTo>
                    <a:pt x="306" y="160"/>
                  </a:lnTo>
                  <a:lnTo>
                    <a:pt x="307" y="160"/>
                  </a:lnTo>
                  <a:lnTo>
                    <a:pt x="308" y="161"/>
                  </a:lnTo>
                  <a:lnTo>
                    <a:pt x="309" y="162"/>
                  </a:lnTo>
                  <a:lnTo>
                    <a:pt x="310" y="161"/>
                  </a:lnTo>
                  <a:lnTo>
                    <a:pt x="310" y="162"/>
                  </a:lnTo>
                  <a:lnTo>
                    <a:pt x="310" y="163"/>
                  </a:lnTo>
                  <a:lnTo>
                    <a:pt x="311" y="165"/>
                  </a:lnTo>
                  <a:lnTo>
                    <a:pt x="310" y="165"/>
                  </a:lnTo>
                  <a:lnTo>
                    <a:pt x="312" y="167"/>
                  </a:lnTo>
                  <a:lnTo>
                    <a:pt x="312" y="166"/>
                  </a:lnTo>
                  <a:lnTo>
                    <a:pt x="312" y="165"/>
                  </a:lnTo>
                  <a:lnTo>
                    <a:pt x="312" y="164"/>
                  </a:lnTo>
                  <a:lnTo>
                    <a:pt x="311" y="163"/>
                  </a:lnTo>
                  <a:lnTo>
                    <a:pt x="312" y="160"/>
                  </a:lnTo>
                  <a:lnTo>
                    <a:pt x="312" y="161"/>
                  </a:lnTo>
                  <a:lnTo>
                    <a:pt x="311" y="160"/>
                  </a:lnTo>
                  <a:lnTo>
                    <a:pt x="309" y="159"/>
                  </a:lnTo>
                  <a:lnTo>
                    <a:pt x="308" y="157"/>
                  </a:lnTo>
                  <a:lnTo>
                    <a:pt x="310" y="153"/>
                  </a:lnTo>
                  <a:lnTo>
                    <a:pt x="312" y="151"/>
                  </a:lnTo>
                  <a:lnTo>
                    <a:pt x="313" y="151"/>
                  </a:lnTo>
                  <a:lnTo>
                    <a:pt x="316" y="151"/>
                  </a:lnTo>
                  <a:lnTo>
                    <a:pt x="316" y="153"/>
                  </a:lnTo>
                  <a:lnTo>
                    <a:pt x="318" y="154"/>
                  </a:lnTo>
                  <a:lnTo>
                    <a:pt x="319" y="154"/>
                  </a:lnTo>
                  <a:lnTo>
                    <a:pt x="320" y="156"/>
                  </a:lnTo>
                  <a:lnTo>
                    <a:pt x="321" y="157"/>
                  </a:lnTo>
                  <a:lnTo>
                    <a:pt x="321" y="156"/>
                  </a:lnTo>
                  <a:lnTo>
                    <a:pt x="321" y="154"/>
                  </a:lnTo>
                  <a:lnTo>
                    <a:pt x="322" y="153"/>
                  </a:lnTo>
                  <a:lnTo>
                    <a:pt x="323" y="153"/>
                  </a:lnTo>
                  <a:lnTo>
                    <a:pt x="326" y="157"/>
                  </a:lnTo>
                  <a:lnTo>
                    <a:pt x="329" y="158"/>
                  </a:lnTo>
                  <a:lnTo>
                    <a:pt x="331" y="157"/>
                  </a:lnTo>
                  <a:lnTo>
                    <a:pt x="334" y="156"/>
                  </a:lnTo>
                  <a:lnTo>
                    <a:pt x="336" y="156"/>
                  </a:lnTo>
                  <a:lnTo>
                    <a:pt x="339" y="154"/>
                  </a:lnTo>
                  <a:lnTo>
                    <a:pt x="348" y="156"/>
                  </a:lnTo>
                  <a:lnTo>
                    <a:pt x="348" y="157"/>
                  </a:lnTo>
                  <a:lnTo>
                    <a:pt x="349" y="157"/>
                  </a:lnTo>
                  <a:lnTo>
                    <a:pt x="350" y="158"/>
                  </a:lnTo>
                  <a:lnTo>
                    <a:pt x="350" y="160"/>
                  </a:lnTo>
                  <a:lnTo>
                    <a:pt x="349" y="160"/>
                  </a:lnTo>
                  <a:lnTo>
                    <a:pt x="348" y="164"/>
                  </a:lnTo>
                  <a:lnTo>
                    <a:pt x="348" y="165"/>
                  </a:lnTo>
                  <a:lnTo>
                    <a:pt x="347" y="166"/>
                  </a:lnTo>
                  <a:lnTo>
                    <a:pt x="347" y="167"/>
                  </a:lnTo>
                  <a:lnTo>
                    <a:pt x="345" y="167"/>
                  </a:lnTo>
                  <a:lnTo>
                    <a:pt x="342" y="169"/>
                  </a:lnTo>
                  <a:lnTo>
                    <a:pt x="339" y="167"/>
                  </a:lnTo>
                  <a:lnTo>
                    <a:pt x="339" y="168"/>
                  </a:lnTo>
                  <a:lnTo>
                    <a:pt x="340" y="168"/>
                  </a:lnTo>
                  <a:lnTo>
                    <a:pt x="339" y="169"/>
                  </a:lnTo>
                  <a:lnTo>
                    <a:pt x="337" y="169"/>
                  </a:lnTo>
                  <a:lnTo>
                    <a:pt x="336" y="168"/>
                  </a:lnTo>
                  <a:lnTo>
                    <a:pt x="336" y="169"/>
                  </a:lnTo>
                  <a:lnTo>
                    <a:pt x="334" y="168"/>
                  </a:lnTo>
                  <a:lnTo>
                    <a:pt x="332" y="168"/>
                  </a:lnTo>
                  <a:lnTo>
                    <a:pt x="333" y="169"/>
                  </a:lnTo>
                  <a:lnTo>
                    <a:pt x="332" y="169"/>
                  </a:lnTo>
                  <a:lnTo>
                    <a:pt x="336" y="169"/>
                  </a:lnTo>
                  <a:lnTo>
                    <a:pt x="337" y="169"/>
                  </a:lnTo>
                  <a:lnTo>
                    <a:pt x="337" y="170"/>
                  </a:lnTo>
                  <a:lnTo>
                    <a:pt x="338" y="172"/>
                  </a:lnTo>
                  <a:lnTo>
                    <a:pt x="338" y="170"/>
                  </a:lnTo>
                  <a:lnTo>
                    <a:pt x="340" y="169"/>
                  </a:lnTo>
                  <a:lnTo>
                    <a:pt x="341" y="169"/>
                  </a:lnTo>
                  <a:lnTo>
                    <a:pt x="342" y="172"/>
                  </a:lnTo>
                  <a:lnTo>
                    <a:pt x="342" y="174"/>
                  </a:lnTo>
                  <a:lnTo>
                    <a:pt x="339" y="174"/>
                  </a:lnTo>
                  <a:lnTo>
                    <a:pt x="339" y="175"/>
                  </a:lnTo>
                  <a:lnTo>
                    <a:pt x="340" y="175"/>
                  </a:lnTo>
                  <a:lnTo>
                    <a:pt x="341" y="174"/>
                  </a:lnTo>
                  <a:lnTo>
                    <a:pt x="341" y="175"/>
                  </a:lnTo>
                  <a:lnTo>
                    <a:pt x="342" y="175"/>
                  </a:lnTo>
                  <a:lnTo>
                    <a:pt x="342" y="174"/>
                  </a:lnTo>
                  <a:lnTo>
                    <a:pt x="343" y="172"/>
                  </a:lnTo>
                  <a:lnTo>
                    <a:pt x="343" y="170"/>
                  </a:lnTo>
                  <a:lnTo>
                    <a:pt x="346" y="169"/>
                  </a:lnTo>
                  <a:lnTo>
                    <a:pt x="348" y="170"/>
                  </a:lnTo>
                  <a:lnTo>
                    <a:pt x="350" y="169"/>
                  </a:lnTo>
                  <a:lnTo>
                    <a:pt x="350" y="170"/>
                  </a:lnTo>
                  <a:lnTo>
                    <a:pt x="351" y="171"/>
                  </a:lnTo>
                  <a:lnTo>
                    <a:pt x="350" y="171"/>
                  </a:lnTo>
                  <a:lnTo>
                    <a:pt x="349" y="171"/>
                  </a:lnTo>
                  <a:lnTo>
                    <a:pt x="350" y="173"/>
                  </a:lnTo>
                  <a:lnTo>
                    <a:pt x="350" y="174"/>
                  </a:lnTo>
                  <a:lnTo>
                    <a:pt x="351" y="175"/>
                  </a:lnTo>
                  <a:lnTo>
                    <a:pt x="350" y="181"/>
                  </a:lnTo>
                  <a:lnTo>
                    <a:pt x="351" y="181"/>
                  </a:lnTo>
                  <a:lnTo>
                    <a:pt x="350" y="183"/>
                  </a:lnTo>
                  <a:lnTo>
                    <a:pt x="351" y="184"/>
                  </a:lnTo>
                  <a:lnTo>
                    <a:pt x="350" y="184"/>
                  </a:lnTo>
                  <a:lnTo>
                    <a:pt x="349" y="184"/>
                  </a:lnTo>
                  <a:lnTo>
                    <a:pt x="348" y="184"/>
                  </a:lnTo>
                  <a:lnTo>
                    <a:pt x="348" y="185"/>
                  </a:lnTo>
                  <a:lnTo>
                    <a:pt x="348" y="186"/>
                  </a:lnTo>
                  <a:lnTo>
                    <a:pt x="347" y="186"/>
                  </a:lnTo>
                  <a:lnTo>
                    <a:pt x="346" y="185"/>
                  </a:lnTo>
                  <a:lnTo>
                    <a:pt x="346" y="184"/>
                  </a:lnTo>
                  <a:lnTo>
                    <a:pt x="345" y="184"/>
                  </a:lnTo>
                  <a:lnTo>
                    <a:pt x="345" y="185"/>
                  </a:lnTo>
                  <a:lnTo>
                    <a:pt x="344" y="185"/>
                  </a:lnTo>
                  <a:lnTo>
                    <a:pt x="345" y="186"/>
                  </a:lnTo>
                  <a:lnTo>
                    <a:pt x="343" y="186"/>
                  </a:lnTo>
                  <a:lnTo>
                    <a:pt x="342" y="186"/>
                  </a:lnTo>
                  <a:lnTo>
                    <a:pt x="342" y="187"/>
                  </a:lnTo>
                  <a:lnTo>
                    <a:pt x="342" y="189"/>
                  </a:lnTo>
                  <a:lnTo>
                    <a:pt x="341" y="190"/>
                  </a:lnTo>
                  <a:lnTo>
                    <a:pt x="337" y="189"/>
                  </a:lnTo>
                  <a:lnTo>
                    <a:pt x="336" y="189"/>
                  </a:lnTo>
                  <a:lnTo>
                    <a:pt x="339" y="189"/>
                  </a:lnTo>
                  <a:lnTo>
                    <a:pt x="339" y="190"/>
                  </a:lnTo>
                  <a:lnTo>
                    <a:pt x="339" y="191"/>
                  </a:lnTo>
                  <a:lnTo>
                    <a:pt x="341" y="190"/>
                  </a:lnTo>
                  <a:lnTo>
                    <a:pt x="342" y="190"/>
                  </a:lnTo>
                  <a:lnTo>
                    <a:pt x="343" y="189"/>
                  </a:lnTo>
                  <a:lnTo>
                    <a:pt x="345" y="189"/>
                  </a:lnTo>
                  <a:lnTo>
                    <a:pt x="345" y="187"/>
                  </a:lnTo>
                  <a:lnTo>
                    <a:pt x="346" y="187"/>
                  </a:lnTo>
                  <a:lnTo>
                    <a:pt x="348" y="187"/>
                  </a:lnTo>
                  <a:lnTo>
                    <a:pt x="349" y="187"/>
                  </a:lnTo>
                  <a:lnTo>
                    <a:pt x="350" y="189"/>
                  </a:lnTo>
                  <a:lnTo>
                    <a:pt x="351" y="190"/>
                  </a:lnTo>
                  <a:lnTo>
                    <a:pt x="351" y="191"/>
                  </a:lnTo>
                  <a:lnTo>
                    <a:pt x="350" y="190"/>
                  </a:lnTo>
                  <a:lnTo>
                    <a:pt x="353" y="193"/>
                  </a:lnTo>
                  <a:lnTo>
                    <a:pt x="354" y="196"/>
                  </a:lnTo>
                  <a:lnTo>
                    <a:pt x="353" y="196"/>
                  </a:lnTo>
                  <a:lnTo>
                    <a:pt x="351" y="195"/>
                  </a:lnTo>
                  <a:lnTo>
                    <a:pt x="351" y="196"/>
                  </a:lnTo>
                  <a:lnTo>
                    <a:pt x="351" y="197"/>
                  </a:lnTo>
                  <a:lnTo>
                    <a:pt x="352" y="198"/>
                  </a:lnTo>
                  <a:lnTo>
                    <a:pt x="351" y="199"/>
                  </a:lnTo>
                  <a:lnTo>
                    <a:pt x="350" y="198"/>
                  </a:lnTo>
                  <a:lnTo>
                    <a:pt x="350" y="199"/>
                  </a:lnTo>
                  <a:lnTo>
                    <a:pt x="350" y="200"/>
                  </a:lnTo>
                  <a:lnTo>
                    <a:pt x="350" y="201"/>
                  </a:lnTo>
                  <a:lnTo>
                    <a:pt x="349" y="200"/>
                  </a:lnTo>
                  <a:lnTo>
                    <a:pt x="348" y="200"/>
                  </a:lnTo>
                  <a:lnTo>
                    <a:pt x="347" y="200"/>
                  </a:lnTo>
                  <a:lnTo>
                    <a:pt x="344" y="197"/>
                  </a:lnTo>
                  <a:lnTo>
                    <a:pt x="344" y="196"/>
                  </a:lnTo>
                  <a:lnTo>
                    <a:pt x="344" y="197"/>
                  </a:lnTo>
                  <a:lnTo>
                    <a:pt x="344" y="198"/>
                  </a:lnTo>
                  <a:lnTo>
                    <a:pt x="345" y="199"/>
                  </a:lnTo>
                  <a:lnTo>
                    <a:pt x="345" y="201"/>
                  </a:lnTo>
                  <a:lnTo>
                    <a:pt x="343" y="201"/>
                  </a:lnTo>
                  <a:lnTo>
                    <a:pt x="344" y="202"/>
                  </a:lnTo>
                  <a:lnTo>
                    <a:pt x="342" y="202"/>
                  </a:lnTo>
                  <a:lnTo>
                    <a:pt x="342" y="204"/>
                  </a:lnTo>
                  <a:lnTo>
                    <a:pt x="341" y="204"/>
                  </a:lnTo>
                  <a:lnTo>
                    <a:pt x="338" y="202"/>
                  </a:lnTo>
                  <a:lnTo>
                    <a:pt x="336" y="200"/>
                  </a:lnTo>
                  <a:lnTo>
                    <a:pt x="336" y="198"/>
                  </a:lnTo>
                  <a:lnTo>
                    <a:pt x="336" y="200"/>
                  </a:lnTo>
                  <a:lnTo>
                    <a:pt x="336" y="201"/>
                  </a:lnTo>
                  <a:lnTo>
                    <a:pt x="335" y="202"/>
                  </a:lnTo>
                  <a:lnTo>
                    <a:pt x="334" y="202"/>
                  </a:lnTo>
                  <a:lnTo>
                    <a:pt x="333" y="204"/>
                  </a:lnTo>
                  <a:lnTo>
                    <a:pt x="330" y="203"/>
                  </a:lnTo>
                  <a:lnTo>
                    <a:pt x="330" y="204"/>
                  </a:lnTo>
                  <a:lnTo>
                    <a:pt x="329" y="203"/>
                  </a:lnTo>
                  <a:lnTo>
                    <a:pt x="327" y="202"/>
                  </a:lnTo>
                  <a:lnTo>
                    <a:pt x="327" y="200"/>
                  </a:lnTo>
                  <a:lnTo>
                    <a:pt x="327" y="198"/>
                  </a:lnTo>
                  <a:lnTo>
                    <a:pt x="326" y="197"/>
                  </a:lnTo>
                  <a:lnTo>
                    <a:pt x="326" y="196"/>
                  </a:lnTo>
                  <a:lnTo>
                    <a:pt x="325" y="195"/>
                  </a:lnTo>
                  <a:lnTo>
                    <a:pt x="324" y="196"/>
                  </a:lnTo>
                  <a:lnTo>
                    <a:pt x="322" y="196"/>
                  </a:lnTo>
                  <a:lnTo>
                    <a:pt x="321" y="197"/>
                  </a:lnTo>
                  <a:lnTo>
                    <a:pt x="320" y="196"/>
                  </a:lnTo>
                  <a:lnTo>
                    <a:pt x="318" y="196"/>
                  </a:lnTo>
                  <a:lnTo>
                    <a:pt x="321" y="197"/>
                  </a:lnTo>
                  <a:lnTo>
                    <a:pt x="322" y="197"/>
                  </a:lnTo>
                  <a:lnTo>
                    <a:pt x="324" y="197"/>
                  </a:lnTo>
                  <a:lnTo>
                    <a:pt x="325" y="196"/>
                  </a:lnTo>
                  <a:lnTo>
                    <a:pt x="325" y="197"/>
                  </a:lnTo>
                  <a:lnTo>
                    <a:pt x="326" y="200"/>
                  </a:lnTo>
                  <a:lnTo>
                    <a:pt x="326" y="202"/>
                  </a:lnTo>
                  <a:lnTo>
                    <a:pt x="329" y="205"/>
                  </a:lnTo>
                  <a:lnTo>
                    <a:pt x="329" y="207"/>
                  </a:lnTo>
                  <a:lnTo>
                    <a:pt x="330" y="205"/>
                  </a:lnTo>
                  <a:lnTo>
                    <a:pt x="332" y="205"/>
                  </a:lnTo>
                  <a:lnTo>
                    <a:pt x="332" y="204"/>
                  </a:lnTo>
                  <a:lnTo>
                    <a:pt x="333" y="205"/>
                  </a:lnTo>
                  <a:lnTo>
                    <a:pt x="334" y="205"/>
                  </a:lnTo>
                  <a:lnTo>
                    <a:pt x="336" y="204"/>
                  </a:lnTo>
                  <a:lnTo>
                    <a:pt x="338" y="205"/>
                  </a:lnTo>
                  <a:lnTo>
                    <a:pt x="338" y="206"/>
                  </a:lnTo>
                  <a:lnTo>
                    <a:pt x="339" y="206"/>
                  </a:lnTo>
                  <a:lnTo>
                    <a:pt x="339" y="205"/>
                  </a:lnTo>
                  <a:lnTo>
                    <a:pt x="340" y="206"/>
                  </a:lnTo>
                  <a:lnTo>
                    <a:pt x="344" y="205"/>
                  </a:lnTo>
                  <a:lnTo>
                    <a:pt x="344" y="204"/>
                  </a:lnTo>
                  <a:lnTo>
                    <a:pt x="345" y="204"/>
                  </a:lnTo>
                  <a:lnTo>
                    <a:pt x="345" y="205"/>
                  </a:lnTo>
                  <a:lnTo>
                    <a:pt x="346" y="206"/>
                  </a:lnTo>
                  <a:lnTo>
                    <a:pt x="347" y="207"/>
                  </a:lnTo>
                  <a:lnTo>
                    <a:pt x="348" y="207"/>
                  </a:lnTo>
                  <a:lnTo>
                    <a:pt x="347" y="206"/>
                  </a:lnTo>
                  <a:lnTo>
                    <a:pt x="345" y="205"/>
                  </a:lnTo>
                  <a:lnTo>
                    <a:pt x="345" y="204"/>
                  </a:lnTo>
                  <a:lnTo>
                    <a:pt x="347" y="204"/>
                  </a:lnTo>
                  <a:lnTo>
                    <a:pt x="347" y="203"/>
                  </a:lnTo>
                  <a:lnTo>
                    <a:pt x="348" y="204"/>
                  </a:lnTo>
                  <a:lnTo>
                    <a:pt x="351" y="203"/>
                  </a:lnTo>
                  <a:lnTo>
                    <a:pt x="352" y="204"/>
                  </a:lnTo>
                  <a:lnTo>
                    <a:pt x="353" y="202"/>
                  </a:lnTo>
                  <a:lnTo>
                    <a:pt x="354" y="202"/>
                  </a:lnTo>
                  <a:lnTo>
                    <a:pt x="354" y="204"/>
                  </a:lnTo>
                  <a:lnTo>
                    <a:pt x="354" y="205"/>
                  </a:lnTo>
                  <a:lnTo>
                    <a:pt x="354" y="204"/>
                  </a:lnTo>
                  <a:lnTo>
                    <a:pt x="356" y="204"/>
                  </a:lnTo>
                  <a:lnTo>
                    <a:pt x="356" y="205"/>
                  </a:lnTo>
                  <a:lnTo>
                    <a:pt x="357" y="205"/>
                  </a:lnTo>
                  <a:lnTo>
                    <a:pt x="356" y="207"/>
                  </a:lnTo>
                  <a:lnTo>
                    <a:pt x="356" y="208"/>
                  </a:lnTo>
                  <a:lnTo>
                    <a:pt x="356" y="210"/>
                  </a:lnTo>
                  <a:lnTo>
                    <a:pt x="356" y="211"/>
                  </a:lnTo>
                  <a:lnTo>
                    <a:pt x="355" y="214"/>
                  </a:lnTo>
                  <a:lnTo>
                    <a:pt x="347" y="239"/>
                  </a:lnTo>
                  <a:lnTo>
                    <a:pt x="217" y="258"/>
                  </a:lnTo>
                  <a:lnTo>
                    <a:pt x="185" y="230"/>
                  </a:lnTo>
                  <a:lnTo>
                    <a:pt x="145" y="194"/>
                  </a:lnTo>
                  <a:lnTo>
                    <a:pt x="123" y="181"/>
                  </a:lnTo>
                  <a:lnTo>
                    <a:pt x="68" y="148"/>
                  </a:lnTo>
                  <a:lnTo>
                    <a:pt x="46" y="134"/>
                  </a:lnTo>
                  <a:lnTo>
                    <a:pt x="2" y="10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" name="Line 25">
              <a:extLst>
                <a:ext uri="{FF2B5EF4-FFF2-40B4-BE49-F238E27FC236}">
                  <a16:creationId xmlns:a16="http://schemas.microsoft.com/office/drawing/2014/main" id="{6CE785EE-C895-423F-1A31-1083DC8E15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07042" y="3723765"/>
              <a:ext cx="5034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B55251EE-1DF0-5BFE-C59C-AB23230DC8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8654" y="3718733"/>
              <a:ext cx="28522" cy="28522"/>
            </a:xfrm>
            <a:custGeom>
              <a:avLst/>
              <a:gdLst>
                <a:gd name="T0" fmla="*/ 25201096 w 17"/>
                <a:gd name="T1" fmla="*/ 40321753 h 17"/>
                <a:gd name="T2" fmla="*/ 5040219 w 17"/>
                <a:gd name="T3" fmla="*/ 25201096 h 17"/>
                <a:gd name="T4" fmla="*/ 0 w 17"/>
                <a:gd name="T5" fmla="*/ 0 h 17"/>
                <a:gd name="T6" fmla="*/ 10080438 w 17"/>
                <a:gd name="T7" fmla="*/ 0 h 17"/>
                <a:gd name="T8" fmla="*/ 20160876 w 17"/>
                <a:gd name="T9" fmla="*/ 25201096 h 17"/>
                <a:gd name="T10" fmla="*/ 35281534 w 17"/>
                <a:gd name="T11" fmla="*/ 40321753 h 17"/>
                <a:gd name="T12" fmla="*/ 40321753 w 17"/>
                <a:gd name="T13" fmla="*/ 40321753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0" y="16"/>
                  </a:moveTo>
                  <a:lnTo>
                    <a:pt x="2" y="10"/>
                  </a:lnTo>
                  <a:lnTo>
                    <a:pt x="0" y="0"/>
                  </a:lnTo>
                  <a:lnTo>
                    <a:pt x="4" y="0"/>
                  </a:lnTo>
                  <a:lnTo>
                    <a:pt x="8" y="10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" name="Line 27">
              <a:extLst>
                <a:ext uri="{FF2B5EF4-FFF2-40B4-BE49-F238E27FC236}">
                  <a16:creationId xmlns:a16="http://schemas.microsoft.com/office/drawing/2014/main" id="{1DCBA99F-6CAF-544A-9670-F1B3ADE934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47309" y="3624776"/>
              <a:ext cx="0" cy="5033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" name="Line 28">
              <a:extLst>
                <a:ext uri="{FF2B5EF4-FFF2-40B4-BE49-F238E27FC236}">
                  <a16:creationId xmlns:a16="http://schemas.microsoft.com/office/drawing/2014/main" id="{B4D25D8A-F837-C77C-0C3D-C84944507D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47309" y="3626453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Freeform 29">
              <a:extLst>
                <a:ext uri="{FF2B5EF4-FFF2-40B4-BE49-F238E27FC236}">
                  <a16:creationId xmlns:a16="http://schemas.microsoft.com/office/drawing/2014/main" id="{0B8CFA20-5CAC-7D68-6349-59CB4AE54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309" y="3624776"/>
              <a:ext cx="1678" cy="28522"/>
            </a:xfrm>
            <a:custGeom>
              <a:avLst/>
              <a:gdLst>
                <a:gd name="T0" fmla="*/ 0 w 1"/>
                <a:gd name="T1" fmla="*/ 40321753 h 17"/>
                <a:gd name="T2" fmla="*/ 0 w 1"/>
                <a:gd name="T3" fmla="*/ 0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16"/>
                  </a:move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" name="Line 30">
              <a:extLst>
                <a:ext uri="{FF2B5EF4-FFF2-40B4-BE49-F238E27FC236}">
                  <a16:creationId xmlns:a16="http://schemas.microsoft.com/office/drawing/2014/main" id="{D65006A5-A399-5C18-7FAA-07090D0C2A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47309" y="3638198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Freeform 31">
              <a:extLst>
                <a:ext uri="{FF2B5EF4-FFF2-40B4-BE49-F238E27FC236}">
                  <a16:creationId xmlns:a16="http://schemas.microsoft.com/office/drawing/2014/main" id="{D447AD21-3A87-2A81-0842-7BAACCDB138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5632" y="3634843"/>
              <a:ext cx="28522" cy="28522"/>
            </a:xfrm>
            <a:custGeom>
              <a:avLst/>
              <a:gdLst>
                <a:gd name="T0" fmla="*/ 20160876 w 17"/>
                <a:gd name="T1" fmla="*/ 25201096 h 17"/>
                <a:gd name="T2" fmla="*/ 0 w 17"/>
                <a:gd name="T3" fmla="*/ 12599754 h 17"/>
                <a:gd name="T4" fmla="*/ 0 w 17"/>
                <a:gd name="T5" fmla="*/ 0 h 17"/>
                <a:gd name="T6" fmla="*/ 20160876 w 17"/>
                <a:gd name="T7" fmla="*/ 12599754 h 17"/>
                <a:gd name="T8" fmla="*/ 40321753 w 17"/>
                <a:gd name="T9" fmla="*/ 40321753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8" y="10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8" y="5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F5217961-E7D9-0319-D17C-79A3D2EA2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8654" y="3651621"/>
              <a:ext cx="58722" cy="72145"/>
            </a:xfrm>
            <a:custGeom>
              <a:avLst/>
              <a:gdLst>
                <a:gd name="T0" fmla="*/ 85684541 w 35"/>
                <a:gd name="T1" fmla="*/ 2519344 h 43"/>
                <a:gd name="T2" fmla="*/ 85684541 w 35"/>
                <a:gd name="T3" fmla="*/ 5040276 h 43"/>
                <a:gd name="T4" fmla="*/ 83163614 w 35"/>
                <a:gd name="T5" fmla="*/ 20161102 h 43"/>
                <a:gd name="T6" fmla="*/ 78123347 w 35"/>
                <a:gd name="T7" fmla="*/ 37801273 h 43"/>
                <a:gd name="T8" fmla="*/ 73083080 w 35"/>
                <a:gd name="T9" fmla="*/ 55443031 h 43"/>
                <a:gd name="T10" fmla="*/ 73083080 w 35"/>
                <a:gd name="T11" fmla="*/ 60483307 h 43"/>
                <a:gd name="T12" fmla="*/ 65523473 w 35"/>
                <a:gd name="T13" fmla="*/ 80644409 h 43"/>
                <a:gd name="T14" fmla="*/ 57962278 w 35"/>
                <a:gd name="T15" fmla="*/ 90724960 h 43"/>
                <a:gd name="T16" fmla="*/ 45362404 w 35"/>
                <a:gd name="T17" fmla="*/ 98284580 h 43"/>
                <a:gd name="T18" fmla="*/ 27720676 w 35"/>
                <a:gd name="T19" fmla="*/ 105845787 h 43"/>
                <a:gd name="T20" fmla="*/ 20161069 w 35"/>
                <a:gd name="T21" fmla="*/ 105845787 h 43"/>
                <a:gd name="T22" fmla="*/ 12599874 w 35"/>
                <a:gd name="T23" fmla="*/ 105845787 h 43"/>
                <a:gd name="T24" fmla="*/ 5040267 w 35"/>
                <a:gd name="T25" fmla="*/ 98284580 h 43"/>
                <a:gd name="T26" fmla="*/ 0 w 35"/>
                <a:gd name="T27" fmla="*/ 98284580 h 43"/>
                <a:gd name="T28" fmla="*/ 0 w 35"/>
                <a:gd name="T29" fmla="*/ 95765236 h 43"/>
                <a:gd name="T30" fmla="*/ 0 w 35"/>
                <a:gd name="T31" fmla="*/ 95765236 h 43"/>
                <a:gd name="T32" fmla="*/ 0 w 35"/>
                <a:gd name="T33" fmla="*/ 90724960 h 43"/>
                <a:gd name="T34" fmla="*/ 7559607 w 35"/>
                <a:gd name="T35" fmla="*/ 90724960 h 43"/>
                <a:gd name="T36" fmla="*/ 12599874 w 35"/>
                <a:gd name="T37" fmla="*/ 90724960 h 43"/>
                <a:gd name="T38" fmla="*/ 15120801 w 35"/>
                <a:gd name="T39" fmla="*/ 85684685 h 43"/>
                <a:gd name="T40" fmla="*/ 30241603 w 35"/>
                <a:gd name="T41" fmla="*/ 80644409 h 43"/>
                <a:gd name="T42" fmla="*/ 32760943 w 35"/>
                <a:gd name="T43" fmla="*/ 78123478 h 43"/>
                <a:gd name="T44" fmla="*/ 30241603 w 35"/>
                <a:gd name="T45" fmla="*/ 75604134 h 43"/>
                <a:gd name="T46" fmla="*/ 27720676 w 35"/>
                <a:gd name="T47" fmla="*/ 78123478 h 43"/>
                <a:gd name="T48" fmla="*/ 25201336 w 35"/>
                <a:gd name="T49" fmla="*/ 75604134 h 43"/>
                <a:gd name="T50" fmla="*/ 27720676 w 35"/>
                <a:gd name="T51" fmla="*/ 73083202 h 43"/>
                <a:gd name="T52" fmla="*/ 35281870 w 35"/>
                <a:gd name="T53" fmla="*/ 70563858 h 43"/>
                <a:gd name="T54" fmla="*/ 45362404 w 35"/>
                <a:gd name="T55" fmla="*/ 55443031 h 43"/>
                <a:gd name="T56" fmla="*/ 55442939 w 35"/>
                <a:gd name="T57" fmla="*/ 42841549 h 43"/>
                <a:gd name="T58" fmla="*/ 68042813 w 35"/>
                <a:gd name="T59" fmla="*/ 30241653 h 43"/>
                <a:gd name="T60" fmla="*/ 73083080 w 35"/>
                <a:gd name="T61" fmla="*/ 22680446 h 43"/>
                <a:gd name="T62" fmla="*/ 80644274 w 35"/>
                <a:gd name="T63" fmla="*/ 7559620 h 43"/>
                <a:gd name="T64" fmla="*/ 83163614 w 35"/>
                <a:gd name="T65" fmla="*/ 0 h 43"/>
                <a:gd name="T66" fmla="*/ 85684541 w 35"/>
                <a:gd name="T67" fmla="*/ 0 h 43"/>
                <a:gd name="T68" fmla="*/ 85684541 w 35"/>
                <a:gd name="T69" fmla="*/ 2519344 h 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"/>
                <a:gd name="T106" fmla="*/ 0 h 43"/>
                <a:gd name="T107" fmla="*/ 35 w 35"/>
                <a:gd name="T108" fmla="*/ 43 h 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" h="43">
                  <a:moveTo>
                    <a:pt x="34" y="1"/>
                  </a:moveTo>
                  <a:lnTo>
                    <a:pt x="34" y="2"/>
                  </a:lnTo>
                  <a:lnTo>
                    <a:pt x="33" y="8"/>
                  </a:lnTo>
                  <a:lnTo>
                    <a:pt x="31" y="15"/>
                  </a:lnTo>
                  <a:lnTo>
                    <a:pt x="29" y="22"/>
                  </a:lnTo>
                  <a:lnTo>
                    <a:pt x="29" y="24"/>
                  </a:lnTo>
                  <a:lnTo>
                    <a:pt x="26" y="32"/>
                  </a:lnTo>
                  <a:lnTo>
                    <a:pt x="23" y="36"/>
                  </a:lnTo>
                  <a:lnTo>
                    <a:pt x="18" y="39"/>
                  </a:lnTo>
                  <a:lnTo>
                    <a:pt x="11" y="42"/>
                  </a:lnTo>
                  <a:lnTo>
                    <a:pt x="8" y="42"/>
                  </a:lnTo>
                  <a:lnTo>
                    <a:pt x="5" y="42"/>
                  </a:lnTo>
                  <a:lnTo>
                    <a:pt x="2" y="39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3" y="36"/>
                  </a:lnTo>
                  <a:lnTo>
                    <a:pt x="5" y="36"/>
                  </a:lnTo>
                  <a:lnTo>
                    <a:pt x="6" y="34"/>
                  </a:lnTo>
                  <a:lnTo>
                    <a:pt x="12" y="32"/>
                  </a:lnTo>
                  <a:lnTo>
                    <a:pt x="13" y="31"/>
                  </a:lnTo>
                  <a:lnTo>
                    <a:pt x="12" y="30"/>
                  </a:lnTo>
                  <a:lnTo>
                    <a:pt x="11" y="31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4" y="28"/>
                  </a:lnTo>
                  <a:lnTo>
                    <a:pt x="18" y="22"/>
                  </a:lnTo>
                  <a:lnTo>
                    <a:pt x="22" y="17"/>
                  </a:lnTo>
                  <a:lnTo>
                    <a:pt x="27" y="12"/>
                  </a:lnTo>
                  <a:lnTo>
                    <a:pt x="29" y="9"/>
                  </a:lnTo>
                  <a:lnTo>
                    <a:pt x="32" y="3"/>
                  </a:lnTo>
                  <a:lnTo>
                    <a:pt x="33" y="0"/>
                  </a:lnTo>
                  <a:lnTo>
                    <a:pt x="34" y="0"/>
                  </a:lnTo>
                  <a:lnTo>
                    <a:pt x="34" y="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Line 33">
              <a:extLst>
                <a:ext uri="{FF2B5EF4-FFF2-40B4-BE49-F238E27FC236}">
                  <a16:creationId xmlns:a16="http://schemas.microsoft.com/office/drawing/2014/main" id="{414F551F-B260-E6DC-C31B-441AC777E1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62410" y="3629809"/>
              <a:ext cx="6711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50D04A09-9101-C263-CE64-8C233A8F41A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7309" y="3621420"/>
              <a:ext cx="28523" cy="30200"/>
            </a:xfrm>
            <a:custGeom>
              <a:avLst/>
              <a:gdLst>
                <a:gd name="T0" fmla="*/ 27723026 w 17"/>
                <a:gd name="T1" fmla="*/ 15120938 h 18"/>
                <a:gd name="T2" fmla="*/ 22682620 w 17"/>
                <a:gd name="T3" fmla="*/ 17640300 h 18"/>
                <a:gd name="T4" fmla="*/ 22682620 w 17"/>
                <a:gd name="T5" fmla="*/ 20161250 h 18"/>
                <a:gd name="T6" fmla="*/ 27723026 w 17"/>
                <a:gd name="T7" fmla="*/ 22682200 h 18"/>
                <a:gd name="T8" fmla="*/ 35282841 w 17"/>
                <a:gd name="T9" fmla="*/ 27720925 h 18"/>
                <a:gd name="T10" fmla="*/ 35282841 w 17"/>
                <a:gd name="T11" fmla="*/ 27720925 h 18"/>
                <a:gd name="T12" fmla="*/ 22682620 w 17"/>
                <a:gd name="T13" fmla="*/ 30241875 h 18"/>
                <a:gd name="T14" fmla="*/ 17642214 w 17"/>
                <a:gd name="T15" fmla="*/ 35282188 h 18"/>
                <a:gd name="T16" fmla="*/ 15121218 w 17"/>
                <a:gd name="T17" fmla="*/ 40322500 h 18"/>
                <a:gd name="T18" fmla="*/ 15121218 w 17"/>
                <a:gd name="T19" fmla="*/ 42843450 h 18"/>
                <a:gd name="T20" fmla="*/ 7561403 w 17"/>
                <a:gd name="T21" fmla="*/ 42843450 h 18"/>
                <a:gd name="T22" fmla="*/ 7561403 w 17"/>
                <a:gd name="T23" fmla="*/ 42843450 h 18"/>
                <a:gd name="T24" fmla="*/ 7561403 w 17"/>
                <a:gd name="T25" fmla="*/ 30241875 h 18"/>
                <a:gd name="T26" fmla="*/ 7561403 w 17"/>
                <a:gd name="T27" fmla="*/ 27720925 h 18"/>
                <a:gd name="T28" fmla="*/ 0 w 17"/>
                <a:gd name="T29" fmla="*/ 17640300 h 18"/>
                <a:gd name="T30" fmla="*/ 0 w 17"/>
                <a:gd name="T31" fmla="*/ 12599988 h 18"/>
                <a:gd name="T32" fmla="*/ 0 w 17"/>
                <a:gd name="T33" fmla="*/ 12599988 h 18"/>
                <a:gd name="T34" fmla="*/ 5040406 w 17"/>
                <a:gd name="T35" fmla="*/ 15120938 h 18"/>
                <a:gd name="T36" fmla="*/ 15121218 w 17"/>
                <a:gd name="T37" fmla="*/ 12599988 h 18"/>
                <a:gd name="T38" fmla="*/ 27723026 w 17"/>
                <a:gd name="T39" fmla="*/ 5040313 h 18"/>
                <a:gd name="T40" fmla="*/ 32763432 w 17"/>
                <a:gd name="T41" fmla="*/ 0 h 18"/>
                <a:gd name="T42" fmla="*/ 35282841 w 17"/>
                <a:gd name="T43" fmla="*/ 0 h 18"/>
                <a:gd name="T44" fmla="*/ 35282841 w 17"/>
                <a:gd name="T45" fmla="*/ 2520950 h 18"/>
                <a:gd name="T46" fmla="*/ 40323247 w 17"/>
                <a:gd name="T47" fmla="*/ 12599988 h 1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7"/>
                <a:gd name="T73" fmla="*/ 0 h 18"/>
                <a:gd name="T74" fmla="*/ 17 w 17"/>
                <a:gd name="T75" fmla="*/ 18 h 1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7" h="18">
                  <a:moveTo>
                    <a:pt x="11" y="6"/>
                  </a:moveTo>
                  <a:lnTo>
                    <a:pt x="9" y="7"/>
                  </a:lnTo>
                  <a:lnTo>
                    <a:pt x="9" y="8"/>
                  </a:lnTo>
                  <a:lnTo>
                    <a:pt x="11" y="9"/>
                  </a:lnTo>
                  <a:lnTo>
                    <a:pt x="14" y="11"/>
                  </a:lnTo>
                  <a:lnTo>
                    <a:pt x="9" y="12"/>
                  </a:lnTo>
                  <a:lnTo>
                    <a:pt x="7" y="14"/>
                  </a:lnTo>
                  <a:lnTo>
                    <a:pt x="6" y="16"/>
                  </a:lnTo>
                  <a:lnTo>
                    <a:pt x="6" y="17"/>
                  </a:lnTo>
                  <a:lnTo>
                    <a:pt x="3" y="17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0" y="7"/>
                  </a:lnTo>
                  <a:lnTo>
                    <a:pt x="0" y="5"/>
                  </a:lnTo>
                  <a:lnTo>
                    <a:pt x="2" y="6"/>
                  </a:lnTo>
                  <a:lnTo>
                    <a:pt x="6" y="5"/>
                  </a:lnTo>
                  <a:lnTo>
                    <a:pt x="11" y="2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4" y="1"/>
                  </a:lnTo>
                  <a:lnTo>
                    <a:pt x="16" y="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" name="Line 35">
              <a:extLst>
                <a:ext uri="{FF2B5EF4-FFF2-40B4-BE49-F238E27FC236}">
                  <a16:creationId xmlns:a16="http://schemas.microsoft.com/office/drawing/2014/main" id="{43C866D7-B6F5-AF5E-E47A-B38C1A0162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80865" y="3619742"/>
              <a:ext cx="1678" cy="1006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id="{983E18B6-3184-F4DD-642B-215E337DE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5699" y="3614709"/>
              <a:ext cx="28522" cy="41944"/>
            </a:xfrm>
            <a:custGeom>
              <a:avLst/>
              <a:gdLst>
                <a:gd name="T0" fmla="*/ 37800850 w 17"/>
                <a:gd name="T1" fmla="*/ 22680327 h 25"/>
                <a:gd name="T2" fmla="*/ 32760631 w 17"/>
                <a:gd name="T3" fmla="*/ 32760825 h 25"/>
                <a:gd name="T4" fmla="*/ 32760631 w 17"/>
                <a:gd name="T5" fmla="*/ 37801074 h 25"/>
                <a:gd name="T6" fmla="*/ 35281534 w 17"/>
                <a:gd name="T7" fmla="*/ 35281743 h 25"/>
                <a:gd name="T8" fmla="*/ 32760631 w 17"/>
                <a:gd name="T9" fmla="*/ 40321992 h 25"/>
                <a:gd name="T10" fmla="*/ 30241315 w 17"/>
                <a:gd name="T11" fmla="*/ 40321992 h 25"/>
                <a:gd name="T12" fmla="*/ 22680192 w 17"/>
                <a:gd name="T13" fmla="*/ 40321992 h 25"/>
                <a:gd name="T14" fmla="*/ 20160876 w 17"/>
                <a:gd name="T15" fmla="*/ 40321992 h 25"/>
                <a:gd name="T16" fmla="*/ 17639973 w 17"/>
                <a:gd name="T17" fmla="*/ 42841323 h 25"/>
                <a:gd name="T18" fmla="*/ 7559535 w 17"/>
                <a:gd name="T19" fmla="*/ 52921821 h 25"/>
                <a:gd name="T20" fmla="*/ 2519316 w 17"/>
                <a:gd name="T21" fmla="*/ 60482988 h 25"/>
                <a:gd name="T22" fmla="*/ 2519316 w 17"/>
                <a:gd name="T23" fmla="*/ 60482988 h 25"/>
                <a:gd name="T24" fmla="*/ 0 w 17"/>
                <a:gd name="T25" fmla="*/ 52921821 h 25"/>
                <a:gd name="T26" fmla="*/ 0 w 17"/>
                <a:gd name="T27" fmla="*/ 47881572 h 25"/>
                <a:gd name="T28" fmla="*/ 7559535 w 17"/>
                <a:gd name="T29" fmla="*/ 42841323 h 25"/>
                <a:gd name="T30" fmla="*/ 17639973 w 17"/>
                <a:gd name="T31" fmla="*/ 37801074 h 25"/>
                <a:gd name="T32" fmla="*/ 17639973 w 17"/>
                <a:gd name="T33" fmla="*/ 37801074 h 25"/>
                <a:gd name="T34" fmla="*/ 17639973 w 17"/>
                <a:gd name="T35" fmla="*/ 35281743 h 25"/>
                <a:gd name="T36" fmla="*/ 7559535 w 17"/>
                <a:gd name="T37" fmla="*/ 30241494 h 25"/>
                <a:gd name="T38" fmla="*/ 7559535 w 17"/>
                <a:gd name="T39" fmla="*/ 30241494 h 25"/>
                <a:gd name="T40" fmla="*/ 7559535 w 17"/>
                <a:gd name="T41" fmla="*/ 27720576 h 25"/>
                <a:gd name="T42" fmla="*/ 10080438 w 17"/>
                <a:gd name="T43" fmla="*/ 25201245 h 25"/>
                <a:gd name="T44" fmla="*/ 10080438 w 17"/>
                <a:gd name="T45" fmla="*/ 25201245 h 25"/>
                <a:gd name="T46" fmla="*/ 22680192 w 17"/>
                <a:gd name="T47" fmla="*/ 22680327 h 25"/>
                <a:gd name="T48" fmla="*/ 22680192 w 17"/>
                <a:gd name="T49" fmla="*/ 7559580 h 25"/>
                <a:gd name="T50" fmla="*/ 25201096 w 17"/>
                <a:gd name="T51" fmla="*/ 0 h 25"/>
                <a:gd name="T52" fmla="*/ 30241315 w 17"/>
                <a:gd name="T53" fmla="*/ 0 h 25"/>
                <a:gd name="T54" fmla="*/ 35281534 w 17"/>
                <a:gd name="T55" fmla="*/ 5040249 h 25"/>
                <a:gd name="T56" fmla="*/ 37800850 w 17"/>
                <a:gd name="T57" fmla="*/ 5040249 h 25"/>
                <a:gd name="T58" fmla="*/ 40321753 w 17"/>
                <a:gd name="T59" fmla="*/ 7559580 h 2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7"/>
                <a:gd name="T91" fmla="*/ 0 h 25"/>
                <a:gd name="T92" fmla="*/ 17 w 17"/>
                <a:gd name="T93" fmla="*/ 25 h 25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7" h="25">
                  <a:moveTo>
                    <a:pt x="15" y="9"/>
                  </a:moveTo>
                  <a:lnTo>
                    <a:pt x="13" y="13"/>
                  </a:lnTo>
                  <a:lnTo>
                    <a:pt x="13" y="15"/>
                  </a:lnTo>
                  <a:lnTo>
                    <a:pt x="14" y="14"/>
                  </a:lnTo>
                  <a:lnTo>
                    <a:pt x="13" y="16"/>
                  </a:lnTo>
                  <a:lnTo>
                    <a:pt x="12" y="16"/>
                  </a:lnTo>
                  <a:lnTo>
                    <a:pt x="9" y="16"/>
                  </a:lnTo>
                  <a:lnTo>
                    <a:pt x="8" y="16"/>
                  </a:lnTo>
                  <a:lnTo>
                    <a:pt x="7" y="17"/>
                  </a:lnTo>
                  <a:lnTo>
                    <a:pt x="3" y="21"/>
                  </a:lnTo>
                  <a:lnTo>
                    <a:pt x="1" y="24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3" y="17"/>
                  </a:lnTo>
                  <a:lnTo>
                    <a:pt x="7" y="15"/>
                  </a:lnTo>
                  <a:lnTo>
                    <a:pt x="7" y="14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4" y="10"/>
                  </a:lnTo>
                  <a:lnTo>
                    <a:pt x="9" y="9"/>
                  </a:lnTo>
                  <a:lnTo>
                    <a:pt x="9" y="3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6" y="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" name="Freeform 37">
              <a:extLst>
                <a:ext uri="{FF2B5EF4-FFF2-40B4-BE49-F238E27FC236}">
                  <a16:creationId xmlns:a16="http://schemas.microsoft.com/office/drawing/2014/main" id="{1BDC41E4-497A-61F2-610B-7FACE5045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8269" y="3225460"/>
              <a:ext cx="659374" cy="570451"/>
            </a:xfrm>
            <a:custGeom>
              <a:avLst/>
              <a:gdLst>
                <a:gd name="T0" fmla="*/ 35282159 w 393"/>
                <a:gd name="T1" fmla="*/ 148688425 h 340"/>
                <a:gd name="T2" fmla="*/ 50403085 w 393"/>
                <a:gd name="T3" fmla="*/ 88206263 h 340"/>
                <a:gd name="T4" fmla="*/ 113406147 w 393"/>
                <a:gd name="T5" fmla="*/ 75604688 h 340"/>
                <a:gd name="T6" fmla="*/ 597275759 w 393"/>
                <a:gd name="T7" fmla="*/ 15120938 h 340"/>
                <a:gd name="T8" fmla="*/ 887094289 w 393"/>
                <a:gd name="T9" fmla="*/ 15120938 h 340"/>
                <a:gd name="T10" fmla="*/ 874492724 w 393"/>
                <a:gd name="T11" fmla="*/ 90725625 h 340"/>
                <a:gd name="T12" fmla="*/ 869452416 w 393"/>
                <a:gd name="T13" fmla="*/ 173891575 h 340"/>
                <a:gd name="T14" fmla="*/ 887094289 w 393"/>
                <a:gd name="T15" fmla="*/ 241935000 h 340"/>
                <a:gd name="T16" fmla="*/ 912295831 w 393"/>
                <a:gd name="T17" fmla="*/ 299897800 h 340"/>
                <a:gd name="T18" fmla="*/ 929936117 w 393"/>
                <a:gd name="T19" fmla="*/ 383063750 h 340"/>
                <a:gd name="T20" fmla="*/ 952618299 w 393"/>
                <a:gd name="T21" fmla="*/ 458668438 h 340"/>
                <a:gd name="T22" fmla="*/ 927416757 w 393"/>
                <a:gd name="T23" fmla="*/ 463708750 h 340"/>
                <a:gd name="T24" fmla="*/ 929936117 w 393"/>
                <a:gd name="T25" fmla="*/ 463708750 h 340"/>
                <a:gd name="T26" fmla="*/ 950097351 w 393"/>
                <a:gd name="T27" fmla="*/ 466228113 h 340"/>
                <a:gd name="T28" fmla="*/ 985379510 w 393"/>
                <a:gd name="T29" fmla="*/ 498990938 h 340"/>
                <a:gd name="T30" fmla="*/ 924895809 w 393"/>
                <a:gd name="T31" fmla="*/ 577114988 h 340"/>
                <a:gd name="T32" fmla="*/ 902215214 w 393"/>
                <a:gd name="T33" fmla="*/ 624998750 h 340"/>
                <a:gd name="T34" fmla="*/ 856852438 w 393"/>
                <a:gd name="T35" fmla="*/ 650200313 h 340"/>
                <a:gd name="T36" fmla="*/ 824089640 w 393"/>
                <a:gd name="T37" fmla="*/ 665321250 h 340"/>
                <a:gd name="T38" fmla="*/ 768646246 w 393"/>
                <a:gd name="T39" fmla="*/ 645160000 h 340"/>
                <a:gd name="T40" fmla="*/ 743444704 w 393"/>
                <a:gd name="T41" fmla="*/ 619958438 h 340"/>
                <a:gd name="T42" fmla="*/ 720764110 w 393"/>
                <a:gd name="T43" fmla="*/ 599797188 h 340"/>
                <a:gd name="T44" fmla="*/ 698081928 w 393"/>
                <a:gd name="T45" fmla="*/ 599797188 h 340"/>
                <a:gd name="T46" fmla="*/ 677920694 w 393"/>
                <a:gd name="T47" fmla="*/ 584676250 h 340"/>
                <a:gd name="T48" fmla="*/ 652719152 w 393"/>
                <a:gd name="T49" fmla="*/ 572074675 h 340"/>
                <a:gd name="T50" fmla="*/ 660280408 w 393"/>
                <a:gd name="T51" fmla="*/ 579635938 h 340"/>
                <a:gd name="T52" fmla="*/ 677920694 w 393"/>
                <a:gd name="T53" fmla="*/ 587195613 h 340"/>
                <a:gd name="T54" fmla="*/ 700602876 w 393"/>
                <a:gd name="T55" fmla="*/ 609877813 h 340"/>
                <a:gd name="T56" fmla="*/ 743444704 w 393"/>
                <a:gd name="T57" fmla="*/ 627518113 h 340"/>
                <a:gd name="T58" fmla="*/ 783767172 w 393"/>
                <a:gd name="T59" fmla="*/ 655240625 h 340"/>
                <a:gd name="T60" fmla="*/ 826610588 w 393"/>
                <a:gd name="T61" fmla="*/ 652721263 h 340"/>
                <a:gd name="T62" fmla="*/ 859371799 w 393"/>
                <a:gd name="T63" fmla="*/ 647680950 h 340"/>
                <a:gd name="T64" fmla="*/ 861892747 w 393"/>
                <a:gd name="T65" fmla="*/ 667842200 h 340"/>
                <a:gd name="T66" fmla="*/ 856852438 w 393"/>
                <a:gd name="T67" fmla="*/ 675401875 h 340"/>
                <a:gd name="T68" fmla="*/ 892134598 w 393"/>
                <a:gd name="T69" fmla="*/ 637598738 h 340"/>
                <a:gd name="T70" fmla="*/ 887094289 w 393"/>
                <a:gd name="T71" fmla="*/ 660280938 h 340"/>
                <a:gd name="T72" fmla="*/ 902215214 w 393"/>
                <a:gd name="T73" fmla="*/ 642639050 h 340"/>
                <a:gd name="T74" fmla="*/ 897174906 w 393"/>
                <a:gd name="T75" fmla="*/ 677922825 h 340"/>
                <a:gd name="T76" fmla="*/ 849291182 w 393"/>
                <a:gd name="T77" fmla="*/ 728325950 h 340"/>
                <a:gd name="T78" fmla="*/ 781247811 w 393"/>
                <a:gd name="T79" fmla="*/ 703124388 h 340"/>
                <a:gd name="T80" fmla="*/ 743444704 w 393"/>
                <a:gd name="T81" fmla="*/ 745966250 h 340"/>
                <a:gd name="T82" fmla="*/ 730844727 w 393"/>
                <a:gd name="T83" fmla="*/ 796369375 h 340"/>
                <a:gd name="T84" fmla="*/ 753525321 w 393"/>
                <a:gd name="T85" fmla="*/ 733366263 h 340"/>
                <a:gd name="T86" fmla="*/ 688001311 w 393"/>
                <a:gd name="T87" fmla="*/ 854333763 h 340"/>
                <a:gd name="T88" fmla="*/ 672880386 w 393"/>
                <a:gd name="T89" fmla="*/ 814011263 h 340"/>
                <a:gd name="T90" fmla="*/ 662799769 w 393"/>
                <a:gd name="T91" fmla="*/ 745966250 h 340"/>
                <a:gd name="T92" fmla="*/ 589716090 w 393"/>
                <a:gd name="T93" fmla="*/ 698084075 h 340"/>
                <a:gd name="T94" fmla="*/ 529232388 w 393"/>
                <a:gd name="T95" fmla="*/ 733366263 h 340"/>
                <a:gd name="T96" fmla="*/ 461187430 w 393"/>
                <a:gd name="T97" fmla="*/ 773688763 h 340"/>
                <a:gd name="T98" fmla="*/ 453627761 w 393"/>
                <a:gd name="T99" fmla="*/ 715724375 h 340"/>
                <a:gd name="T100" fmla="*/ 471268047 w 393"/>
                <a:gd name="T101" fmla="*/ 682963138 h 340"/>
                <a:gd name="T102" fmla="*/ 448587453 w 393"/>
                <a:gd name="T103" fmla="*/ 630039063 h 340"/>
                <a:gd name="T104" fmla="*/ 395663420 w 393"/>
                <a:gd name="T105" fmla="*/ 609877813 h 340"/>
                <a:gd name="T106" fmla="*/ 372982826 w 393"/>
                <a:gd name="T107" fmla="*/ 630039063 h 340"/>
                <a:gd name="T108" fmla="*/ 320058793 w 393"/>
                <a:gd name="T109" fmla="*/ 642639050 h 340"/>
                <a:gd name="T110" fmla="*/ 244454167 w 393"/>
                <a:gd name="T111" fmla="*/ 637598738 h 340"/>
                <a:gd name="T112" fmla="*/ 204131699 w 393"/>
                <a:gd name="T113" fmla="*/ 587195613 h 340"/>
                <a:gd name="T114" fmla="*/ 206652647 w 393"/>
                <a:gd name="T115" fmla="*/ 534273125 h 340"/>
                <a:gd name="T116" fmla="*/ 189010774 w 393"/>
                <a:gd name="T117" fmla="*/ 491429675 h 340"/>
                <a:gd name="T118" fmla="*/ 12599977 w 393"/>
                <a:gd name="T119" fmla="*/ 395665325 h 340"/>
                <a:gd name="T120" fmla="*/ 85685244 w 393"/>
                <a:gd name="T121" fmla="*/ 309978425 h 340"/>
                <a:gd name="T122" fmla="*/ 113406147 w 393"/>
                <a:gd name="T123" fmla="*/ 274696238 h 340"/>
                <a:gd name="T124" fmla="*/ 90725552 w 393"/>
                <a:gd name="T125" fmla="*/ 214214075 h 34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93"/>
                <a:gd name="T190" fmla="*/ 0 h 340"/>
                <a:gd name="T191" fmla="*/ 393 w 393"/>
                <a:gd name="T192" fmla="*/ 340 h 34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93" h="340">
                  <a:moveTo>
                    <a:pt x="19" y="69"/>
                  </a:moveTo>
                  <a:lnTo>
                    <a:pt x="18" y="68"/>
                  </a:lnTo>
                  <a:lnTo>
                    <a:pt x="18" y="67"/>
                  </a:lnTo>
                  <a:lnTo>
                    <a:pt x="17" y="67"/>
                  </a:lnTo>
                  <a:lnTo>
                    <a:pt x="17" y="66"/>
                  </a:lnTo>
                  <a:lnTo>
                    <a:pt x="16" y="67"/>
                  </a:lnTo>
                  <a:lnTo>
                    <a:pt x="16" y="66"/>
                  </a:lnTo>
                  <a:lnTo>
                    <a:pt x="15" y="67"/>
                  </a:lnTo>
                  <a:lnTo>
                    <a:pt x="16" y="66"/>
                  </a:lnTo>
                  <a:lnTo>
                    <a:pt x="17" y="65"/>
                  </a:lnTo>
                  <a:lnTo>
                    <a:pt x="16" y="63"/>
                  </a:lnTo>
                  <a:lnTo>
                    <a:pt x="15" y="61"/>
                  </a:lnTo>
                  <a:lnTo>
                    <a:pt x="15" y="60"/>
                  </a:lnTo>
                  <a:lnTo>
                    <a:pt x="14" y="59"/>
                  </a:lnTo>
                  <a:lnTo>
                    <a:pt x="14" y="55"/>
                  </a:lnTo>
                  <a:lnTo>
                    <a:pt x="16" y="54"/>
                  </a:lnTo>
                  <a:lnTo>
                    <a:pt x="17" y="51"/>
                  </a:lnTo>
                  <a:lnTo>
                    <a:pt x="16" y="49"/>
                  </a:lnTo>
                  <a:lnTo>
                    <a:pt x="17" y="47"/>
                  </a:lnTo>
                  <a:lnTo>
                    <a:pt x="17" y="46"/>
                  </a:lnTo>
                  <a:lnTo>
                    <a:pt x="14" y="41"/>
                  </a:lnTo>
                  <a:lnTo>
                    <a:pt x="14" y="38"/>
                  </a:lnTo>
                  <a:lnTo>
                    <a:pt x="14" y="37"/>
                  </a:lnTo>
                  <a:lnTo>
                    <a:pt x="17" y="36"/>
                  </a:lnTo>
                  <a:lnTo>
                    <a:pt x="19" y="34"/>
                  </a:lnTo>
                  <a:lnTo>
                    <a:pt x="20" y="35"/>
                  </a:lnTo>
                  <a:lnTo>
                    <a:pt x="21" y="35"/>
                  </a:lnTo>
                  <a:lnTo>
                    <a:pt x="22" y="34"/>
                  </a:lnTo>
                  <a:lnTo>
                    <a:pt x="26" y="34"/>
                  </a:lnTo>
                  <a:lnTo>
                    <a:pt x="27" y="33"/>
                  </a:lnTo>
                  <a:lnTo>
                    <a:pt x="28" y="33"/>
                  </a:lnTo>
                  <a:lnTo>
                    <a:pt x="30" y="33"/>
                  </a:lnTo>
                  <a:lnTo>
                    <a:pt x="31" y="33"/>
                  </a:lnTo>
                  <a:lnTo>
                    <a:pt x="33" y="32"/>
                  </a:lnTo>
                  <a:lnTo>
                    <a:pt x="35" y="30"/>
                  </a:lnTo>
                  <a:lnTo>
                    <a:pt x="36" y="29"/>
                  </a:lnTo>
                  <a:lnTo>
                    <a:pt x="38" y="30"/>
                  </a:lnTo>
                  <a:lnTo>
                    <a:pt x="40" y="28"/>
                  </a:lnTo>
                  <a:lnTo>
                    <a:pt x="43" y="28"/>
                  </a:lnTo>
                  <a:lnTo>
                    <a:pt x="45" y="30"/>
                  </a:lnTo>
                  <a:lnTo>
                    <a:pt x="46" y="31"/>
                  </a:lnTo>
                  <a:lnTo>
                    <a:pt x="51" y="31"/>
                  </a:lnTo>
                  <a:lnTo>
                    <a:pt x="52" y="32"/>
                  </a:lnTo>
                  <a:lnTo>
                    <a:pt x="54" y="31"/>
                  </a:lnTo>
                  <a:lnTo>
                    <a:pt x="56" y="31"/>
                  </a:lnTo>
                  <a:lnTo>
                    <a:pt x="56" y="28"/>
                  </a:lnTo>
                  <a:lnTo>
                    <a:pt x="67" y="6"/>
                  </a:lnTo>
                  <a:lnTo>
                    <a:pt x="83" y="8"/>
                  </a:lnTo>
                  <a:lnTo>
                    <a:pt x="98" y="8"/>
                  </a:lnTo>
                  <a:lnTo>
                    <a:pt x="188" y="8"/>
                  </a:lnTo>
                  <a:lnTo>
                    <a:pt x="202" y="5"/>
                  </a:lnTo>
                  <a:lnTo>
                    <a:pt x="211" y="8"/>
                  </a:lnTo>
                  <a:lnTo>
                    <a:pt x="227" y="5"/>
                  </a:lnTo>
                  <a:lnTo>
                    <a:pt x="237" y="6"/>
                  </a:lnTo>
                  <a:lnTo>
                    <a:pt x="254" y="3"/>
                  </a:lnTo>
                  <a:lnTo>
                    <a:pt x="267" y="3"/>
                  </a:lnTo>
                  <a:lnTo>
                    <a:pt x="291" y="2"/>
                  </a:lnTo>
                  <a:lnTo>
                    <a:pt x="355" y="0"/>
                  </a:lnTo>
                  <a:lnTo>
                    <a:pt x="355" y="1"/>
                  </a:lnTo>
                  <a:lnTo>
                    <a:pt x="354" y="0"/>
                  </a:lnTo>
                  <a:lnTo>
                    <a:pt x="354" y="1"/>
                  </a:lnTo>
                  <a:lnTo>
                    <a:pt x="356" y="1"/>
                  </a:lnTo>
                  <a:lnTo>
                    <a:pt x="355" y="4"/>
                  </a:lnTo>
                  <a:lnTo>
                    <a:pt x="353" y="5"/>
                  </a:lnTo>
                  <a:lnTo>
                    <a:pt x="352" y="6"/>
                  </a:lnTo>
                  <a:lnTo>
                    <a:pt x="352" y="8"/>
                  </a:lnTo>
                  <a:lnTo>
                    <a:pt x="349" y="12"/>
                  </a:lnTo>
                  <a:lnTo>
                    <a:pt x="349" y="15"/>
                  </a:lnTo>
                  <a:lnTo>
                    <a:pt x="349" y="17"/>
                  </a:lnTo>
                  <a:lnTo>
                    <a:pt x="348" y="19"/>
                  </a:lnTo>
                  <a:lnTo>
                    <a:pt x="348" y="22"/>
                  </a:lnTo>
                  <a:lnTo>
                    <a:pt x="347" y="24"/>
                  </a:lnTo>
                  <a:lnTo>
                    <a:pt x="345" y="24"/>
                  </a:lnTo>
                  <a:lnTo>
                    <a:pt x="345" y="27"/>
                  </a:lnTo>
                  <a:lnTo>
                    <a:pt x="344" y="29"/>
                  </a:lnTo>
                  <a:lnTo>
                    <a:pt x="345" y="30"/>
                  </a:lnTo>
                  <a:lnTo>
                    <a:pt x="345" y="31"/>
                  </a:lnTo>
                  <a:lnTo>
                    <a:pt x="345" y="34"/>
                  </a:lnTo>
                  <a:lnTo>
                    <a:pt x="347" y="36"/>
                  </a:lnTo>
                  <a:lnTo>
                    <a:pt x="345" y="38"/>
                  </a:lnTo>
                  <a:lnTo>
                    <a:pt x="344" y="40"/>
                  </a:lnTo>
                  <a:lnTo>
                    <a:pt x="344" y="46"/>
                  </a:lnTo>
                  <a:lnTo>
                    <a:pt x="344" y="49"/>
                  </a:lnTo>
                  <a:lnTo>
                    <a:pt x="345" y="52"/>
                  </a:lnTo>
                  <a:lnTo>
                    <a:pt x="344" y="55"/>
                  </a:lnTo>
                  <a:lnTo>
                    <a:pt x="346" y="57"/>
                  </a:lnTo>
                  <a:lnTo>
                    <a:pt x="344" y="59"/>
                  </a:lnTo>
                  <a:lnTo>
                    <a:pt x="345" y="60"/>
                  </a:lnTo>
                  <a:lnTo>
                    <a:pt x="345" y="61"/>
                  </a:lnTo>
                  <a:lnTo>
                    <a:pt x="344" y="62"/>
                  </a:lnTo>
                  <a:lnTo>
                    <a:pt x="343" y="65"/>
                  </a:lnTo>
                  <a:lnTo>
                    <a:pt x="344" y="68"/>
                  </a:lnTo>
                  <a:lnTo>
                    <a:pt x="345" y="69"/>
                  </a:lnTo>
                  <a:lnTo>
                    <a:pt x="344" y="70"/>
                  </a:lnTo>
                  <a:lnTo>
                    <a:pt x="343" y="71"/>
                  </a:lnTo>
                  <a:lnTo>
                    <a:pt x="345" y="75"/>
                  </a:lnTo>
                  <a:lnTo>
                    <a:pt x="345" y="76"/>
                  </a:lnTo>
                  <a:lnTo>
                    <a:pt x="345" y="79"/>
                  </a:lnTo>
                  <a:lnTo>
                    <a:pt x="346" y="81"/>
                  </a:lnTo>
                  <a:lnTo>
                    <a:pt x="346" y="83"/>
                  </a:lnTo>
                  <a:lnTo>
                    <a:pt x="347" y="85"/>
                  </a:lnTo>
                  <a:lnTo>
                    <a:pt x="348" y="87"/>
                  </a:lnTo>
                  <a:lnTo>
                    <a:pt x="348" y="88"/>
                  </a:lnTo>
                  <a:lnTo>
                    <a:pt x="351" y="91"/>
                  </a:lnTo>
                  <a:lnTo>
                    <a:pt x="352" y="96"/>
                  </a:lnTo>
                  <a:lnTo>
                    <a:pt x="353" y="98"/>
                  </a:lnTo>
                  <a:lnTo>
                    <a:pt x="353" y="99"/>
                  </a:lnTo>
                  <a:lnTo>
                    <a:pt x="354" y="99"/>
                  </a:lnTo>
                  <a:lnTo>
                    <a:pt x="355" y="102"/>
                  </a:lnTo>
                  <a:lnTo>
                    <a:pt x="355" y="103"/>
                  </a:lnTo>
                  <a:lnTo>
                    <a:pt x="357" y="105"/>
                  </a:lnTo>
                  <a:lnTo>
                    <a:pt x="357" y="108"/>
                  </a:lnTo>
                  <a:lnTo>
                    <a:pt x="358" y="109"/>
                  </a:lnTo>
                  <a:lnTo>
                    <a:pt x="359" y="111"/>
                  </a:lnTo>
                  <a:lnTo>
                    <a:pt x="361" y="114"/>
                  </a:lnTo>
                  <a:lnTo>
                    <a:pt x="362" y="115"/>
                  </a:lnTo>
                  <a:lnTo>
                    <a:pt x="362" y="119"/>
                  </a:lnTo>
                  <a:lnTo>
                    <a:pt x="361" y="120"/>
                  </a:lnTo>
                  <a:lnTo>
                    <a:pt x="361" y="122"/>
                  </a:lnTo>
                  <a:lnTo>
                    <a:pt x="360" y="127"/>
                  </a:lnTo>
                  <a:lnTo>
                    <a:pt x="361" y="129"/>
                  </a:lnTo>
                  <a:lnTo>
                    <a:pt x="360" y="131"/>
                  </a:lnTo>
                  <a:lnTo>
                    <a:pt x="360" y="132"/>
                  </a:lnTo>
                  <a:lnTo>
                    <a:pt x="361" y="136"/>
                  </a:lnTo>
                  <a:lnTo>
                    <a:pt x="361" y="137"/>
                  </a:lnTo>
                  <a:lnTo>
                    <a:pt x="363" y="142"/>
                  </a:lnTo>
                  <a:lnTo>
                    <a:pt x="364" y="144"/>
                  </a:lnTo>
                  <a:lnTo>
                    <a:pt x="365" y="145"/>
                  </a:lnTo>
                  <a:lnTo>
                    <a:pt x="367" y="149"/>
                  </a:lnTo>
                  <a:lnTo>
                    <a:pt x="368" y="151"/>
                  </a:lnTo>
                  <a:lnTo>
                    <a:pt x="369" y="152"/>
                  </a:lnTo>
                  <a:lnTo>
                    <a:pt x="371" y="154"/>
                  </a:lnTo>
                  <a:lnTo>
                    <a:pt x="373" y="154"/>
                  </a:lnTo>
                  <a:lnTo>
                    <a:pt x="375" y="156"/>
                  </a:lnTo>
                  <a:lnTo>
                    <a:pt x="376" y="156"/>
                  </a:lnTo>
                  <a:lnTo>
                    <a:pt x="376" y="157"/>
                  </a:lnTo>
                  <a:lnTo>
                    <a:pt x="375" y="160"/>
                  </a:lnTo>
                  <a:lnTo>
                    <a:pt x="375" y="163"/>
                  </a:lnTo>
                  <a:lnTo>
                    <a:pt x="377" y="165"/>
                  </a:lnTo>
                  <a:lnTo>
                    <a:pt x="377" y="167"/>
                  </a:lnTo>
                  <a:lnTo>
                    <a:pt x="377" y="168"/>
                  </a:lnTo>
                  <a:lnTo>
                    <a:pt x="378" y="173"/>
                  </a:lnTo>
                  <a:lnTo>
                    <a:pt x="378" y="174"/>
                  </a:lnTo>
                  <a:lnTo>
                    <a:pt x="378" y="182"/>
                  </a:lnTo>
                  <a:lnTo>
                    <a:pt x="377" y="183"/>
                  </a:lnTo>
                  <a:lnTo>
                    <a:pt x="377" y="182"/>
                  </a:lnTo>
                  <a:lnTo>
                    <a:pt x="376" y="183"/>
                  </a:lnTo>
                  <a:lnTo>
                    <a:pt x="375" y="185"/>
                  </a:lnTo>
                  <a:lnTo>
                    <a:pt x="374" y="186"/>
                  </a:lnTo>
                  <a:lnTo>
                    <a:pt x="373" y="187"/>
                  </a:lnTo>
                  <a:lnTo>
                    <a:pt x="373" y="184"/>
                  </a:lnTo>
                  <a:lnTo>
                    <a:pt x="372" y="184"/>
                  </a:lnTo>
                  <a:lnTo>
                    <a:pt x="371" y="184"/>
                  </a:lnTo>
                  <a:lnTo>
                    <a:pt x="369" y="186"/>
                  </a:lnTo>
                  <a:lnTo>
                    <a:pt x="370" y="184"/>
                  </a:lnTo>
                  <a:lnTo>
                    <a:pt x="369" y="183"/>
                  </a:lnTo>
                  <a:lnTo>
                    <a:pt x="368" y="184"/>
                  </a:lnTo>
                  <a:lnTo>
                    <a:pt x="368" y="186"/>
                  </a:lnTo>
                  <a:lnTo>
                    <a:pt x="367" y="187"/>
                  </a:lnTo>
                  <a:lnTo>
                    <a:pt x="366" y="187"/>
                  </a:lnTo>
                  <a:lnTo>
                    <a:pt x="367" y="184"/>
                  </a:lnTo>
                  <a:lnTo>
                    <a:pt x="366" y="184"/>
                  </a:lnTo>
                  <a:lnTo>
                    <a:pt x="364" y="184"/>
                  </a:lnTo>
                  <a:lnTo>
                    <a:pt x="363" y="185"/>
                  </a:lnTo>
                  <a:lnTo>
                    <a:pt x="365" y="184"/>
                  </a:lnTo>
                  <a:lnTo>
                    <a:pt x="366" y="184"/>
                  </a:lnTo>
                  <a:lnTo>
                    <a:pt x="366" y="185"/>
                  </a:lnTo>
                  <a:lnTo>
                    <a:pt x="366" y="187"/>
                  </a:lnTo>
                  <a:lnTo>
                    <a:pt x="367" y="187"/>
                  </a:lnTo>
                  <a:lnTo>
                    <a:pt x="368" y="186"/>
                  </a:lnTo>
                  <a:lnTo>
                    <a:pt x="369" y="184"/>
                  </a:lnTo>
                  <a:lnTo>
                    <a:pt x="368" y="184"/>
                  </a:lnTo>
                  <a:lnTo>
                    <a:pt x="369" y="184"/>
                  </a:lnTo>
                  <a:lnTo>
                    <a:pt x="369" y="185"/>
                  </a:lnTo>
                  <a:lnTo>
                    <a:pt x="369" y="186"/>
                  </a:lnTo>
                  <a:lnTo>
                    <a:pt x="369" y="187"/>
                  </a:lnTo>
                  <a:lnTo>
                    <a:pt x="372" y="184"/>
                  </a:lnTo>
                  <a:lnTo>
                    <a:pt x="372" y="185"/>
                  </a:lnTo>
                  <a:lnTo>
                    <a:pt x="372" y="187"/>
                  </a:lnTo>
                  <a:lnTo>
                    <a:pt x="374" y="187"/>
                  </a:lnTo>
                  <a:lnTo>
                    <a:pt x="375" y="187"/>
                  </a:lnTo>
                  <a:lnTo>
                    <a:pt x="377" y="185"/>
                  </a:lnTo>
                  <a:lnTo>
                    <a:pt x="379" y="187"/>
                  </a:lnTo>
                  <a:lnTo>
                    <a:pt x="380" y="186"/>
                  </a:lnTo>
                  <a:lnTo>
                    <a:pt x="379" y="185"/>
                  </a:lnTo>
                  <a:lnTo>
                    <a:pt x="381" y="185"/>
                  </a:lnTo>
                  <a:lnTo>
                    <a:pt x="381" y="184"/>
                  </a:lnTo>
                  <a:lnTo>
                    <a:pt x="381" y="183"/>
                  </a:lnTo>
                  <a:lnTo>
                    <a:pt x="382" y="182"/>
                  </a:lnTo>
                  <a:lnTo>
                    <a:pt x="384" y="182"/>
                  </a:lnTo>
                  <a:lnTo>
                    <a:pt x="389" y="184"/>
                  </a:lnTo>
                  <a:lnTo>
                    <a:pt x="390" y="186"/>
                  </a:lnTo>
                  <a:lnTo>
                    <a:pt x="391" y="188"/>
                  </a:lnTo>
                  <a:lnTo>
                    <a:pt x="392" y="194"/>
                  </a:lnTo>
                  <a:lnTo>
                    <a:pt x="391" y="197"/>
                  </a:lnTo>
                  <a:lnTo>
                    <a:pt x="391" y="198"/>
                  </a:lnTo>
                  <a:lnTo>
                    <a:pt x="390" y="197"/>
                  </a:lnTo>
                  <a:lnTo>
                    <a:pt x="390" y="200"/>
                  </a:lnTo>
                  <a:lnTo>
                    <a:pt x="385" y="204"/>
                  </a:lnTo>
                  <a:lnTo>
                    <a:pt x="384" y="206"/>
                  </a:lnTo>
                  <a:lnTo>
                    <a:pt x="383" y="206"/>
                  </a:lnTo>
                  <a:lnTo>
                    <a:pt x="382" y="209"/>
                  </a:lnTo>
                  <a:lnTo>
                    <a:pt x="381" y="210"/>
                  </a:lnTo>
                  <a:lnTo>
                    <a:pt x="378" y="211"/>
                  </a:lnTo>
                  <a:lnTo>
                    <a:pt x="377" y="212"/>
                  </a:lnTo>
                  <a:lnTo>
                    <a:pt x="376" y="212"/>
                  </a:lnTo>
                  <a:lnTo>
                    <a:pt x="371" y="217"/>
                  </a:lnTo>
                  <a:lnTo>
                    <a:pt x="367" y="224"/>
                  </a:lnTo>
                  <a:lnTo>
                    <a:pt x="367" y="225"/>
                  </a:lnTo>
                  <a:lnTo>
                    <a:pt x="367" y="229"/>
                  </a:lnTo>
                  <a:lnTo>
                    <a:pt x="366" y="231"/>
                  </a:lnTo>
                  <a:lnTo>
                    <a:pt x="367" y="233"/>
                  </a:lnTo>
                  <a:lnTo>
                    <a:pt x="366" y="235"/>
                  </a:lnTo>
                  <a:lnTo>
                    <a:pt x="366" y="236"/>
                  </a:lnTo>
                  <a:lnTo>
                    <a:pt x="363" y="237"/>
                  </a:lnTo>
                  <a:lnTo>
                    <a:pt x="361" y="238"/>
                  </a:lnTo>
                  <a:lnTo>
                    <a:pt x="360" y="239"/>
                  </a:lnTo>
                  <a:lnTo>
                    <a:pt x="360" y="244"/>
                  </a:lnTo>
                  <a:lnTo>
                    <a:pt x="362" y="247"/>
                  </a:lnTo>
                  <a:lnTo>
                    <a:pt x="363" y="248"/>
                  </a:lnTo>
                  <a:lnTo>
                    <a:pt x="363" y="249"/>
                  </a:lnTo>
                  <a:lnTo>
                    <a:pt x="362" y="249"/>
                  </a:lnTo>
                  <a:lnTo>
                    <a:pt x="360" y="248"/>
                  </a:lnTo>
                  <a:lnTo>
                    <a:pt x="358" y="248"/>
                  </a:lnTo>
                  <a:lnTo>
                    <a:pt x="357" y="250"/>
                  </a:lnTo>
                  <a:lnTo>
                    <a:pt x="356" y="253"/>
                  </a:lnTo>
                  <a:lnTo>
                    <a:pt x="355" y="252"/>
                  </a:lnTo>
                  <a:lnTo>
                    <a:pt x="354" y="251"/>
                  </a:lnTo>
                  <a:lnTo>
                    <a:pt x="353" y="252"/>
                  </a:lnTo>
                  <a:lnTo>
                    <a:pt x="351" y="253"/>
                  </a:lnTo>
                  <a:lnTo>
                    <a:pt x="350" y="253"/>
                  </a:lnTo>
                  <a:lnTo>
                    <a:pt x="349" y="253"/>
                  </a:lnTo>
                  <a:lnTo>
                    <a:pt x="346" y="253"/>
                  </a:lnTo>
                  <a:lnTo>
                    <a:pt x="345" y="253"/>
                  </a:lnTo>
                  <a:lnTo>
                    <a:pt x="343" y="252"/>
                  </a:lnTo>
                  <a:lnTo>
                    <a:pt x="342" y="253"/>
                  </a:lnTo>
                  <a:lnTo>
                    <a:pt x="340" y="257"/>
                  </a:lnTo>
                  <a:lnTo>
                    <a:pt x="340" y="258"/>
                  </a:lnTo>
                  <a:lnTo>
                    <a:pt x="339" y="258"/>
                  </a:lnTo>
                  <a:lnTo>
                    <a:pt x="338" y="257"/>
                  </a:lnTo>
                  <a:lnTo>
                    <a:pt x="338" y="256"/>
                  </a:lnTo>
                  <a:lnTo>
                    <a:pt x="339" y="254"/>
                  </a:lnTo>
                  <a:lnTo>
                    <a:pt x="339" y="253"/>
                  </a:lnTo>
                  <a:lnTo>
                    <a:pt x="337" y="253"/>
                  </a:lnTo>
                  <a:lnTo>
                    <a:pt x="336" y="254"/>
                  </a:lnTo>
                  <a:lnTo>
                    <a:pt x="331" y="255"/>
                  </a:lnTo>
                  <a:lnTo>
                    <a:pt x="331" y="256"/>
                  </a:lnTo>
                  <a:lnTo>
                    <a:pt x="330" y="258"/>
                  </a:lnTo>
                  <a:lnTo>
                    <a:pt x="330" y="259"/>
                  </a:lnTo>
                  <a:lnTo>
                    <a:pt x="328" y="259"/>
                  </a:lnTo>
                  <a:lnTo>
                    <a:pt x="328" y="260"/>
                  </a:lnTo>
                  <a:lnTo>
                    <a:pt x="327" y="264"/>
                  </a:lnTo>
                  <a:lnTo>
                    <a:pt x="326" y="266"/>
                  </a:lnTo>
                  <a:lnTo>
                    <a:pt x="325" y="267"/>
                  </a:lnTo>
                  <a:lnTo>
                    <a:pt x="322" y="268"/>
                  </a:lnTo>
                  <a:lnTo>
                    <a:pt x="322" y="266"/>
                  </a:lnTo>
                  <a:lnTo>
                    <a:pt x="319" y="263"/>
                  </a:lnTo>
                  <a:lnTo>
                    <a:pt x="316" y="260"/>
                  </a:lnTo>
                  <a:lnTo>
                    <a:pt x="313" y="260"/>
                  </a:lnTo>
                  <a:lnTo>
                    <a:pt x="312" y="259"/>
                  </a:lnTo>
                  <a:lnTo>
                    <a:pt x="312" y="257"/>
                  </a:lnTo>
                  <a:lnTo>
                    <a:pt x="311" y="256"/>
                  </a:lnTo>
                  <a:lnTo>
                    <a:pt x="310" y="256"/>
                  </a:lnTo>
                  <a:lnTo>
                    <a:pt x="308" y="257"/>
                  </a:lnTo>
                  <a:lnTo>
                    <a:pt x="306" y="256"/>
                  </a:lnTo>
                  <a:lnTo>
                    <a:pt x="305" y="256"/>
                  </a:lnTo>
                  <a:lnTo>
                    <a:pt x="307" y="254"/>
                  </a:lnTo>
                  <a:lnTo>
                    <a:pt x="307" y="253"/>
                  </a:lnTo>
                  <a:lnTo>
                    <a:pt x="308" y="253"/>
                  </a:lnTo>
                  <a:lnTo>
                    <a:pt x="307" y="252"/>
                  </a:lnTo>
                  <a:lnTo>
                    <a:pt x="302" y="249"/>
                  </a:lnTo>
                  <a:lnTo>
                    <a:pt x="302" y="247"/>
                  </a:lnTo>
                  <a:lnTo>
                    <a:pt x="300" y="246"/>
                  </a:lnTo>
                  <a:lnTo>
                    <a:pt x="299" y="247"/>
                  </a:lnTo>
                  <a:lnTo>
                    <a:pt x="298" y="248"/>
                  </a:lnTo>
                  <a:lnTo>
                    <a:pt x="297" y="249"/>
                  </a:lnTo>
                  <a:lnTo>
                    <a:pt x="295" y="248"/>
                  </a:lnTo>
                  <a:lnTo>
                    <a:pt x="295" y="247"/>
                  </a:lnTo>
                  <a:lnTo>
                    <a:pt x="295" y="246"/>
                  </a:lnTo>
                  <a:lnTo>
                    <a:pt x="294" y="245"/>
                  </a:lnTo>
                  <a:lnTo>
                    <a:pt x="292" y="244"/>
                  </a:lnTo>
                  <a:lnTo>
                    <a:pt x="290" y="242"/>
                  </a:lnTo>
                  <a:lnTo>
                    <a:pt x="291" y="242"/>
                  </a:lnTo>
                  <a:lnTo>
                    <a:pt x="288" y="242"/>
                  </a:lnTo>
                  <a:lnTo>
                    <a:pt x="288" y="243"/>
                  </a:lnTo>
                  <a:lnTo>
                    <a:pt x="287" y="243"/>
                  </a:lnTo>
                  <a:lnTo>
                    <a:pt x="284" y="242"/>
                  </a:lnTo>
                  <a:lnTo>
                    <a:pt x="283" y="241"/>
                  </a:lnTo>
                  <a:lnTo>
                    <a:pt x="284" y="241"/>
                  </a:lnTo>
                  <a:lnTo>
                    <a:pt x="285" y="239"/>
                  </a:lnTo>
                  <a:lnTo>
                    <a:pt x="287" y="239"/>
                  </a:lnTo>
                  <a:lnTo>
                    <a:pt x="287" y="238"/>
                  </a:lnTo>
                  <a:lnTo>
                    <a:pt x="286" y="238"/>
                  </a:lnTo>
                  <a:lnTo>
                    <a:pt x="285" y="238"/>
                  </a:lnTo>
                  <a:lnTo>
                    <a:pt x="284" y="238"/>
                  </a:lnTo>
                  <a:lnTo>
                    <a:pt x="283" y="238"/>
                  </a:lnTo>
                  <a:lnTo>
                    <a:pt x="283" y="239"/>
                  </a:lnTo>
                  <a:lnTo>
                    <a:pt x="284" y="241"/>
                  </a:lnTo>
                  <a:lnTo>
                    <a:pt x="282" y="239"/>
                  </a:lnTo>
                  <a:lnTo>
                    <a:pt x="281" y="239"/>
                  </a:lnTo>
                  <a:lnTo>
                    <a:pt x="279" y="242"/>
                  </a:lnTo>
                  <a:lnTo>
                    <a:pt x="278" y="243"/>
                  </a:lnTo>
                  <a:lnTo>
                    <a:pt x="277" y="242"/>
                  </a:lnTo>
                  <a:lnTo>
                    <a:pt x="277" y="238"/>
                  </a:lnTo>
                  <a:lnTo>
                    <a:pt x="276" y="238"/>
                  </a:lnTo>
                  <a:lnTo>
                    <a:pt x="275" y="241"/>
                  </a:lnTo>
                  <a:lnTo>
                    <a:pt x="274" y="241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74" y="233"/>
                  </a:lnTo>
                  <a:lnTo>
                    <a:pt x="273" y="232"/>
                  </a:lnTo>
                  <a:lnTo>
                    <a:pt x="270" y="230"/>
                  </a:lnTo>
                  <a:lnTo>
                    <a:pt x="269" y="230"/>
                  </a:lnTo>
                  <a:lnTo>
                    <a:pt x="268" y="230"/>
                  </a:lnTo>
                  <a:lnTo>
                    <a:pt x="269" y="232"/>
                  </a:lnTo>
                  <a:lnTo>
                    <a:pt x="268" y="232"/>
                  </a:lnTo>
                  <a:lnTo>
                    <a:pt x="267" y="232"/>
                  </a:lnTo>
                  <a:lnTo>
                    <a:pt x="267" y="231"/>
                  </a:lnTo>
                  <a:lnTo>
                    <a:pt x="267" y="227"/>
                  </a:lnTo>
                  <a:lnTo>
                    <a:pt x="266" y="227"/>
                  </a:lnTo>
                  <a:lnTo>
                    <a:pt x="266" y="226"/>
                  </a:lnTo>
                  <a:lnTo>
                    <a:pt x="267" y="225"/>
                  </a:lnTo>
                  <a:lnTo>
                    <a:pt x="267" y="224"/>
                  </a:lnTo>
                  <a:lnTo>
                    <a:pt x="265" y="223"/>
                  </a:lnTo>
                  <a:lnTo>
                    <a:pt x="263" y="223"/>
                  </a:lnTo>
                  <a:lnTo>
                    <a:pt x="262" y="224"/>
                  </a:lnTo>
                  <a:lnTo>
                    <a:pt x="261" y="227"/>
                  </a:lnTo>
                  <a:lnTo>
                    <a:pt x="259" y="227"/>
                  </a:lnTo>
                  <a:lnTo>
                    <a:pt x="261" y="229"/>
                  </a:lnTo>
                  <a:lnTo>
                    <a:pt x="261" y="230"/>
                  </a:lnTo>
                  <a:lnTo>
                    <a:pt x="261" y="231"/>
                  </a:lnTo>
                  <a:lnTo>
                    <a:pt x="258" y="231"/>
                  </a:lnTo>
                  <a:lnTo>
                    <a:pt x="256" y="231"/>
                  </a:lnTo>
                  <a:lnTo>
                    <a:pt x="255" y="229"/>
                  </a:lnTo>
                  <a:lnTo>
                    <a:pt x="253" y="230"/>
                  </a:lnTo>
                  <a:lnTo>
                    <a:pt x="252" y="230"/>
                  </a:lnTo>
                  <a:lnTo>
                    <a:pt x="254" y="230"/>
                  </a:lnTo>
                  <a:lnTo>
                    <a:pt x="255" y="230"/>
                  </a:lnTo>
                  <a:lnTo>
                    <a:pt x="258" y="232"/>
                  </a:lnTo>
                  <a:lnTo>
                    <a:pt x="261" y="232"/>
                  </a:lnTo>
                  <a:lnTo>
                    <a:pt x="262" y="231"/>
                  </a:lnTo>
                  <a:lnTo>
                    <a:pt x="262" y="230"/>
                  </a:lnTo>
                  <a:lnTo>
                    <a:pt x="261" y="229"/>
                  </a:lnTo>
                  <a:lnTo>
                    <a:pt x="260" y="227"/>
                  </a:lnTo>
                  <a:lnTo>
                    <a:pt x="261" y="227"/>
                  </a:lnTo>
                  <a:lnTo>
                    <a:pt x="262" y="226"/>
                  </a:lnTo>
                  <a:lnTo>
                    <a:pt x="264" y="223"/>
                  </a:lnTo>
                  <a:lnTo>
                    <a:pt x="265" y="223"/>
                  </a:lnTo>
                  <a:lnTo>
                    <a:pt x="266" y="224"/>
                  </a:lnTo>
                  <a:lnTo>
                    <a:pt x="267" y="224"/>
                  </a:lnTo>
                  <a:lnTo>
                    <a:pt x="266" y="226"/>
                  </a:lnTo>
                  <a:lnTo>
                    <a:pt x="267" y="228"/>
                  </a:lnTo>
                  <a:lnTo>
                    <a:pt x="266" y="232"/>
                  </a:lnTo>
                  <a:lnTo>
                    <a:pt x="267" y="232"/>
                  </a:lnTo>
                  <a:lnTo>
                    <a:pt x="268" y="233"/>
                  </a:lnTo>
                  <a:lnTo>
                    <a:pt x="269" y="233"/>
                  </a:lnTo>
                  <a:lnTo>
                    <a:pt x="269" y="232"/>
                  </a:lnTo>
                  <a:lnTo>
                    <a:pt x="269" y="230"/>
                  </a:lnTo>
                  <a:lnTo>
                    <a:pt x="270" y="231"/>
                  </a:lnTo>
                  <a:lnTo>
                    <a:pt x="273" y="232"/>
                  </a:lnTo>
                  <a:lnTo>
                    <a:pt x="273" y="233"/>
                  </a:lnTo>
                  <a:lnTo>
                    <a:pt x="273" y="237"/>
                  </a:lnTo>
                  <a:lnTo>
                    <a:pt x="273" y="238"/>
                  </a:lnTo>
                  <a:lnTo>
                    <a:pt x="273" y="239"/>
                  </a:lnTo>
                  <a:lnTo>
                    <a:pt x="275" y="241"/>
                  </a:lnTo>
                  <a:lnTo>
                    <a:pt x="276" y="239"/>
                  </a:lnTo>
                  <a:lnTo>
                    <a:pt x="276" y="241"/>
                  </a:lnTo>
                  <a:lnTo>
                    <a:pt x="278" y="242"/>
                  </a:lnTo>
                  <a:lnTo>
                    <a:pt x="278" y="243"/>
                  </a:lnTo>
                  <a:lnTo>
                    <a:pt x="279" y="242"/>
                  </a:lnTo>
                  <a:lnTo>
                    <a:pt x="280" y="242"/>
                  </a:lnTo>
                  <a:lnTo>
                    <a:pt x="281" y="239"/>
                  </a:lnTo>
                  <a:lnTo>
                    <a:pt x="282" y="241"/>
                  </a:lnTo>
                  <a:lnTo>
                    <a:pt x="284" y="243"/>
                  </a:lnTo>
                  <a:lnTo>
                    <a:pt x="286" y="244"/>
                  </a:lnTo>
                  <a:lnTo>
                    <a:pt x="288" y="244"/>
                  </a:lnTo>
                  <a:lnTo>
                    <a:pt x="290" y="242"/>
                  </a:lnTo>
                  <a:lnTo>
                    <a:pt x="291" y="244"/>
                  </a:lnTo>
                  <a:lnTo>
                    <a:pt x="294" y="247"/>
                  </a:lnTo>
                  <a:lnTo>
                    <a:pt x="294" y="248"/>
                  </a:lnTo>
                  <a:lnTo>
                    <a:pt x="295" y="249"/>
                  </a:lnTo>
                  <a:lnTo>
                    <a:pt x="298" y="250"/>
                  </a:lnTo>
                  <a:lnTo>
                    <a:pt x="299" y="248"/>
                  </a:lnTo>
                  <a:lnTo>
                    <a:pt x="301" y="248"/>
                  </a:lnTo>
                  <a:lnTo>
                    <a:pt x="301" y="250"/>
                  </a:lnTo>
                  <a:lnTo>
                    <a:pt x="302" y="250"/>
                  </a:lnTo>
                  <a:lnTo>
                    <a:pt x="305" y="252"/>
                  </a:lnTo>
                  <a:lnTo>
                    <a:pt x="306" y="253"/>
                  </a:lnTo>
                  <a:lnTo>
                    <a:pt x="305" y="254"/>
                  </a:lnTo>
                  <a:lnTo>
                    <a:pt x="304" y="255"/>
                  </a:lnTo>
                  <a:lnTo>
                    <a:pt x="305" y="256"/>
                  </a:lnTo>
                  <a:lnTo>
                    <a:pt x="305" y="257"/>
                  </a:lnTo>
                  <a:lnTo>
                    <a:pt x="308" y="258"/>
                  </a:lnTo>
                  <a:lnTo>
                    <a:pt x="310" y="257"/>
                  </a:lnTo>
                  <a:lnTo>
                    <a:pt x="311" y="260"/>
                  </a:lnTo>
                  <a:lnTo>
                    <a:pt x="312" y="261"/>
                  </a:lnTo>
                  <a:lnTo>
                    <a:pt x="313" y="261"/>
                  </a:lnTo>
                  <a:lnTo>
                    <a:pt x="315" y="260"/>
                  </a:lnTo>
                  <a:lnTo>
                    <a:pt x="316" y="261"/>
                  </a:lnTo>
                  <a:lnTo>
                    <a:pt x="318" y="265"/>
                  </a:lnTo>
                  <a:lnTo>
                    <a:pt x="320" y="268"/>
                  </a:lnTo>
                  <a:lnTo>
                    <a:pt x="323" y="269"/>
                  </a:lnTo>
                  <a:lnTo>
                    <a:pt x="322" y="269"/>
                  </a:lnTo>
                  <a:lnTo>
                    <a:pt x="323" y="268"/>
                  </a:lnTo>
                  <a:lnTo>
                    <a:pt x="327" y="266"/>
                  </a:lnTo>
                  <a:lnTo>
                    <a:pt x="328" y="263"/>
                  </a:lnTo>
                  <a:lnTo>
                    <a:pt x="327" y="261"/>
                  </a:lnTo>
                  <a:lnTo>
                    <a:pt x="328" y="260"/>
                  </a:lnTo>
                  <a:lnTo>
                    <a:pt x="328" y="259"/>
                  </a:lnTo>
                  <a:lnTo>
                    <a:pt x="330" y="260"/>
                  </a:lnTo>
                  <a:lnTo>
                    <a:pt x="331" y="259"/>
                  </a:lnTo>
                  <a:lnTo>
                    <a:pt x="331" y="258"/>
                  </a:lnTo>
                  <a:lnTo>
                    <a:pt x="331" y="256"/>
                  </a:lnTo>
                  <a:lnTo>
                    <a:pt x="332" y="256"/>
                  </a:lnTo>
                  <a:lnTo>
                    <a:pt x="336" y="255"/>
                  </a:lnTo>
                  <a:lnTo>
                    <a:pt x="337" y="254"/>
                  </a:lnTo>
                  <a:lnTo>
                    <a:pt x="339" y="254"/>
                  </a:lnTo>
                  <a:lnTo>
                    <a:pt x="338" y="254"/>
                  </a:lnTo>
                  <a:lnTo>
                    <a:pt x="337" y="256"/>
                  </a:lnTo>
                  <a:lnTo>
                    <a:pt x="337" y="257"/>
                  </a:lnTo>
                  <a:lnTo>
                    <a:pt x="338" y="257"/>
                  </a:lnTo>
                  <a:lnTo>
                    <a:pt x="339" y="259"/>
                  </a:lnTo>
                  <a:lnTo>
                    <a:pt x="341" y="257"/>
                  </a:lnTo>
                  <a:lnTo>
                    <a:pt x="343" y="254"/>
                  </a:lnTo>
                  <a:lnTo>
                    <a:pt x="344" y="253"/>
                  </a:lnTo>
                  <a:lnTo>
                    <a:pt x="347" y="253"/>
                  </a:lnTo>
                  <a:lnTo>
                    <a:pt x="348" y="253"/>
                  </a:lnTo>
                  <a:lnTo>
                    <a:pt x="349" y="254"/>
                  </a:lnTo>
                  <a:lnTo>
                    <a:pt x="351" y="255"/>
                  </a:lnTo>
                  <a:lnTo>
                    <a:pt x="349" y="257"/>
                  </a:lnTo>
                  <a:lnTo>
                    <a:pt x="349" y="258"/>
                  </a:lnTo>
                  <a:lnTo>
                    <a:pt x="346" y="257"/>
                  </a:lnTo>
                  <a:lnTo>
                    <a:pt x="345" y="258"/>
                  </a:lnTo>
                  <a:lnTo>
                    <a:pt x="345" y="259"/>
                  </a:lnTo>
                  <a:lnTo>
                    <a:pt x="344" y="261"/>
                  </a:lnTo>
                  <a:lnTo>
                    <a:pt x="342" y="263"/>
                  </a:lnTo>
                  <a:lnTo>
                    <a:pt x="342" y="265"/>
                  </a:lnTo>
                  <a:lnTo>
                    <a:pt x="341" y="265"/>
                  </a:lnTo>
                  <a:lnTo>
                    <a:pt x="340" y="266"/>
                  </a:lnTo>
                  <a:lnTo>
                    <a:pt x="339" y="268"/>
                  </a:lnTo>
                  <a:lnTo>
                    <a:pt x="338" y="269"/>
                  </a:lnTo>
                  <a:lnTo>
                    <a:pt x="336" y="271"/>
                  </a:lnTo>
                  <a:lnTo>
                    <a:pt x="334" y="272"/>
                  </a:lnTo>
                  <a:lnTo>
                    <a:pt x="333" y="274"/>
                  </a:lnTo>
                  <a:lnTo>
                    <a:pt x="333" y="275"/>
                  </a:lnTo>
                  <a:lnTo>
                    <a:pt x="334" y="274"/>
                  </a:lnTo>
                  <a:lnTo>
                    <a:pt x="335" y="274"/>
                  </a:lnTo>
                  <a:lnTo>
                    <a:pt x="336" y="271"/>
                  </a:lnTo>
                  <a:lnTo>
                    <a:pt x="337" y="271"/>
                  </a:lnTo>
                  <a:lnTo>
                    <a:pt x="340" y="268"/>
                  </a:lnTo>
                  <a:lnTo>
                    <a:pt x="341" y="266"/>
                  </a:lnTo>
                  <a:lnTo>
                    <a:pt x="342" y="266"/>
                  </a:lnTo>
                  <a:lnTo>
                    <a:pt x="342" y="265"/>
                  </a:lnTo>
                  <a:lnTo>
                    <a:pt x="342" y="263"/>
                  </a:lnTo>
                  <a:lnTo>
                    <a:pt x="345" y="261"/>
                  </a:lnTo>
                  <a:lnTo>
                    <a:pt x="346" y="259"/>
                  </a:lnTo>
                  <a:lnTo>
                    <a:pt x="347" y="258"/>
                  </a:lnTo>
                  <a:lnTo>
                    <a:pt x="349" y="259"/>
                  </a:lnTo>
                  <a:lnTo>
                    <a:pt x="350" y="258"/>
                  </a:lnTo>
                  <a:lnTo>
                    <a:pt x="351" y="255"/>
                  </a:lnTo>
                  <a:lnTo>
                    <a:pt x="352" y="254"/>
                  </a:lnTo>
                  <a:lnTo>
                    <a:pt x="352" y="253"/>
                  </a:lnTo>
                  <a:lnTo>
                    <a:pt x="353" y="254"/>
                  </a:lnTo>
                  <a:lnTo>
                    <a:pt x="354" y="253"/>
                  </a:lnTo>
                  <a:lnTo>
                    <a:pt x="356" y="253"/>
                  </a:lnTo>
                  <a:lnTo>
                    <a:pt x="358" y="253"/>
                  </a:lnTo>
                  <a:lnTo>
                    <a:pt x="358" y="252"/>
                  </a:lnTo>
                  <a:lnTo>
                    <a:pt x="359" y="253"/>
                  </a:lnTo>
                  <a:lnTo>
                    <a:pt x="358" y="254"/>
                  </a:lnTo>
                  <a:lnTo>
                    <a:pt x="355" y="255"/>
                  </a:lnTo>
                  <a:lnTo>
                    <a:pt x="354" y="256"/>
                  </a:lnTo>
                  <a:lnTo>
                    <a:pt x="353" y="257"/>
                  </a:lnTo>
                  <a:lnTo>
                    <a:pt x="354" y="259"/>
                  </a:lnTo>
                  <a:lnTo>
                    <a:pt x="352" y="259"/>
                  </a:lnTo>
                  <a:lnTo>
                    <a:pt x="351" y="260"/>
                  </a:lnTo>
                  <a:lnTo>
                    <a:pt x="352" y="262"/>
                  </a:lnTo>
                  <a:lnTo>
                    <a:pt x="352" y="264"/>
                  </a:lnTo>
                  <a:lnTo>
                    <a:pt x="352" y="265"/>
                  </a:lnTo>
                  <a:lnTo>
                    <a:pt x="353" y="264"/>
                  </a:lnTo>
                  <a:lnTo>
                    <a:pt x="352" y="264"/>
                  </a:lnTo>
                  <a:lnTo>
                    <a:pt x="352" y="262"/>
                  </a:lnTo>
                  <a:lnTo>
                    <a:pt x="352" y="260"/>
                  </a:lnTo>
                  <a:lnTo>
                    <a:pt x="354" y="260"/>
                  </a:lnTo>
                  <a:lnTo>
                    <a:pt x="354" y="259"/>
                  </a:lnTo>
                  <a:lnTo>
                    <a:pt x="355" y="259"/>
                  </a:lnTo>
                  <a:lnTo>
                    <a:pt x="354" y="258"/>
                  </a:lnTo>
                  <a:lnTo>
                    <a:pt x="354" y="257"/>
                  </a:lnTo>
                  <a:lnTo>
                    <a:pt x="353" y="257"/>
                  </a:lnTo>
                  <a:lnTo>
                    <a:pt x="356" y="255"/>
                  </a:lnTo>
                  <a:lnTo>
                    <a:pt x="358" y="255"/>
                  </a:lnTo>
                  <a:lnTo>
                    <a:pt x="359" y="253"/>
                  </a:lnTo>
                  <a:lnTo>
                    <a:pt x="359" y="252"/>
                  </a:lnTo>
                  <a:lnTo>
                    <a:pt x="358" y="251"/>
                  </a:lnTo>
                  <a:lnTo>
                    <a:pt x="358" y="250"/>
                  </a:lnTo>
                  <a:lnTo>
                    <a:pt x="359" y="250"/>
                  </a:lnTo>
                  <a:lnTo>
                    <a:pt x="361" y="252"/>
                  </a:lnTo>
                  <a:lnTo>
                    <a:pt x="363" y="251"/>
                  </a:lnTo>
                  <a:lnTo>
                    <a:pt x="365" y="250"/>
                  </a:lnTo>
                  <a:lnTo>
                    <a:pt x="365" y="251"/>
                  </a:lnTo>
                  <a:lnTo>
                    <a:pt x="366" y="254"/>
                  </a:lnTo>
                  <a:lnTo>
                    <a:pt x="361" y="264"/>
                  </a:lnTo>
                  <a:lnTo>
                    <a:pt x="359" y="266"/>
                  </a:lnTo>
                  <a:lnTo>
                    <a:pt x="356" y="269"/>
                  </a:lnTo>
                  <a:lnTo>
                    <a:pt x="353" y="272"/>
                  </a:lnTo>
                  <a:lnTo>
                    <a:pt x="351" y="276"/>
                  </a:lnTo>
                  <a:lnTo>
                    <a:pt x="348" y="281"/>
                  </a:lnTo>
                  <a:lnTo>
                    <a:pt x="346" y="281"/>
                  </a:lnTo>
                  <a:lnTo>
                    <a:pt x="345" y="282"/>
                  </a:lnTo>
                  <a:lnTo>
                    <a:pt x="343" y="284"/>
                  </a:lnTo>
                  <a:lnTo>
                    <a:pt x="343" y="285"/>
                  </a:lnTo>
                  <a:lnTo>
                    <a:pt x="344" y="285"/>
                  </a:lnTo>
                  <a:lnTo>
                    <a:pt x="346" y="285"/>
                  </a:lnTo>
                  <a:lnTo>
                    <a:pt x="340" y="287"/>
                  </a:lnTo>
                  <a:lnTo>
                    <a:pt x="339" y="289"/>
                  </a:lnTo>
                  <a:lnTo>
                    <a:pt x="337" y="289"/>
                  </a:lnTo>
                  <a:lnTo>
                    <a:pt x="334" y="290"/>
                  </a:lnTo>
                  <a:lnTo>
                    <a:pt x="333" y="291"/>
                  </a:lnTo>
                  <a:lnTo>
                    <a:pt x="334" y="292"/>
                  </a:lnTo>
                  <a:lnTo>
                    <a:pt x="333" y="293"/>
                  </a:lnTo>
                  <a:lnTo>
                    <a:pt x="332" y="292"/>
                  </a:lnTo>
                  <a:lnTo>
                    <a:pt x="327" y="289"/>
                  </a:lnTo>
                  <a:lnTo>
                    <a:pt x="325" y="287"/>
                  </a:lnTo>
                  <a:lnTo>
                    <a:pt x="323" y="283"/>
                  </a:lnTo>
                  <a:lnTo>
                    <a:pt x="322" y="281"/>
                  </a:lnTo>
                  <a:lnTo>
                    <a:pt x="319" y="280"/>
                  </a:lnTo>
                  <a:lnTo>
                    <a:pt x="315" y="279"/>
                  </a:lnTo>
                  <a:lnTo>
                    <a:pt x="314" y="280"/>
                  </a:lnTo>
                  <a:lnTo>
                    <a:pt x="311" y="278"/>
                  </a:lnTo>
                  <a:lnTo>
                    <a:pt x="310" y="279"/>
                  </a:lnTo>
                  <a:lnTo>
                    <a:pt x="305" y="280"/>
                  </a:lnTo>
                  <a:lnTo>
                    <a:pt x="303" y="281"/>
                  </a:lnTo>
                  <a:lnTo>
                    <a:pt x="301" y="283"/>
                  </a:lnTo>
                  <a:lnTo>
                    <a:pt x="299" y="285"/>
                  </a:lnTo>
                  <a:lnTo>
                    <a:pt x="299" y="289"/>
                  </a:lnTo>
                  <a:lnTo>
                    <a:pt x="299" y="290"/>
                  </a:lnTo>
                  <a:lnTo>
                    <a:pt x="296" y="293"/>
                  </a:lnTo>
                  <a:lnTo>
                    <a:pt x="295" y="296"/>
                  </a:lnTo>
                  <a:lnTo>
                    <a:pt x="294" y="297"/>
                  </a:lnTo>
                  <a:lnTo>
                    <a:pt x="292" y="297"/>
                  </a:lnTo>
                  <a:lnTo>
                    <a:pt x="291" y="298"/>
                  </a:lnTo>
                  <a:lnTo>
                    <a:pt x="292" y="298"/>
                  </a:lnTo>
                  <a:lnTo>
                    <a:pt x="294" y="297"/>
                  </a:lnTo>
                  <a:lnTo>
                    <a:pt x="295" y="296"/>
                  </a:lnTo>
                  <a:lnTo>
                    <a:pt x="296" y="295"/>
                  </a:lnTo>
                  <a:lnTo>
                    <a:pt x="297" y="295"/>
                  </a:lnTo>
                  <a:lnTo>
                    <a:pt x="296" y="297"/>
                  </a:lnTo>
                  <a:lnTo>
                    <a:pt x="298" y="297"/>
                  </a:lnTo>
                  <a:lnTo>
                    <a:pt x="296" y="302"/>
                  </a:lnTo>
                  <a:lnTo>
                    <a:pt x="296" y="303"/>
                  </a:lnTo>
                  <a:lnTo>
                    <a:pt x="293" y="309"/>
                  </a:lnTo>
                  <a:lnTo>
                    <a:pt x="292" y="309"/>
                  </a:lnTo>
                  <a:lnTo>
                    <a:pt x="291" y="310"/>
                  </a:lnTo>
                  <a:lnTo>
                    <a:pt x="293" y="310"/>
                  </a:lnTo>
                  <a:lnTo>
                    <a:pt x="293" y="311"/>
                  </a:lnTo>
                  <a:lnTo>
                    <a:pt x="293" y="312"/>
                  </a:lnTo>
                  <a:lnTo>
                    <a:pt x="291" y="314"/>
                  </a:lnTo>
                  <a:lnTo>
                    <a:pt x="290" y="316"/>
                  </a:lnTo>
                  <a:lnTo>
                    <a:pt x="293" y="313"/>
                  </a:lnTo>
                  <a:lnTo>
                    <a:pt x="294" y="312"/>
                  </a:lnTo>
                  <a:lnTo>
                    <a:pt x="294" y="311"/>
                  </a:lnTo>
                  <a:lnTo>
                    <a:pt x="295" y="309"/>
                  </a:lnTo>
                  <a:lnTo>
                    <a:pt x="296" y="304"/>
                  </a:lnTo>
                  <a:lnTo>
                    <a:pt x="297" y="302"/>
                  </a:lnTo>
                  <a:lnTo>
                    <a:pt x="297" y="301"/>
                  </a:lnTo>
                  <a:lnTo>
                    <a:pt x="298" y="298"/>
                  </a:lnTo>
                  <a:lnTo>
                    <a:pt x="298" y="297"/>
                  </a:lnTo>
                  <a:lnTo>
                    <a:pt x="298" y="296"/>
                  </a:lnTo>
                  <a:lnTo>
                    <a:pt x="298" y="295"/>
                  </a:lnTo>
                  <a:lnTo>
                    <a:pt x="296" y="294"/>
                  </a:lnTo>
                  <a:lnTo>
                    <a:pt x="299" y="291"/>
                  </a:lnTo>
                  <a:lnTo>
                    <a:pt x="301" y="293"/>
                  </a:lnTo>
                  <a:lnTo>
                    <a:pt x="303" y="297"/>
                  </a:lnTo>
                  <a:lnTo>
                    <a:pt x="305" y="302"/>
                  </a:lnTo>
                  <a:lnTo>
                    <a:pt x="304" y="303"/>
                  </a:lnTo>
                  <a:lnTo>
                    <a:pt x="304" y="306"/>
                  </a:lnTo>
                  <a:lnTo>
                    <a:pt x="303" y="309"/>
                  </a:lnTo>
                  <a:lnTo>
                    <a:pt x="299" y="314"/>
                  </a:lnTo>
                  <a:lnTo>
                    <a:pt x="295" y="318"/>
                  </a:lnTo>
                  <a:lnTo>
                    <a:pt x="289" y="328"/>
                  </a:lnTo>
                  <a:lnTo>
                    <a:pt x="284" y="332"/>
                  </a:lnTo>
                  <a:lnTo>
                    <a:pt x="281" y="337"/>
                  </a:lnTo>
                  <a:lnTo>
                    <a:pt x="278" y="339"/>
                  </a:lnTo>
                  <a:lnTo>
                    <a:pt x="276" y="339"/>
                  </a:lnTo>
                  <a:lnTo>
                    <a:pt x="273" y="339"/>
                  </a:lnTo>
                  <a:lnTo>
                    <a:pt x="267" y="338"/>
                  </a:lnTo>
                  <a:lnTo>
                    <a:pt x="270" y="336"/>
                  </a:lnTo>
                  <a:lnTo>
                    <a:pt x="269" y="335"/>
                  </a:lnTo>
                  <a:lnTo>
                    <a:pt x="268" y="334"/>
                  </a:lnTo>
                  <a:lnTo>
                    <a:pt x="264" y="333"/>
                  </a:lnTo>
                  <a:lnTo>
                    <a:pt x="264" y="332"/>
                  </a:lnTo>
                  <a:lnTo>
                    <a:pt x="264" y="330"/>
                  </a:lnTo>
                  <a:lnTo>
                    <a:pt x="266" y="329"/>
                  </a:lnTo>
                  <a:lnTo>
                    <a:pt x="267" y="327"/>
                  </a:lnTo>
                  <a:lnTo>
                    <a:pt x="268" y="326"/>
                  </a:lnTo>
                  <a:lnTo>
                    <a:pt x="269" y="324"/>
                  </a:lnTo>
                  <a:lnTo>
                    <a:pt x="267" y="323"/>
                  </a:lnTo>
                  <a:lnTo>
                    <a:pt x="264" y="323"/>
                  </a:lnTo>
                  <a:lnTo>
                    <a:pt x="263" y="321"/>
                  </a:lnTo>
                  <a:lnTo>
                    <a:pt x="264" y="316"/>
                  </a:lnTo>
                  <a:lnTo>
                    <a:pt x="266" y="313"/>
                  </a:lnTo>
                  <a:lnTo>
                    <a:pt x="267" y="311"/>
                  </a:lnTo>
                  <a:lnTo>
                    <a:pt x="266" y="309"/>
                  </a:lnTo>
                  <a:lnTo>
                    <a:pt x="265" y="307"/>
                  </a:lnTo>
                  <a:lnTo>
                    <a:pt x="264" y="305"/>
                  </a:lnTo>
                  <a:lnTo>
                    <a:pt x="268" y="301"/>
                  </a:lnTo>
                  <a:lnTo>
                    <a:pt x="269" y="300"/>
                  </a:lnTo>
                  <a:lnTo>
                    <a:pt x="268" y="298"/>
                  </a:lnTo>
                  <a:lnTo>
                    <a:pt x="264" y="297"/>
                  </a:lnTo>
                  <a:lnTo>
                    <a:pt x="263" y="296"/>
                  </a:lnTo>
                  <a:lnTo>
                    <a:pt x="262" y="296"/>
                  </a:lnTo>
                  <a:lnTo>
                    <a:pt x="262" y="290"/>
                  </a:lnTo>
                  <a:lnTo>
                    <a:pt x="261" y="289"/>
                  </a:lnTo>
                  <a:lnTo>
                    <a:pt x="258" y="287"/>
                  </a:lnTo>
                  <a:lnTo>
                    <a:pt x="256" y="285"/>
                  </a:lnTo>
                  <a:lnTo>
                    <a:pt x="253" y="276"/>
                  </a:lnTo>
                  <a:lnTo>
                    <a:pt x="251" y="274"/>
                  </a:lnTo>
                  <a:lnTo>
                    <a:pt x="248" y="272"/>
                  </a:lnTo>
                  <a:lnTo>
                    <a:pt x="246" y="272"/>
                  </a:lnTo>
                  <a:lnTo>
                    <a:pt x="239" y="271"/>
                  </a:lnTo>
                  <a:lnTo>
                    <a:pt x="237" y="271"/>
                  </a:lnTo>
                  <a:lnTo>
                    <a:pt x="233" y="275"/>
                  </a:lnTo>
                  <a:lnTo>
                    <a:pt x="234" y="277"/>
                  </a:lnTo>
                  <a:lnTo>
                    <a:pt x="232" y="278"/>
                  </a:lnTo>
                  <a:lnTo>
                    <a:pt x="230" y="280"/>
                  </a:lnTo>
                  <a:lnTo>
                    <a:pt x="227" y="283"/>
                  </a:lnTo>
                  <a:lnTo>
                    <a:pt x="227" y="285"/>
                  </a:lnTo>
                  <a:lnTo>
                    <a:pt x="225" y="286"/>
                  </a:lnTo>
                  <a:lnTo>
                    <a:pt x="221" y="286"/>
                  </a:lnTo>
                  <a:lnTo>
                    <a:pt x="220" y="288"/>
                  </a:lnTo>
                  <a:lnTo>
                    <a:pt x="219" y="289"/>
                  </a:lnTo>
                  <a:lnTo>
                    <a:pt x="218" y="289"/>
                  </a:lnTo>
                  <a:lnTo>
                    <a:pt x="215" y="292"/>
                  </a:lnTo>
                  <a:lnTo>
                    <a:pt x="215" y="294"/>
                  </a:lnTo>
                  <a:lnTo>
                    <a:pt x="212" y="291"/>
                  </a:lnTo>
                  <a:lnTo>
                    <a:pt x="211" y="291"/>
                  </a:lnTo>
                  <a:lnTo>
                    <a:pt x="210" y="291"/>
                  </a:lnTo>
                  <a:lnTo>
                    <a:pt x="209" y="292"/>
                  </a:lnTo>
                  <a:lnTo>
                    <a:pt x="209" y="296"/>
                  </a:lnTo>
                  <a:lnTo>
                    <a:pt x="209" y="298"/>
                  </a:lnTo>
                  <a:lnTo>
                    <a:pt x="208" y="299"/>
                  </a:lnTo>
                  <a:lnTo>
                    <a:pt x="207" y="301"/>
                  </a:lnTo>
                  <a:lnTo>
                    <a:pt x="204" y="302"/>
                  </a:lnTo>
                  <a:lnTo>
                    <a:pt x="203" y="302"/>
                  </a:lnTo>
                  <a:lnTo>
                    <a:pt x="200" y="305"/>
                  </a:lnTo>
                  <a:lnTo>
                    <a:pt x="199" y="305"/>
                  </a:lnTo>
                  <a:lnTo>
                    <a:pt x="197" y="304"/>
                  </a:lnTo>
                  <a:lnTo>
                    <a:pt x="195" y="303"/>
                  </a:lnTo>
                  <a:lnTo>
                    <a:pt x="193" y="303"/>
                  </a:lnTo>
                  <a:lnTo>
                    <a:pt x="186" y="307"/>
                  </a:lnTo>
                  <a:lnTo>
                    <a:pt x="183" y="307"/>
                  </a:lnTo>
                  <a:lnTo>
                    <a:pt x="182" y="308"/>
                  </a:lnTo>
                  <a:lnTo>
                    <a:pt x="177" y="304"/>
                  </a:lnTo>
                  <a:lnTo>
                    <a:pt x="178" y="302"/>
                  </a:lnTo>
                  <a:lnTo>
                    <a:pt x="179" y="301"/>
                  </a:lnTo>
                  <a:lnTo>
                    <a:pt x="179" y="298"/>
                  </a:lnTo>
                  <a:lnTo>
                    <a:pt x="176" y="295"/>
                  </a:lnTo>
                  <a:lnTo>
                    <a:pt x="178" y="295"/>
                  </a:lnTo>
                  <a:lnTo>
                    <a:pt x="179" y="295"/>
                  </a:lnTo>
                  <a:lnTo>
                    <a:pt x="180" y="293"/>
                  </a:lnTo>
                  <a:lnTo>
                    <a:pt x="183" y="290"/>
                  </a:lnTo>
                  <a:lnTo>
                    <a:pt x="185" y="289"/>
                  </a:lnTo>
                  <a:lnTo>
                    <a:pt x="184" y="288"/>
                  </a:lnTo>
                  <a:lnTo>
                    <a:pt x="181" y="285"/>
                  </a:lnTo>
                  <a:lnTo>
                    <a:pt x="180" y="284"/>
                  </a:lnTo>
                  <a:lnTo>
                    <a:pt x="180" y="281"/>
                  </a:lnTo>
                  <a:lnTo>
                    <a:pt x="184" y="280"/>
                  </a:lnTo>
                  <a:lnTo>
                    <a:pt x="185" y="280"/>
                  </a:lnTo>
                  <a:lnTo>
                    <a:pt x="187" y="281"/>
                  </a:lnTo>
                  <a:lnTo>
                    <a:pt x="188" y="282"/>
                  </a:lnTo>
                  <a:lnTo>
                    <a:pt x="189" y="282"/>
                  </a:lnTo>
                  <a:lnTo>
                    <a:pt x="189" y="281"/>
                  </a:lnTo>
                  <a:lnTo>
                    <a:pt x="188" y="278"/>
                  </a:lnTo>
                  <a:lnTo>
                    <a:pt x="187" y="277"/>
                  </a:lnTo>
                  <a:lnTo>
                    <a:pt x="188" y="275"/>
                  </a:lnTo>
                  <a:lnTo>
                    <a:pt x="188" y="274"/>
                  </a:lnTo>
                  <a:lnTo>
                    <a:pt x="187" y="271"/>
                  </a:lnTo>
                  <a:lnTo>
                    <a:pt x="186" y="269"/>
                  </a:lnTo>
                  <a:lnTo>
                    <a:pt x="184" y="269"/>
                  </a:lnTo>
                  <a:lnTo>
                    <a:pt x="185" y="268"/>
                  </a:lnTo>
                  <a:lnTo>
                    <a:pt x="186" y="266"/>
                  </a:lnTo>
                  <a:lnTo>
                    <a:pt x="185" y="263"/>
                  </a:lnTo>
                  <a:lnTo>
                    <a:pt x="186" y="260"/>
                  </a:lnTo>
                  <a:lnTo>
                    <a:pt x="185" y="259"/>
                  </a:lnTo>
                  <a:lnTo>
                    <a:pt x="183" y="259"/>
                  </a:lnTo>
                  <a:lnTo>
                    <a:pt x="183" y="258"/>
                  </a:lnTo>
                  <a:lnTo>
                    <a:pt x="185" y="254"/>
                  </a:lnTo>
                  <a:lnTo>
                    <a:pt x="185" y="250"/>
                  </a:lnTo>
                  <a:lnTo>
                    <a:pt x="179" y="250"/>
                  </a:lnTo>
                  <a:lnTo>
                    <a:pt x="178" y="250"/>
                  </a:lnTo>
                  <a:lnTo>
                    <a:pt x="177" y="249"/>
                  </a:lnTo>
                  <a:lnTo>
                    <a:pt x="176" y="241"/>
                  </a:lnTo>
                  <a:lnTo>
                    <a:pt x="174" y="239"/>
                  </a:lnTo>
                  <a:lnTo>
                    <a:pt x="171" y="239"/>
                  </a:lnTo>
                  <a:lnTo>
                    <a:pt x="167" y="239"/>
                  </a:lnTo>
                  <a:lnTo>
                    <a:pt x="167" y="242"/>
                  </a:lnTo>
                  <a:lnTo>
                    <a:pt x="166" y="243"/>
                  </a:lnTo>
                  <a:lnTo>
                    <a:pt x="165" y="244"/>
                  </a:lnTo>
                  <a:lnTo>
                    <a:pt x="163" y="244"/>
                  </a:lnTo>
                  <a:lnTo>
                    <a:pt x="159" y="241"/>
                  </a:lnTo>
                  <a:lnTo>
                    <a:pt x="158" y="239"/>
                  </a:lnTo>
                  <a:lnTo>
                    <a:pt x="158" y="241"/>
                  </a:lnTo>
                  <a:lnTo>
                    <a:pt x="157" y="242"/>
                  </a:lnTo>
                  <a:lnTo>
                    <a:pt x="158" y="242"/>
                  </a:lnTo>
                  <a:lnTo>
                    <a:pt x="161" y="245"/>
                  </a:lnTo>
                  <a:lnTo>
                    <a:pt x="159" y="246"/>
                  </a:lnTo>
                  <a:lnTo>
                    <a:pt x="158" y="248"/>
                  </a:lnTo>
                  <a:lnTo>
                    <a:pt x="156" y="248"/>
                  </a:lnTo>
                  <a:lnTo>
                    <a:pt x="153" y="245"/>
                  </a:lnTo>
                  <a:lnTo>
                    <a:pt x="151" y="245"/>
                  </a:lnTo>
                  <a:lnTo>
                    <a:pt x="151" y="246"/>
                  </a:lnTo>
                  <a:lnTo>
                    <a:pt x="151" y="249"/>
                  </a:lnTo>
                  <a:lnTo>
                    <a:pt x="151" y="250"/>
                  </a:lnTo>
                  <a:lnTo>
                    <a:pt x="150" y="250"/>
                  </a:lnTo>
                  <a:lnTo>
                    <a:pt x="149" y="250"/>
                  </a:lnTo>
                  <a:lnTo>
                    <a:pt x="148" y="250"/>
                  </a:lnTo>
                  <a:lnTo>
                    <a:pt x="147" y="253"/>
                  </a:lnTo>
                  <a:lnTo>
                    <a:pt x="145" y="253"/>
                  </a:lnTo>
                  <a:lnTo>
                    <a:pt x="145" y="255"/>
                  </a:lnTo>
                  <a:lnTo>
                    <a:pt x="143" y="253"/>
                  </a:lnTo>
                  <a:lnTo>
                    <a:pt x="140" y="250"/>
                  </a:lnTo>
                  <a:lnTo>
                    <a:pt x="139" y="249"/>
                  </a:lnTo>
                  <a:lnTo>
                    <a:pt x="136" y="250"/>
                  </a:lnTo>
                  <a:lnTo>
                    <a:pt x="135" y="251"/>
                  </a:lnTo>
                  <a:lnTo>
                    <a:pt x="135" y="253"/>
                  </a:lnTo>
                  <a:lnTo>
                    <a:pt x="133" y="252"/>
                  </a:lnTo>
                  <a:lnTo>
                    <a:pt x="132" y="252"/>
                  </a:lnTo>
                  <a:lnTo>
                    <a:pt x="130" y="253"/>
                  </a:lnTo>
                  <a:lnTo>
                    <a:pt x="128" y="254"/>
                  </a:lnTo>
                  <a:lnTo>
                    <a:pt x="127" y="255"/>
                  </a:lnTo>
                  <a:lnTo>
                    <a:pt x="125" y="254"/>
                  </a:lnTo>
                  <a:lnTo>
                    <a:pt x="124" y="247"/>
                  </a:lnTo>
                  <a:lnTo>
                    <a:pt x="123" y="245"/>
                  </a:lnTo>
                  <a:lnTo>
                    <a:pt x="121" y="244"/>
                  </a:lnTo>
                  <a:lnTo>
                    <a:pt x="118" y="247"/>
                  </a:lnTo>
                  <a:lnTo>
                    <a:pt x="116" y="248"/>
                  </a:lnTo>
                  <a:lnTo>
                    <a:pt x="112" y="247"/>
                  </a:lnTo>
                  <a:lnTo>
                    <a:pt x="108" y="247"/>
                  </a:lnTo>
                  <a:lnTo>
                    <a:pt x="104" y="246"/>
                  </a:lnTo>
                  <a:lnTo>
                    <a:pt x="101" y="247"/>
                  </a:lnTo>
                  <a:lnTo>
                    <a:pt x="100" y="248"/>
                  </a:lnTo>
                  <a:lnTo>
                    <a:pt x="98" y="253"/>
                  </a:lnTo>
                  <a:lnTo>
                    <a:pt x="97" y="253"/>
                  </a:lnTo>
                  <a:lnTo>
                    <a:pt x="95" y="254"/>
                  </a:lnTo>
                  <a:lnTo>
                    <a:pt x="89" y="252"/>
                  </a:lnTo>
                  <a:lnTo>
                    <a:pt x="82" y="247"/>
                  </a:lnTo>
                  <a:lnTo>
                    <a:pt x="81" y="246"/>
                  </a:lnTo>
                  <a:lnTo>
                    <a:pt x="78" y="241"/>
                  </a:lnTo>
                  <a:lnTo>
                    <a:pt x="78" y="238"/>
                  </a:lnTo>
                  <a:lnTo>
                    <a:pt x="79" y="238"/>
                  </a:lnTo>
                  <a:lnTo>
                    <a:pt x="82" y="239"/>
                  </a:lnTo>
                  <a:lnTo>
                    <a:pt x="83" y="239"/>
                  </a:lnTo>
                  <a:lnTo>
                    <a:pt x="83" y="237"/>
                  </a:lnTo>
                  <a:lnTo>
                    <a:pt x="82" y="236"/>
                  </a:lnTo>
                  <a:lnTo>
                    <a:pt x="80" y="233"/>
                  </a:lnTo>
                  <a:lnTo>
                    <a:pt x="81" y="233"/>
                  </a:lnTo>
                  <a:lnTo>
                    <a:pt x="83" y="233"/>
                  </a:lnTo>
                  <a:lnTo>
                    <a:pt x="86" y="233"/>
                  </a:lnTo>
                  <a:lnTo>
                    <a:pt x="87" y="233"/>
                  </a:lnTo>
                  <a:lnTo>
                    <a:pt x="87" y="232"/>
                  </a:lnTo>
                  <a:lnTo>
                    <a:pt x="86" y="230"/>
                  </a:lnTo>
                  <a:lnTo>
                    <a:pt x="83" y="227"/>
                  </a:lnTo>
                  <a:lnTo>
                    <a:pt x="82" y="226"/>
                  </a:lnTo>
                  <a:lnTo>
                    <a:pt x="82" y="224"/>
                  </a:lnTo>
                  <a:lnTo>
                    <a:pt x="84" y="221"/>
                  </a:lnTo>
                  <a:lnTo>
                    <a:pt x="86" y="220"/>
                  </a:lnTo>
                  <a:lnTo>
                    <a:pt x="86" y="219"/>
                  </a:lnTo>
                  <a:lnTo>
                    <a:pt x="82" y="217"/>
                  </a:lnTo>
                  <a:lnTo>
                    <a:pt x="81" y="213"/>
                  </a:lnTo>
                  <a:lnTo>
                    <a:pt x="82" y="212"/>
                  </a:lnTo>
                  <a:lnTo>
                    <a:pt x="83" y="211"/>
                  </a:lnTo>
                  <a:lnTo>
                    <a:pt x="83" y="209"/>
                  </a:lnTo>
                  <a:lnTo>
                    <a:pt x="82" y="208"/>
                  </a:lnTo>
                  <a:lnTo>
                    <a:pt x="81" y="204"/>
                  </a:lnTo>
                  <a:lnTo>
                    <a:pt x="80" y="203"/>
                  </a:lnTo>
                  <a:lnTo>
                    <a:pt x="75" y="203"/>
                  </a:lnTo>
                  <a:lnTo>
                    <a:pt x="74" y="204"/>
                  </a:lnTo>
                  <a:lnTo>
                    <a:pt x="73" y="205"/>
                  </a:lnTo>
                  <a:lnTo>
                    <a:pt x="72" y="205"/>
                  </a:lnTo>
                  <a:lnTo>
                    <a:pt x="71" y="204"/>
                  </a:lnTo>
                  <a:lnTo>
                    <a:pt x="72" y="203"/>
                  </a:lnTo>
                  <a:lnTo>
                    <a:pt x="74" y="199"/>
                  </a:lnTo>
                  <a:lnTo>
                    <a:pt x="75" y="195"/>
                  </a:lnTo>
                  <a:lnTo>
                    <a:pt x="75" y="194"/>
                  </a:lnTo>
                  <a:lnTo>
                    <a:pt x="74" y="192"/>
                  </a:lnTo>
                  <a:lnTo>
                    <a:pt x="71" y="190"/>
                  </a:lnTo>
                  <a:lnTo>
                    <a:pt x="69" y="188"/>
                  </a:lnTo>
                  <a:lnTo>
                    <a:pt x="68" y="187"/>
                  </a:lnTo>
                  <a:lnTo>
                    <a:pt x="62" y="187"/>
                  </a:lnTo>
                  <a:lnTo>
                    <a:pt x="60" y="187"/>
                  </a:lnTo>
                  <a:lnTo>
                    <a:pt x="52" y="182"/>
                  </a:lnTo>
                  <a:lnTo>
                    <a:pt x="46" y="181"/>
                  </a:lnTo>
                  <a:lnTo>
                    <a:pt x="39" y="176"/>
                  </a:lnTo>
                  <a:lnTo>
                    <a:pt x="33" y="174"/>
                  </a:lnTo>
                  <a:lnTo>
                    <a:pt x="30" y="170"/>
                  </a:lnTo>
                  <a:lnTo>
                    <a:pt x="22" y="166"/>
                  </a:lnTo>
                  <a:lnTo>
                    <a:pt x="5" y="157"/>
                  </a:lnTo>
                  <a:lnTo>
                    <a:pt x="3" y="155"/>
                  </a:lnTo>
                  <a:lnTo>
                    <a:pt x="1" y="147"/>
                  </a:lnTo>
                  <a:lnTo>
                    <a:pt x="0" y="142"/>
                  </a:lnTo>
                  <a:lnTo>
                    <a:pt x="4" y="141"/>
                  </a:lnTo>
                  <a:lnTo>
                    <a:pt x="5" y="139"/>
                  </a:lnTo>
                  <a:lnTo>
                    <a:pt x="5" y="138"/>
                  </a:lnTo>
                  <a:lnTo>
                    <a:pt x="7" y="134"/>
                  </a:lnTo>
                  <a:lnTo>
                    <a:pt x="8" y="132"/>
                  </a:lnTo>
                  <a:lnTo>
                    <a:pt x="10" y="131"/>
                  </a:lnTo>
                  <a:lnTo>
                    <a:pt x="19" y="131"/>
                  </a:lnTo>
                  <a:lnTo>
                    <a:pt x="22" y="129"/>
                  </a:lnTo>
                  <a:lnTo>
                    <a:pt x="27" y="126"/>
                  </a:lnTo>
                  <a:lnTo>
                    <a:pt x="31" y="124"/>
                  </a:lnTo>
                  <a:lnTo>
                    <a:pt x="34" y="123"/>
                  </a:lnTo>
                  <a:lnTo>
                    <a:pt x="46" y="123"/>
                  </a:lnTo>
                  <a:lnTo>
                    <a:pt x="49" y="124"/>
                  </a:lnTo>
                  <a:lnTo>
                    <a:pt x="51" y="125"/>
                  </a:lnTo>
                  <a:lnTo>
                    <a:pt x="52" y="124"/>
                  </a:lnTo>
                  <a:lnTo>
                    <a:pt x="54" y="122"/>
                  </a:lnTo>
                  <a:lnTo>
                    <a:pt x="57" y="118"/>
                  </a:lnTo>
                  <a:lnTo>
                    <a:pt x="59" y="117"/>
                  </a:lnTo>
                  <a:lnTo>
                    <a:pt x="59" y="116"/>
                  </a:lnTo>
                  <a:lnTo>
                    <a:pt x="58" y="114"/>
                  </a:lnTo>
                  <a:lnTo>
                    <a:pt x="57" y="113"/>
                  </a:lnTo>
                  <a:lnTo>
                    <a:pt x="55" y="112"/>
                  </a:lnTo>
                  <a:lnTo>
                    <a:pt x="50" y="112"/>
                  </a:lnTo>
                  <a:lnTo>
                    <a:pt x="46" y="111"/>
                  </a:lnTo>
                  <a:lnTo>
                    <a:pt x="45" y="109"/>
                  </a:lnTo>
                  <a:lnTo>
                    <a:pt x="46" y="109"/>
                  </a:lnTo>
                  <a:lnTo>
                    <a:pt x="51" y="108"/>
                  </a:lnTo>
                  <a:lnTo>
                    <a:pt x="52" y="107"/>
                  </a:lnTo>
                  <a:lnTo>
                    <a:pt x="52" y="105"/>
                  </a:lnTo>
                  <a:lnTo>
                    <a:pt x="51" y="105"/>
                  </a:lnTo>
                  <a:lnTo>
                    <a:pt x="44" y="104"/>
                  </a:lnTo>
                  <a:lnTo>
                    <a:pt x="43" y="103"/>
                  </a:lnTo>
                  <a:lnTo>
                    <a:pt x="44" y="102"/>
                  </a:lnTo>
                  <a:lnTo>
                    <a:pt x="46" y="96"/>
                  </a:lnTo>
                  <a:lnTo>
                    <a:pt x="46" y="94"/>
                  </a:lnTo>
                  <a:lnTo>
                    <a:pt x="44" y="93"/>
                  </a:lnTo>
                  <a:lnTo>
                    <a:pt x="36" y="91"/>
                  </a:lnTo>
                  <a:lnTo>
                    <a:pt x="36" y="89"/>
                  </a:lnTo>
                  <a:lnTo>
                    <a:pt x="36" y="85"/>
                  </a:lnTo>
                  <a:lnTo>
                    <a:pt x="34" y="82"/>
                  </a:lnTo>
                  <a:lnTo>
                    <a:pt x="37" y="78"/>
                  </a:lnTo>
                  <a:lnTo>
                    <a:pt x="37" y="76"/>
                  </a:lnTo>
                  <a:lnTo>
                    <a:pt x="36" y="75"/>
                  </a:lnTo>
                  <a:lnTo>
                    <a:pt x="29" y="76"/>
                  </a:lnTo>
                  <a:lnTo>
                    <a:pt x="28" y="76"/>
                  </a:lnTo>
                  <a:lnTo>
                    <a:pt x="27" y="72"/>
                  </a:lnTo>
                  <a:lnTo>
                    <a:pt x="24" y="69"/>
                  </a:lnTo>
                  <a:lnTo>
                    <a:pt x="22" y="67"/>
                  </a:lnTo>
                  <a:lnTo>
                    <a:pt x="20" y="68"/>
                  </a:lnTo>
                  <a:lnTo>
                    <a:pt x="19" y="6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" name="Freeform 38">
              <a:extLst>
                <a:ext uri="{FF2B5EF4-FFF2-40B4-BE49-F238E27FC236}">
                  <a16:creationId xmlns:a16="http://schemas.microsoft.com/office/drawing/2014/main" id="{0F1D58AF-8F37-8410-392A-39BD8B684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2493" y="3609675"/>
              <a:ext cx="28522" cy="28523"/>
            </a:xfrm>
            <a:custGeom>
              <a:avLst/>
              <a:gdLst>
                <a:gd name="T0" fmla="*/ 12599754 w 17"/>
                <a:gd name="T1" fmla="*/ 12601808 h 17"/>
                <a:gd name="T2" fmla="*/ 20160876 w 17"/>
                <a:gd name="T3" fmla="*/ 12601808 h 17"/>
                <a:gd name="T4" fmla="*/ 32760631 w 17"/>
                <a:gd name="T5" fmla="*/ 12601808 h 17"/>
                <a:gd name="T6" fmla="*/ 40321753 w 17"/>
                <a:gd name="T7" fmla="*/ 40323247 h 17"/>
                <a:gd name="T8" fmla="*/ 5040219 w 17"/>
                <a:gd name="T9" fmla="*/ 12601808 h 17"/>
                <a:gd name="T10" fmla="*/ 0 w 17"/>
                <a:gd name="T11" fmla="*/ 0 h 17"/>
                <a:gd name="T12" fmla="*/ 5040219 w 17"/>
                <a:gd name="T13" fmla="*/ 0 h 17"/>
                <a:gd name="T14" fmla="*/ 12599754 w 17"/>
                <a:gd name="T15" fmla="*/ 12601808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5" y="5"/>
                  </a:moveTo>
                  <a:lnTo>
                    <a:pt x="8" y="5"/>
                  </a:lnTo>
                  <a:lnTo>
                    <a:pt x="13" y="5"/>
                  </a:lnTo>
                  <a:lnTo>
                    <a:pt x="16" y="16"/>
                  </a:lnTo>
                  <a:lnTo>
                    <a:pt x="2" y="5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Freeform 39">
              <a:extLst>
                <a:ext uri="{FF2B5EF4-FFF2-40B4-BE49-F238E27FC236}">
                  <a16:creationId xmlns:a16="http://schemas.microsoft.com/office/drawing/2014/main" id="{25125E80-DAAA-62DF-CB43-7826C179716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5565" y="3223782"/>
              <a:ext cx="28522" cy="28523"/>
            </a:xfrm>
            <a:custGeom>
              <a:avLst/>
              <a:gdLst>
                <a:gd name="T0" fmla="*/ 7559535 w 17"/>
                <a:gd name="T1" fmla="*/ 0 h 17"/>
                <a:gd name="T2" fmla="*/ 30241315 w 17"/>
                <a:gd name="T3" fmla="*/ 0 h 17"/>
                <a:gd name="T4" fmla="*/ 40321753 w 17"/>
                <a:gd name="T5" fmla="*/ 0 h 17"/>
                <a:gd name="T6" fmla="*/ 30241315 w 17"/>
                <a:gd name="T7" fmla="*/ 5040406 h 17"/>
                <a:gd name="T8" fmla="*/ 40321753 w 17"/>
                <a:gd name="T9" fmla="*/ 17642214 h 17"/>
                <a:gd name="T10" fmla="*/ 30241315 w 17"/>
                <a:gd name="T11" fmla="*/ 25202029 h 17"/>
                <a:gd name="T12" fmla="*/ 30241315 w 17"/>
                <a:gd name="T13" fmla="*/ 35282841 h 17"/>
                <a:gd name="T14" fmla="*/ 15120657 w 17"/>
                <a:gd name="T15" fmla="*/ 40323247 h 17"/>
                <a:gd name="T16" fmla="*/ 15120657 w 17"/>
                <a:gd name="T17" fmla="*/ 32763432 h 17"/>
                <a:gd name="T18" fmla="*/ 7559535 w 17"/>
                <a:gd name="T19" fmla="*/ 25202029 h 17"/>
                <a:gd name="T20" fmla="*/ 0 w 17"/>
                <a:gd name="T21" fmla="*/ 25202029 h 17"/>
                <a:gd name="T22" fmla="*/ 0 w 17"/>
                <a:gd name="T23" fmla="*/ 20161624 h 17"/>
                <a:gd name="T24" fmla="*/ 7559535 w 17"/>
                <a:gd name="T25" fmla="*/ 5040406 h 17"/>
                <a:gd name="T26" fmla="*/ 0 w 17"/>
                <a:gd name="T27" fmla="*/ 2520997 h 17"/>
                <a:gd name="T28" fmla="*/ 0 w 17"/>
                <a:gd name="T29" fmla="*/ 2520997 h 17"/>
                <a:gd name="T30" fmla="*/ 7559535 w 17"/>
                <a:gd name="T31" fmla="*/ 0 h 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7"/>
                <a:gd name="T49" fmla="*/ 0 h 17"/>
                <a:gd name="T50" fmla="*/ 17 w 17"/>
                <a:gd name="T51" fmla="*/ 17 h 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7" h="17">
                  <a:moveTo>
                    <a:pt x="3" y="0"/>
                  </a:moveTo>
                  <a:lnTo>
                    <a:pt x="12" y="0"/>
                  </a:lnTo>
                  <a:lnTo>
                    <a:pt x="16" y="0"/>
                  </a:lnTo>
                  <a:lnTo>
                    <a:pt x="12" y="2"/>
                  </a:lnTo>
                  <a:lnTo>
                    <a:pt x="16" y="7"/>
                  </a:lnTo>
                  <a:lnTo>
                    <a:pt x="12" y="10"/>
                  </a:lnTo>
                  <a:lnTo>
                    <a:pt x="12" y="14"/>
                  </a:lnTo>
                  <a:lnTo>
                    <a:pt x="6" y="16"/>
                  </a:lnTo>
                  <a:lnTo>
                    <a:pt x="6" y="13"/>
                  </a:lnTo>
                  <a:lnTo>
                    <a:pt x="3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3" y="2"/>
                  </a:lnTo>
                  <a:lnTo>
                    <a:pt x="0" y="1"/>
                  </a:lnTo>
                  <a:lnTo>
                    <a:pt x="3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Freeform 40">
              <a:extLst>
                <a:ext uri="{FF2B5EF4-FFF2-40B4-BE49-F238E27FC236}">
                  <a16:creationId xmlns:a16="http://schemas.microsoft.com/office/drawing/2014/main" id="{A5E08A0B-C01D-DB14-B4BD-AE05E9FBF2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3877" y="6391464"/>
              <a:ext cx="28522" cy="28523"/>
            </a:xfrm>
            <a:custGeom>
              <a:avLst/>
              <a:gdLst>
                <a:gd name="T0" fmla="*/ 40321753 w 17"/>
                <a:gd name="T1" fmla="*/ 0 h 17"/>
                <a:gd name="T2" fmla="*/ 40321753 w 17"/>
                <a:gd name="T3" fmla="*/ 40323247 h 17"/>
                <a:gd name="T4" fmla="*/ 40321753 w 17"/>
                <a:gd name="T5" fmla="*/ 40323247 h 17"/>
                <a:gd name="T6" fmla="*/ 0 w 17"/>
                <a:gd name="T7" fmla="*/ 40323247 h 17"/>
                <a:gd name="T8" fmla="*/ 0 w 17"/>
                <a:gd name="T9" fmla="*/ 40323247 h 17"/>
                <a:gd name="T10" fmla="*/ 0 w 17"/>
                <a:gd name="T11" fmla="*/ 20161624 h 17"/>
                <a:gd name="T12" fmla="*/ 0 w 17"/>
                <a:gd name="T13" fmla="*/ 0 h 17"/>
                <a:gd name="T14" fmla="*/ 40321753 w 17"/>
                <a:gd name="T15" fmla="*/ 0 h 17"/>
                <a:gd name="T16" fmla="*/ 40321753 w 17"/>
                <a:gd name="T17" fmla="*/ 20161624 h 17"/>
                <a:gd name="T18" fmla="*/ 40321753 w 17"/>
                <a:gd name="T19" fmla="*/ 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17"/>
                <a:gd name="T32" fmla="*/ 17 w 17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" name="Line 41">
              <a:extLst>
                <a:ext uri="{FF2B5EF4-FFF2-40B4-BE49-F238E27FC236}">
                  <a16:creationId xmlns:a16="http://schemas.microsoft.com/office/drawing/2014/main" id="{8422AF00-F940-14C8-920D-1AC7F44A0D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77233" y="6388109"/>
              <a:ext cx="3356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Freeform 42">
              <a:extLst>
                <a:ext uri="{FF2B5EF4-FFF2-40B4-BE49-F238E27FC236}">
                  <a16:creationId xmlns:a16="http://schemas.microsoft.com/office/drawing/2014/main" id="{E13EE2E1-AD2A-5F35-19FA-9E574FFFBD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0388" y="6376365"/>
              <a:ext cx="31878" cy="28522"/>
            </a:xfrm>
            <a:custGeom>
              <a:avLst/>
              <a:gdLst>
                <a:gd name="T0" fmla="*/ 40321832 w 19"/>
                <a:gd name="T1" fmla="*/ 22680192 h 17"/>
                <a:gd name="T2" fmla="*/ 40321832 w 19"/>
                <a:gd name="T3" fmla="*/ 22680192 h 17"/>
                <a:gd name="T4" fmla="*/ 35281603 w 19"/>
                <a:gd name="T5" fmla="*/ 25201096 h 17"/>
                <a:gd name="T6" fmla="*/ 32760694 w 19"/>
                <a:gd name="T7" fmla="*/ 27720411 h 17"/>
                <a:gd name="T8" fmla="*/ 32760694 w 19"/>
                <a:gd name="T9" fmla="*/ 25201096 h 17"/>
                <a:gd name="T10" fmla="*/ 35281603 w 19"/>
                <a:gd name="T11" fmla="*/ 22680192 h 17"/>
                <a:gd name="T12" fmla="*/ 30241374 w 19"/>
                <a:gd name="T13" fmla="*/ 22680192 h 17"/>
                <a:gd name="T14" fmla="*/ 30241374 w 19"/>
                <a:gd name="T15" fmla="*/ 22680192 h 17"/>
                <a:gd name="T16" fmla="*/ 30241374 w 19"/>
                <a:gd name="T17" fmla="*/ 25201096 h 17"/>
                <a:gd name="T18" fmla="*/ 25201145 w 19"/>
                <a:gd name="T19" fmla="*/ 25201096 h 17"/>
                <a:gd name="T20" fmla="*/ 17640008 w 19"/>
                <a:gd name="T21" fmla="*/ 30241315 h 17"/>
                <a:gd name="T22" fmla="*/ 17640008 w 19"/>
                <a:gd name="T23" fmla="*/ 35281534 h 17"/>
                <a:gd name="T24" fmla="*/ 12599779 w 19"/>
                <a:gd name="T25" fmla="*/ 40321753 h 17"/>
                <a:gd name="T26" fmla="*/ 7559550 w 19"/>
                <a:gd name="T27" fmla="*/ 30241315 h 17"/>
                <a:gd name="T28" fmla="*/ 7559550 w 19"/>
                <a:gd name="T29" fmla="*/ 30241315 h 17"/>
                <a:gd name="T30" fmla="*/ 2519321 w 19"/>
                <a:gd name="T31" fmla="*/ 27720411 h 17"/>
                <a:gd name="T32" fmla="*/ 0 w 19"/>
                <a:gd name="T33" fmla="*/ 25201096 h 17"/>
                <a:gd name="T34" fmla="*/ 2519321 w 19"/>
                <a:gd name="T35" fmla="*/ 22680192 h 17"/>
                <a:gd name="T36" fmla="*/ 5040229 w 19"/>
                <a:gd name="T37" fmla="*/ 20160876 h 17"/>
                <a:gd name="T38" fmla="*/ 7559550 w 19"/>
                <a:gd name="T39" fmla="*/ 15120657 h 17"/>
                <a:gd name="T40" fmla="*/ 5040229 w 19"/>
                <a:gd name="T41" fmla="*/ 12599754 h 17"/>
                <a:gd name="T42" fmla="*/ 7559550 w 19"/>
                <a:gd name="T43" fmla="*/ 10080438 h 17"/>
                <a:gd name="T44" fmla="*/ 10080458 w 19"/>
                <a:gd name="T45" fmla="*/ 5040219 h 17"/>
                <a:gd name="T46" fmla="*/ 12599779 w 19"/>
                <a:gd name="T47" fmla="*/ 5040219 h 17"/>
                <a:gd name="T48" fmla="*/ 25201145 w 19"/>
                <a:gd name="T49" fmla="*/ 0 h 17"/>
                <a:gd name="T50" fmla="*/ 25201145 w 19"/>
                <a:gd name="T51" fmla="*/ 7559535 h 17"/>
                <a:gd name="T52" fmla="*/ 27720465 w 19"/>
                <a:gd name="T53" fmla="*/ 12599754 h 17"/>
                <a:gd name="T54" fmla="*/ 30241374 w 19"/>
                <a:gd name="T55" fmla="*/ 12599754 h 17"/>
                <a:gd name="T56" fmla="*/ 35281603 w 19"/>
                <a:gd name="T57" fmla="*/ 12599754 h 17"/>
                <a:gd name="T58" fmla="*/ 30241374 w 19"/>
                <a:gd name="T59" fmla="*/ 15120657 h 17"/>
                <a:gd name="T60" fmla="*/ 32760694 w 19"/>
                <a:gd name="T61" fmla="*/ 15120657 h 17"/>
                <a:gd name="T62" fmla="*/ 40321832 w 19"/>
                <a:gd name="T63" fmla="*/ 15120657 h 17"/>
                <a:gd name="T64" fmla="*/ 45362061 w 19"/>
                <a:gd name="T65" fmla="*/ 20160876 h 1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9"/>
                <a:gd name="T100" fmla="*/ 0 h 17"/>
                <a:gd name="T101" fmla="*/ 19 w 19"/>
                <a:gd name="T102" fmla="*/ 17 h 1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9" h="17">
                  <a:moveTo>
                    <a:pt x="16" y="9"/>
                  </a:moveTo>
                  <a:lnTo>
                    <a:pt x="16" y="9"/>
                  </a:lnTo>
                  <a:lnTo>
                    <a:pt x="14" y="10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4" y="9"/>
                  </a:lnTo>
                  <a:lnTo>
                    <a:pt x="12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5" y="16"/>
                  </a:lnTo>
                  <a:lnTo>
                    <a:pt x="3" y="12"/>
                  </a:lnTo>
                  <a:lnTo>
                    <a:pt x="1" y="11"/>
                  </a:lnTo>
                  <a:lnTo>
                    <a:pt x="0" y="10"/>
                  </a:lnTo>
                  <a:lnTo>
                    <a:pt x="1" y="9"/>
                  </a:lnTo>
                  <a:lnTo>
                    <a:pt x="2" y="8"/>
                  </a:lnTo>
                  <a:lnTo>
                    <a:pt x="3" y="6"/>
                  </a:lnTo>
                  <a:lnTo>
                    <a:pt x="2" y="5"/>
                  </a:lnTo>
                  <a:lnTo>
                    <a:pt x="3" y="4"/>
                  </a:lnTo>
                  <a:lnTo>
                    <a:pt x="4" y="2"/>
                  </a:lnTo>
                  <a:lnTo>
                    <a:pt x="5" y="2"/>
                  </a:lnTo>
                  <a:lnTo>
                    <a:pt x="10" y="0"/>
                  </a:lnTo>
                  <a:lnTo>
                    <a:pt x="10" y="3"/>
                  </a:lnTo>
                  <a:lnTo>
                    <a:pt x="11" y="5"/>
                  </a:lnTo>
                  <a:lnTo>
                    <a:pt x="12" y="5"/>
                  </a:lnTo>
                  <a:lnTo>
                    <a:pt x="14" y="5"/>
                  </a:lnTo>
                  <a:lnTo>
                    <a:pt x="12" y="6"/>
                  </a:lnTo>
                  <a:lnTo>
                    <a:pt x="13" y="6"/>
                  </a:lnTo>
                  <a:lnTo>
                    <a:pt x="16" y="6"/>
                  </a:lnTo>
                  <a:lnTo>
                    <a:pt x="18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Freeform 43">
              <a:extLst>
                <a:ext uri="{FF2B5EF4-FFF2-40B4-BE49-F238E27FC236}">
                  <a16:creationId xmlns:a16="http://schemas.microsoft.com/office/drawing/2014/main" id="{23091168-5982-A55B-FC30-AAE7AE0898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233" y="6388109"/>
              <a:ext cx="28522" cy="28523"/>
            </a:xfrm>
            <a:custGeom>
              <a:avLst/>
              <a:gdLst>
                <a:gd name="T0" fmla="*/ 40321753 w 17"/>
                <a:gd name="T1" fmla="*/ 40323247 h 17"/>
                <a:gd name="T2" fmla="*/ 20160876 w 17"/>
                <a:gd name="T3" fmla="*/ 40323247 h 17"/>
                <a:gd name="T4" fmla="*/ 0 w 17"/>
                <a:gd name="T5" fmla="*/ 40323247 h 17"/>
                <a:gd name="T6" fmla="*/ 20160876 w 17"/>
                <a:gd name="T7" fmla="*/ 20161624 h 17"/>
                <a:gd name="T8" fmla="*/ 40321753 w 17"/>
                <a:gd name="T9" fmla="*/ 0 h 17"/>
                <a:gd name="T10" fmla="*/ 40321753 w 17"/>
                <a:gd name="T11" fmla="*/ 20161624 h 17"/>
                <a:gd name="T12" fmla="*/ 40321753 w 17"/>
                <a:gd name="T13" fmla="*/ 40323247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16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8" y="8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" name="Line 44">
              <a:extLst>
                <a:ext uri="{FF2B5EF4-FFF2-40B4-BE49-F238E27FC236}">
                  <a16:creationId xmlns:a16="http://schemas.microsoft.com/office/drawing/2014/main" id="{650696CF-B4B4-6965-C320-B736296FD8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85621" y="6383076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Freeform 45">
              <a:extLst>
                <a:ext uri="{FF2B5EF4-FFF2-40B4-BE49-F238E27FC236}">
                  <a16:creationId xmlns:a16="http://schemas.microsoft.com/office/drawing/2014/main" id="{8F0A1438-222D-43E9-5AF2-31BFF3D943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8843" y="6376365"/>
              <a:ext cx="28523" cy="28522"/>
            </a:xfrm>
            <a:custGeom>
              <a:avLst/>
              <a:gdLst>
                <a:gd name="T0" fmla="*/ 40323247 w 17"/>
                <a:gd name="T1" fmla="*/ 32760631 h 17"/>
                <a:gd name="T2" fmla="*/ 35282841 w 17"/>
                <a:gd name="T3" fmla="*/ 40321753 h 17"/>
                <a:gd name="T4" fmla="*/ 27723026 w 17"/>
                <a:gd name="T5" fmla="*/ 25201096 h 17"/>
                <a:gd name="T6" fmla="*/ 20161624 w 17"/>
                <a:gd name="T7" fmla="*/ 32760631 h 17"/>
                <a:gd name="T8" fmla="*/ 15121218 w 17"/>
                <a:gd name="T9" fmla="*/ 40321753 h 17"/>
                <a:gd name="T10" fmla="*/ 10080812 w 17"/>
                <a:gd name="T11" fmla="*/ 40321753 h 17"/>
                <a:gd name="T12" fmla="*/ 7561403 w 17"/>
                <a:gd name="T13" fmla="*/ 40321753 h 17"/>
                <a:gd name="T14" fmla="*/ 10080812 w 17"/>
                <a:gd name="T15" fmla="*/ 32760631 h 17"/>
                <a:gd name="T16" fmla="*/ 10080812 w 17"/>
                <a:gd name="T17" fmla="*/ 20160876 h 17"/>
                <a:gd name="T18" fmla="*/ 15121218 w 17"/>
                <a:gd name="T19" fmla="*/ 25201096 h 17"/>
                <a:gd name="T20" fmla="*/ 20161624 w 17"/>
                <a:gd name="T21" fmla="*/ 25201096 h 17"/>
                <a:gd name="T22" fmla="*/ 20161624 w 17"/>
                <a:gd name="T23" fmla="*/ 25201096 h 17"/>
                <a:gd name="T24" fmla="*/ 20161624 w 17"/>
                <a:gd name="T25" fmla="*/ 25201096 h 17"/>
                <a:gd name="T26" fmla="*/ 20161624 w 17"/>
                <a:gd name="T27" fmla="*/ 25201096 h 17"/>
                <a:gd name="T28" fmla="*/ 20161624 w 17"/>
                <a:gd name="T29" fmla="*/ 25201096 h 17"/>
                <a:gd name="T30" fmla="*/ 20161624 w 17"/>
                <a:gd name="T31" fmla="*/ 20160876 h 17"/>
                <a:gd name="T32" fmla="*/ 20161624 w 17"/>
                <a:gd name="T33" fmla="*/ 20160876 h 17"/>
                <a:gd name="T34" fmla="*/ 22682620 w 17"/>
                <a:gd name="T35" fmla="*/ 20160876 h 17"/>
                <a:gd name="T36" fmla="*/ 20161624 w 17"/>
                <a:gd name="T37" fmla="*/ 20160876 h 17"/>
                <a:gd name="T38" fmla="*/ 22682620 w 17"/>
                <a:gd name="T39" fmla="*/ 20160876 h 17"/>
                <a:gd name="T40" fmla="*/ 20161624 w 17"/>
                <a:gd name="T41" fmla="*/ 12599754 h 17"/>
                <a:gd name="T42" fmla="*/ 20161624 w 17"/>
                <a:gd name="T43" fmla="*/ 20160876 h 17"/>
                <a:gd name="T44" fmla="*/ 20161624 w 17"/>
                <a:gd name="T45" fmla="*/ 12599754 h 17"/>
                <a:gd name="T46" fmla="*/ 15121218 w 17"/>
                <a:gd name="T47" fmla="*/ 12599754 h 17"/>
                <a:gd name="T48" fmla="*/ 20161624 w 17"/>
                <a:gd name="T49" fmla="*/ 20160876 h 17"/>
                <a:gd name="T50" fmla="*/ 15121218 w 17"/>
                <a:gd name="T51" fmla="*/ 20160876 h 17"/>
                <a:gd name="T52" fmla="*/ 20161624 w 17"/>
                <a:gd name="T53" fmla="*/ 20160876 h 17"/>
                <a:gd name="T54" fmla="*/ 15121218 w 17"/>
                <a:gd name="T55" fmla="*/ 20160876 h 17"/>
                <a:gd name="T56" fmla="*/ 10080812 w 17"/>
                <a:gd name="T57" fmla="*/ 20160876 h 17"/>
                <a:gd name="T58" fmla="*/ 10080812 w 17"/>
                <a:gd name="T59" fmla="*/ 20160876 h 17"/>
                <a:gd name="T60" fmla="*/ 7561403 w 17"/>
                <a:gd name="T61" fmla="*/ 25201096 h 17"/>
                <a:gd name="T62" fmla="*/ 2520997 w 17"/>
                <a:gd name="T63" fmla="*/ 25201096 h 17"/>
                <a:gd name="T64" fmla="*/ 0 w 17"/>
                <a:gd name="T65" fmla="*/ 12599754 h 17"/>
                <a:gd name="T66" fmla="*/ 0 w 17"/>
                <a:gd name="T67" fmla="*/ 12599754 h 17"/>
                <a:gd name="T68" fmla="*/ 15121218 w 17"/>
                <a:gd name="T69" fmla="*/ 0 h 17"/>
                <a:gd name="T70" fmla="*/ 20161624 w 17"/>
                <a:gd name="T71" fmla="*/ 0 h 17"/>
                <a:gd name="T72" fmla="*/ 20161624 w 17"/>
                <a:gd name="T73" fmla="*/ 12599754 h 17"/>
                <a:gd name="T74" fmla="*/ 27723026 w 17"/>
                <a:gd name="T75" fmla="*/ 12599754 h 17"/>
                <a:gd name="T76" fmla="*/ 30242435 w 17"/>
                <a:gd name="T77" fmla="*/ 12599754 h 17"/>
                <a:gd name="T78" fmla="*/ 30242435 w 17"/>
                <a:gd name="T79" fmla="*/ 20160876 h 17"/>
                <a:gd name="T80" fmla="*/ 40323247 w 17"/>
                <a:gd name="T81" fmla="*/ 25201096 h 1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7"/>
                <a:gd name="T124" fmla="*/ 0 h 17"/>
                <a:gd name="T125" fmla="*/ 17 w 17"/>
                <a:gd name="T126" fmla="*/ 17 h 1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7" h="17">
                  <a:moveTo>
                    <a:pt x="16" y="13"/>
                  </a:moveTo>
                  <a:lnTo>
                    <a:pt x="14" y="16"/>
                  </a:lnTo>
                  <a:lnTo>
                    <a:pt x="11" y="10"/>
                  </a:lnTo>
                  <a:lnTo>
                    <a:pt x="8" y="13"/>
                  </a:lnTo>
                  <a:lnTo>
                    <a:pt x="6" y="16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4" y="13"/>
                  </a:lnTo>
                  <a:lnTo>
                    <a:pt x="4" y="8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8"/>
                  </a:lnTo>
                  <a:lnTo>
                    <a:pt x="9" y="8"/>
                  </a:lnTo>
                  <a:lnTo>
                    <a:pt x="8" y="8"/>
                  </a:lnTo>
                  <a:lnTo>
                    <a:pt x="9" y="8"/>
                  </a:lnTo>
                  <a:lnTo>
                    <a:pt x="8" y="5"/>
                  </a:lnTo>
                  <a:lnTo>
                    <a:pt x="8" y="8"/>
                  </a:lnTo>
                  <a:lnTo>
                    <a:pt x="8" y="5"/>
                  </a:lnTo>
                  <a:lnTo>
                    <a:pt x="6" y="5"/>
                  </a:lnTo>
                  <a:lnTo>
                    <a:pt x="8" y="8"/>
                  </a:lnTo>
                  <a:lnTo>
                    <a:pt x="6" y="8"/>
                  </a:lnTo>
                  <a:lnTo>
                    <a:pt x="8" y="8"/>
                  </a:lnTo>
                  <a:lnTo>
                    <a:pt x="6" y="8"/>
                  </a:lnTo>
                  <a:lnTo>
                    <a:pt x="4" y="8"/>
                  </a:lnTo>
                  <a:lnTo>
                    <a:pt x="3" y="10"/>
                  </a:lnTo>
                  <a:lnTo>
                    <a:pt x="1" y="10"/>
                  </a:lnTo>
                  <a:lnTo>
                    <a:pt x="0" y="5"/>
                  </a:lnTo>
                  <a:lnTo>
                    <a:pt x="6" y="0"/>
                  </a:lnTo>
                  <a:lnTo>
                    <a:pt x="8" y="0"/>
                  </a:lnTo>
                  <a:lnTo>
                    <a:pt x="8" y="5"/>
                  </a:lnTo>
                  <a:lnTo>
                    <a:pt x="11" y="5"/>
                  </a:lnTo>
                  <a:lnTo>
                    <a:pt x="12" y="5"/>
                  </a:lnTo>
                  <a:lnTo>
                    <a:pt x="12" y="8"/>
                  </a:lnTo>
                  <a:lnTo>
                    <a:pt x="16" y="1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Line 46">
              <a:extLst>
                <a:ext uri="{FF2B5EF4-FFF2-40B4-BE49-F238E27FC236}">
                  <a16:creationId xmlns:a16="http://schemas.microsoft.com/office/drawing/2014/main" id="{B2DB4CAF-A438-5855-E481-6426CE73B4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14144" y="6381398"/>
              <a:ext cx="1677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" name="Freeform 47">
              <a:extLst>
                <a:ext uri="{FF2B5EF4-FFF2-40B4-BE49-F238E27FC236}">
                  <a16:creationId xmlns:a16="http://schemas.microsoft.com/office/drawing/2014/main" id="{8AC05BD5-16C6-C64A-CD84-4D6ECDCEA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0522" y="6369654"/>
              <a:ext cx="46978" cy="31878"/>
            </a:xfrm>
            <a:custGeom>
              <a:avLst/>
              <a:gdLst>
                <a:gd name="T0" fmla="*/ 65524063 w 28"/>
                <a:gd name="T1" fmla="*/ 20160916 h 19"/>
                <a:gd name="T2" fmla="*/ 63004700 w 28"/>
                <a:gd name="T3" fmla="*/ 22680237 h 19"/>
                <a:gd name="T4" fmla="*/ 30241875 w 28"/>
                <a:gd name="T5" fmla="*/ 32760694 h 19"/>
                <a:gd name="T6" fmla="*/ 17641888 w 28"/>
                <a:gd name="T7" fmla="*/ 37800923 h 19"/>
                <a:gd name="T8" fmla="*/ 10080625 w 28"/>
                <a:gd name="T9" fmla="*/ 45362061 h 19"/>
                <a:gd name="T10" fmla="*/ 5040313 w 28"/>
                <a:gd name="T11" fmla="*/ 45362061 h 19"/>
                <a:gd name="T12" fmla="*/ 0 w 28"/>
                <a:gd name="T13" fmla="*/ 40321832 h 19"/>
                <a:gd name="T14" fmla="*/ 2520950 w 28"/>
                <a:gd name="T15" fmla="*/ 37800923 h 19"/>
                <a:gd name="T16" fmla="*/ 7561263 w 28"/>
                <a:gd name="T17" fmla="*/ 37800923 h 19"/>
                <a:gd name="T18" fmla="*/ 10080625 w 28"/>
                <a:gd name="T19" fmla="*/ 37800923 h 19"/>
                <a:gd name="T20" fmla="*/ 15120938 w 28"/>
                <a:gd name="T21" fmla="*/ 32760694 h 19"/>
                <a:gd name="T22" fmla="*/ 17641888 w 28"/>
                <a:gd name="T23" fmla="*/ 32760694 h 19"/>
                <a:gd name="T24" fmla="*/ 17641888 w 28"/>
                <a:gd name="T25" fmla="*/ 30241374 h 19"/>
                <a:gd name="T26" fmla="*/ 10080625 w 28"/>
                <a:gd name="T27" fmla="*/ 25201145 h 19"/>
                <a:gd name="T28" fmla="*/ 10080625 w 28"/>
                <a:gd name="T29" fmla="*/ 22680237 h 19"/>
                <a:gd name="T30" fmla="*/ 15120938 w 28"/>
                <a:gd name="T31" fmla="*/ 22680237 h 19"/>
                <a:gd name="T32" fmla="*/ 17641888 w 28"/>
                <a:gd name="T33" fmla="*/ 25201145 h 19"/>
                <a:gd name="T34" fmla="*/ 20161250 w 28"/>
                <a:gd name="T35" fmla="*/ 25201145 h 19"/>
                <a:gd name="T36" fmla="*/ 25201563 w 28"/>
                <a:gd name="T37" fmla="*/ 22680237 h 19"/>
                <a:gd name="T38" fmla="*/ 25201563 w 28"/>
                <a:gd name="T39" fmla="*/ 22680237 h 19"/>
                <a:gd name="T40" fmla="*/ 25201563 w 28"/>
                <a:gd name="T41" fmla="*/ 22680237 h 19"/>
                <a:gd name="T42" fmla="*/ 22682200 w 28"/>
                <a:gd name="T43" fmla="*/ 17640008 h 19"/>
                <a:gd name="T44" fmla="*/ 20161250 w 28"/>
                <a:gd name="T45" fmla="*/ 17640008 h 19"/>
                <a:gd name="T46" fmla="*/ 17641888 w 28"/>
                <a:gd name="T47" fmla="*/ 15120687 h 19"/>
                <a:gd name="T48" fmla="*/ 20161250 w 28"/>
                <a:gd name="T49" fmla="*/ 10080458 h 19"/>
                <a:gd name="T50" fmla="*/ 15120938 w 28"/>
                <a:gd name="T51" fmla="*/ 10080458 h 19"/>
                <a:gd name="T52" fmla="*/ 15120938 w 28"/>
                <a:gd name="T53" fmla="*/ 10080458 h 19"/>
                <a:gd name="T54" fmla="*/ 15120938 w 28"/>
                <a:gd name="T55" fmla="*/ 15120687 h 19"/>
                <a:gd name="T56" fmla="*/ 12601575 w 28"/>
                <a:gd name="T57" fmla="*/ 15120687 h 19"/>
                <a:gd name="T58" fmla="*/ 12601575 w 28"/>
                <a:gd name="T59" fmla="*/ 15120687 h 19"/>
                <a:gd name="T60" fmla="*/ 10080625 w 28"/>
                <a:gd name="T61" fmla="*/ 10080458 h 19"/>
                <a:gd name="T62" fmla="*/ 12601575 w 28"/>
                <a:gd name="T63" fmla="*/ 7559550 h 19"/>
                <a:gd name="T64" fmla="*/ 25201563 w 28"/>
                <a:gd name="T65" fmla="*/ 2519321 h 19"/>
                <a:gd name="T66" fmla="*/ 27722513 w 28"/>
                <a:gd name="T67" fmla="*/ 15120687 h 19"/>
                <a:gd name="T68" fmla="*/ 27722513 w 28"/>
                <a:gd name="T69" fmla="*/ 17640008 h 19"/>
                <a:gd name="T70" fmla="*/ 30241875 w 28"/>
                <a:gd name="T71" fmla="*/ 22680237 h 19"/>
                <a:gd name="T72" fmla="*/ 30241875 w 28"/>
                <a:gd name="T73" fmla="*/ 22680237 h 19"/>
                <a:gd name="T74" fmla="*/ 30241875 w 28"/>
                <a:gd name="T75" fmla="*/ 17640008 h 19"/>
                <a:gd name="T76" fmla="*/ 25201563 w 28"/>
                <a:gd name="T77" fmla="*/ 2519321 h 19"/>
                <a:gd name="T78" fmla="*/ 25201563 w 28"/>
                <a:gd name="T79" fmla="*/ 2519321 h 19"/>
                <a:gd name="T80" fmla="*/ 27722513 w 28"/>
                <a:gd name="T81" fmla="*/ 2519321 h 19"/>
                <a:gd name="T82" fmla="*/ 30241875 w 28"/>
                <a:gd name="T83" fmla="*/ 7559550 h 19"/>
                <a:gd name="T84" fmla="*/ 27722513 w 28"/>
                <a:gd name="T85" fmla="*/ 2519321 h 19"/>
                <a:gd name="T86" fmla="*/ 37801550 w 28"/>
                <a:gd name="T87" fmla="*/ 0 h 19"/>
                <a:gd name="T88" fmla="*/ 45362813 w 28"/>
                <a:gd name="T89" fmla="*/ 2519321 h 19"/>
                <a:gd name="T90" fmla="*/ 45362813 w 28"/>
                <a:gd name="T91" fmla="*/ 2519321 h 19"/>
                <a:gd name="T92" fmla="*/ 45362813 w 28"/>
                <a:gd name="T93" fmla="*/ 5040229 h 19"/>
                <a:gd name="T94" fmla="*/ 47883763 w 28"/>
                <a:gd name="T95" fmla="*/ 5040229 h 19"/>
                <a:gd name="T96" fmla="*/ 50403125 w 28"/>
                <a:gd name="T97" fmla="*/ 7559550 h 19"/>
                <a:gd name="T98" fmla="*/ 52924075 w 28"/>
                <a:gd name="T99" fmla="*/ 10080458 h 19"/>
                <a:gd name="T100" fmla="*/ 52924075 w 28"/>
                <a:gd name="T101" fmla="*/ 15120687 h 19"/>
                <a:gd name="T102" fmla="*/ 52924075 w 28"/>
                <a:gd name="T103" fmla="*/ 15120687 h 19"/>
                <a:gd name="T104" fmla="*/ 52924075 w 28"/>
                <a:gd name="T105" fmla="*/ 15120687 h 19"/>
                <a:gd name="T106" fmla="*/ 52924075 w 28"/>
                <a:gd name="T107" fmla="*/ 17640008 h 19"/>
                <a:gd name="T108" fmla="*/ 45362813 w 28"/>
                <a:gd name="T109" fmla="*/ 22680237 h 19"/>
                <a:gd name="T110" fmla="*/ 60483750 w 28"/>
                <a:gd name="T111" fmla="*/ 17640008 h 19"/>
                <a:gd name="T112" fmla="*/ 63004700 w 28"/>
                <a:gd name="T113" fmla="*/ 15120687 h 19"/>
                <a:gd name="T114" fmla="*/ 65524063 w 28"/>
                <a:gd name="T115" fmla="*/ 15120687 h 19"/>
                <a:gd name="T116" fmla="*/ 68045013 w 28"/>
                <a:gd name="T117" fmla="*/ 15120687 h 19"/>
                <a:gd name="T118" fmla="*/ 68045013 w 28"/>
                <a:gd name="T119" fmla="*/ 17640008 h 1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8"/>
                <a:gd name="T181" fmla="*/ 0 h 19"/>
                <a:gd name="T182" fmla="*/ 28 w 28"/>
                <a:gd name="T183" fmla="*/ 19 h 1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8" h="19">
                  <a:moveTo>
                    <a:pt x="26" y="8"/>
                  </a:moveTo>
                  <a:lnTo>
                    <a:pt x="25" y="9"/>
                  </a:lnTo>
                  <a:lnTo>
                    <a:pt x="12" y="13"/>
                  </a:lnTo>
                  <a:lnTo>
                    <a:pt x="7" y="15"/>
                  </a:lnTo>
                  <a:lnTo>
                    <a:pt x="4" y="18"/>
                  </a:lnTo>
                  <a:lnTo>
                    <a:pt x="2" y="18"/>
                  </a:lnTo>
                  <a:lnTo>
                    <a:pt x="0" y="16"/>
                  </a:lnTo>
                  <a:lnTo>
                    <a:pt x="1" y="15"/>
                  </a:lnTo>
                  <a:lnTo>
                    <a:pt x="3" y="15"/>
                  </a:lnTo>
                  <a:lnTo>
                    <a:pt x="4" y="15"/>
                  </a:lnTo>
                  <a:lnTo>
                    <a:pt x="6" y="13"/>
                  </a:lnTo>
                  <a:lnTo>
                    <a:pt x="7" y="13"/>
                  </a:lnTo>
                  <a:lnTo>
                    <a:pt x="7" y="12"/>
                  </a:lnTo>
                  <a:lnTo>
                    <a:pt x="4" y="10"/>
                  </a:lnTo>
                  <a:lnTo>
                    <a:pt x="4" y="9"/>
                  </a:lnTo>
                  <a:lnTo>
                    <a:pt x="6" y="9"/>
                  </a:lnTo>
                  <a:lnTo>
                    <a:pt x="7" y="10"/>
                  </a:lnTo>
                  <a:lnTo>
                    <a:pt x="8" y="10"/>
                  </a:lnTo>
                  <a:lnTo>
                    <a:pt x="10" y="9"/>
                  </a:lnTo>
                  <a:lnTo>
                    <a:pt x="9" y="7"/>
                  </a:lnTo>
                  <a:lnTo>
                    <a:pt x="8" y="7"/>
                  </a:lnTo>
                  <a:lnTo>
                    <a:pt x="7" y="6"/>
                  </a:lnTo>
                  <a:lnTo>
                    <a:pt x="8" y="4"/>
                  </a:lnTo>
                  <a:lnTo>
                    <a:pt x="6" y="4"/>
                  </a:lnTo>
                  <a:lnTo>
                    <a:pt x="6" y="6"/>
                  </a:lnTo>
                  <a:lnTo>
                    <a:pt x="5" y="6"/>
                  </a:lnTo>
                  <a:lnTo>
                    <a:pt x="4" y="4"/>
                  </a:lnTo>
                  <a:lnTo>
                    <a:pt x="5" y="3"/>
                  </a:lnTo>
                  <a:lnTo>
                    <a:pt x="10" y="1"/>
                  </a:lnTo>
                  <a:lnTo>
                    <a:pt x="11" y="6"/>
                  </a:lnTo>
                  <a:lnTo>
                    <a:pt x="11" y="7"/>
                  </a:lnTo>
                  <a:lnTo>
                    <a:pt x="12" y="9"/>
                  </a:lnTo>
                  <a:lnTo>
                    <a:pt x="12" y="7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2" y="3"/>
                  </a:lnTo>
                  <a:lnTo>
                    <a:pt x="11" y="1"/>
                  </a:lnTo>
                  <a:lnTo>
                    <a:pt x="15" y="0"/>
                  </a:lnTo>
                  <a:lnTo>
                    <a:pt x="18" y="1"/>
                  </a:lnTo>
                  <a:lnTo>
                    <a:pt x="18" y="2"/>
                  </a:lnTo>
                  <a:lnTo>
                    <a:pt x="19" y="2"/>
                  </a:lnTo>
                  <a:lnTo>
                    <a:pt x="20" y="3"/>
                  </a:lnTo>
                  <a:lnTo>
                    <a:pt x="21" y="4"/>
                  </a:lnTo>
                  <a:lnTo>
                    <a:pt x="21" y="6"/>
                  </a:lnTo>
                  <a:lnTo>
                    <a:pt x="21" y="7"/>
                  </a:lnTo>
                  <a:lnTo>
                    <a:pt x="18" y="9"/>
                  </a:lnTo>
                  <a:lnTo>
                    <a:pt x="24" y="7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7" y="6"/>
                  </a:lnTo>
                  <a:lnTo>
                    <a:pt x="27" y="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Line 48">
              <a:extLst>
                <a:ext uri="{FF2B5EF4-FFF2-40B4-BE49-F238E27FC236}">
                  <a16:creationId xmlns:a16="http://schemas.microsoft.com/office/drawing/2014/main" id="{6379FF23-7178-ADD2-9CFF-A4BC90BB3D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20856" y="6371331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2" name="Freeform 49">
              <a:extLst>
                <a:ext uri="{FF2B5EF4-FFF2-40B4-BE49-F238E27FC236}">
                  <a16:creationId xmlns:a16="http://schemas.microsoft.com/office/drawing/2014/main" id="{FF3695A2-C038-FDD7-5138-1F6BDC5C2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7366" y="6362942"/>
              <a:ext cx="28522" cy="28522"/>
            </a:xfrm>
            <a:custGeom>
              <a:avLst/>
              <a:gdLst>
                <a:gd name="T0" fmla="*/ 40321753 w 17"/>
                <a:gd name="T1" fmla="*/ 30241315 h 17"/>
                <a:gd name="T2" fmla="*/ 40321753 w 17"/>
                <a:gd name="T3" fmla="*/ 35281534 h 17"/>
                <a:gd name="T4" fmla="*/ 32760631 w 17"/>
                <a:gd name="T5" fmla="*/ 35281534 h 17"/>
                <a:gd name="T6" fmla="*/ 27720411 w 17"/>
                <a:gd name="T7" fmla="*/ 40321753 h 17"/>
                <a:gd name="T8" fmla="*/ 25201096 w 17"/>
                <a:gd name="T9" fmla="*/ 40321753 h 17"/>
                <a:gd name="T10" fmla="*/ 15120657 w 17"/>
                <a:gd name="T11" fmla="*/ 40321753 h 17"/>
                <a:gd name="T12" fmla="*/ 12599754 w 17"/>
                <a:gd name="T13" fmla="*/ 35281534 h 17"/>
                <a:gd name="T14" fmla="*/ 7559535 w 17"/>
                <a:gd name="T15" fmla="*/ 25201096 h 17"/>
                <a:gd name="T16" fmla="*/ 5040219 w 17"/>
                <a:gd name="T17" fmla="*/ 25201096 h 17"/>
                <a:gd name="T18" fmla="*/ 5040219 w 17"/>
                <a:gd name="T19" fmla="*/ 25201096 h 17"/>
                <a:gd name="T20" fmla="*/ 0 w 17"/>
                <a:gd name="T21" fmla="*/ 20160876 h 17"/>
                <a:gd name="T22" fmla="*/ 27720411 w 17"/>
                <a:gd name="T23" fmla="*/ 0 h 17"/>
                <a:gd name="T24" fmla="*/ 30241315 w 17"/>
                <a:gd name="T25" fmla="*/ 5040219 h 17"/>
                <a:gd name="T26" fmla="*/ 35281534 w 17"/>
                <a:gd name="T27" fmla="*/ 10080438 h 17"/>
                <a:gd name="T28" fmla="*/ 35281534 w 17"/>
                <a:gd name="T29" fmla="*/ 10080438 h 17"/>
                <a:gd name="T30" fmla="*/ 32760631 w 17"/>
                <a:gd name="T31" fmla="*/ 10080438 h 17"/>
                <a:gd name="T32" fmla="*/ 32760631 w 17"/>
                <a:gd name="T33" fmla="*/ 15120657 h 17"/>
                <a:gd name="T34" fmla="*/ 35281534 w 17"/>
                <a:gd name="T35" fmla="*/ 20160876 h 17"/>
                <a:gd name="T36" fmla="*/ 40321753 w 17"/>
                <a:gd name="T37" fmla="*/ 25201096 h 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"/>
                <a:gd name="T58" fmla="*/ 0 h 17"/>
                <a:gd name="T59" fmla="*/ 17 w 17"/>
                <a:gd name="T60" fmla="*/ 17 h 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" h="17">
                  <a:moveTo>
                    <a:pt x="16" y="12"/>
                  </a:moveTo>
                  <a:lnTo>
                    <a:pt x="16" y="14"/>
                  </a:lnTo>
                  <a:lnTo>
                    <a:pt x="13" y="14"/>
                  </a:lnTo>
                  <a:lnTo>
                    <a:pt x="11" y="16"/>
                  </a:lnTo>
                  <a:lnTo>
                    <a:pt x="10" y="16"/>
                  </a:lnTo>
                  <a:lnTo>
                    <a:pt x="6" y="16"/>
                  </a:lnTo>
                  <a:lnTo>
                    <a:pt x="5" y="14"/>
                  </a:lnTo>
                  <a:lnTo>
                    <a:pt x="3" y="10"/>
                  </a:lnTo>
                  <a:lnTo>
                    <a:pt x="2" y="10"/>
                  </a:lnTo>
                  <a:lnTo>
                    <a:pt x="0" y="8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4" y="4"/>
                  </a:lnTo>
                  <a:lnTo>
                    <a:pt x="13" y="4"/>
                  </a:lnTo>
                  <a:lnTo>
                    <a:pt x="13" y="6"/>
                  </a:lnTo>
                  <a:lnTo>
                    <a:pt x="14" y="8"/>
                  </a:lnTo>
                  <a:lnTo>
                    <a:pt x="16" y="1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" name="Line 50">
              <a:extLst>
                <a:ext uri="{FF2B5EF4-FFF2-40B4-BE49-F238E27FC236}">
                  <a16:creationId xmlns:a16="http://schemas.microsoft.com/office/drawing/2014/main" id="{E375F3A3-30B0-78F5-3A57-EF35883939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25888" y="6369654"/>
              <a:ext cx="1678" cy="5033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Freeform 51">
              <a:extLst>
                <a:ext uri="{FF2B5EF4-FFF2-40B4-BE49-F238E27FC236}">
                  <a16:creationId xmlns:a16="http://schemas.microsoft.com/office/drawing/2014/main" id="{FF2738CE-F17C-8029-5925-3B356CC69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4211" y="6369654"/>
              <a:ext cx="28522" cy="28522"/>
            </a:xfrm>
            <a:custGeom>
              <a:avLst/>
              <a:gdLst>
                <a:gd name="T0" fmla="*/ 20160876 w 17"/>
                <a:gd name="T1" fmla="*/ 40321753 h 17"/>
                <a:gd name="T2" fmla="*/ 0 w 17"/>
                <a:gd name="T3" fmla="*/ 40321753 h 17"/>
                <a:gd name="T4" fmla="*/ 0 w 17"/>
                <a:gd name="T5" fmla="*/ 25201096 h 17"/>
                <a:gd name="T6" fmla="*/ 20160876 w 17"/>
                <a:gd name="T7" fmla="*/ 12599754 h 17"/>
                <a:gd name="T8" fmla="*/ 20160876 w 17"/>
                <a:gd name="T9" fmla="*/ 0 h 17"/>
                <a:gd name="T10" fmla="*/ 40321753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8" y="16"/>
                  </a:moveTo>
                  <a:lnTo>
                    <a:pt x="0" y="16"/>
                  </a:lnTo>
                  <a:lnTo>
                    <a:pt x="0" y="10"/>
                  </a:lnTo>
                  <a:lnTo>
                    <a:pt x="8" y="5"/>
                  </a:ln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" name="Line 52">
              <a:extLst>
                <a:ext uri="{FF2B5EF4-FFF2-40B4-BE49-F238E27FC236}">
                  <a16:creationId xmlns:a16="http://schemas.microsoft.com/office/drawing/2014/main" id="{4A61F510-4AFB-140D-51A4-F4055E7699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29244" y="6367975"/>
              <a:ext cx="1678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" name="Freeform 53">
              <a:extLst>
                <a:ext uri="{FF2B5EF4-FFF2-40B4-BE49-F238E27FC236}">
                  <a16:creationId xmlns:a16="http://schemas.microsoft.com/office/drawing/2014/main" id="{9F1CFEA1-197A-7B7C-8F91-DB202D50865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5822" y="6361264"/>
              <a:ext cx="28523" cy="28523"/>
            </a:xfrm>
            <a:custGeom>
              <a:avLst/>
              <a:gdLst>
                <a:gd name="T0" fmla="*/ 35282841 w 17"/>
                <a:gd name="T1" fmla="*/ 15121218 h 17"/>
                <a:gd name="T2" fmla="*/ 25202029 w 17"/>
                <a:gd name="T3" fmla="*/ 15121218 h 17"/>
                <a:gd name="T4" fmla="*/ 25202029 w 17"/>
                <a:gd name="T5" fmla="*/ 5040406 h 17"/>
                <a:gd name="T6" fmla="*/ 20161624 w 17"/>
                <a:gd name="T7" fmla="*/ 5040406 h 17"/>
                <a:gd name="T8" fmla="*/ 20161624 w 17"/>
                <a:gd name="T9" fmla="*/ 5040406 h 17"/>
                <a:gd name="T10" fmla="*/ 25202029 w 17"/>
                <a:gd name="T11" fmla="*/ 10080812 h 17"/>
                <a:gd name="T12" fmla="*/ 25202029 w 17"/>
                <a:gd name="T13" fmla="*/ 5040406 h 17"/>
                <a:gd name="T14" fmla="*/ 25202029 w 17"/>
                <a:gd name="T15" fmla="*/ 10080812 h 17"/>
                <a:gd name="T16" fmla="*/ 25202029 w 17"/>
                <a:gd name="T17" fmla="*/ 15121218 h 17"/>
                <a:gd name="T18" fmla="*/ 17642214 w 17"/>
                <a:gd name="T19" fmla="*/ 20161624 h 17"/>
                <a:gd name="T20" fmla="*/ 20161624 w 17"/>
                <a:gd name="T21" fmla="*/ 20161624 h 17"/>
                <a:gd name="T22" fmla="*/ 17642214 w 17"/>
                <a:gd name="T23" fmla="*/ 22682620 h 17"/>
                <a:gd name="T24" fmla="*/ 17642214 w 17"/>
                <a:gd name="T25" fmla="*/ 25202029 h 17"/>
                <a:gd name="T26" fmla="*/ 12601808 w 17"/>
                <a:gd name="T27" fmla="*/ 30242435 h 17"/>
                <a:gd name="T28" fmla="*/ 12601808 w 17"/>
                <a:gd name="T29" fmla="*/ 35282841 h 17"/>
                <a:gd name="T30" fmla="*/ 12601808 w 17"/>
                <a:gd name="T31" fmla="*/ 40323247 h 17"/>
                <a:gd name="T32" fmla="*/ 12601808 w 17"/>
                <a:gd name="T33" fmla="*/ 40323247 h 17"/>
                <a:gd name="T34" fmla="*/ 7561403 w 17"/>
                <a:gd name="T35" fmla="*/ 35282841 h 17"/>
                <a:gd name="T36" fmla="*/ 0 w 17"/>
                <a:gd name="T37" fmla="*/ 30242435 h 17"/>
                <a:gd name="T38" fmla="*/ 0 w 17"/>
                <a:gd name="T39" fmla="*/ 30242435 h 17"/>
                <a:gd name="T40" fmla="*/ 12601808 w 17"/>
                <a:gd name="T41" fmla="*/ 25202029 h 17"/>
                <a:gd name="T42" fmla="*/ 12601808 w 17"/>
                <a:gd name="T43" fmla="*/ 22682620 h 17"/>
                <a:gd name="T44" fmla="*/ 12601808 w 17"/>
                <a:gd name="T45" fmla="*/ 15121218 h 17"/>
                <a:gd name="T46" fmla="*/ 12601808 w 17"/>
                <a:gd name="T47" fmla="*/ 12601808 h 17"/>
                <a:gd name="T48" fmla="*/ 2520997 w 17"/>
                <a:gd name="T49" fmla="*/ 15121218 h 17"/>
                <a:gd name="T50" fmla="*/ 2520997 w 17"/>
                <a:gd name="T51" fmla="*/ 12601808 h 17"/>
                <a:gd name="T52" fmla="*/ 7561403 w 17"/>
                <a:gd name="T53" fmla="*/ 10080812 h 17"/>
                <a:gd name="T54" fmla="*/ 7561403 w 17"/>
                <a:gd name="T55" fmla="*/ 5040406 h 17"/>
                <a:gd name="T56" fmla="*/ 0 w 17"/>
                <a:gd name="T57" fmla="*/ 2520997 h 17"/>
                <a:gd name="T58" fmla="*/ 35282841 w 17"/>
                <a:gd name="T59" fmla="*/ 0 h 17"/>
                <a:gd name="T60" fmla="*/ 40323247 w 17"/>
                <a:gd name="T61" fmla="*/ 5040406 h 17"/>
                <a:gd name="T62" fmla="*/ 35282841 w 17"/>
                <a:gd name="T63" fmla="*/ 10080812 h 17"/>
                <a:gd name="T64" fmla="*/ 40323247 w 17"/>
                <a:gd name="T65" fmla="*/ 12601808 h 1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7"/>
                <a:gd name="T100" fmla="*/ 0 h 17"/>
                <a:gd name="T101" fmla="*/ 17 w 17"/>
                <a:gd name="T102" fmla="*/ 17 h 1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7" h="17">
                  <a:moveTo>
                    <a:pt x="14" y="6"/>
                  </a:moveTo>
                  <a:lnTo>
                    <a:pt x="10" y="6"/>
                  </a:lnTo>
                  <a:lnTo>
                    <a:pt x="10" y="2"/>
                  </a:lnTo>
                  <a:lnTo>
                    <a:pt x="8" y="2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7" y="8"/>
                  </a:lnTo>
                  <a:lnTo>
                    <a:pt x="8" y="8"/>
                  </a:lnTo>
                  <a:lnTo>
                    <a:pt x="7" y="9"/>
                  </a:lnTo>
                  <a:lnTo>
                    <a:pt x="7" y="10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5" y="16"/>
                  </a:lnTo>
                  <a:lnTo>
                    <a:pt x="3" y="14"/>
                  </a:lnTo>
                  <a:lnTo>
                    <a:pt x="0" y="12"/>
                  </a:lnTo>
                  <a:lnTo>
                    <a:pt x="5" y="10"/>
                  </a:lnTo>
                  <a:lnTo>
                    <a:pt x="5" y="9"/>
                  </a:lnTo>
                  <a:lnTo>
                    <a:pt x="5" y="6"/>
                  </a:lnTo>
                  <a:lnTo>
                    <a:pt x="5" y="5"/>
                  </a:lnTo>
                  <a:lnTo>
                    <a:pt x="1" y="6"/>
                  </a:lnTo>
                  <a:lnTo>
                    <a:pt x="1" y="5"/>
                  </a:lnTo>
                  <a:lnTo>
                    <a:pt x="3" y="4"/>
                  </a:lnTo>
                  <a:lnTo>
                    <a:pt x="3" y="2"/>
                  </a:lnTo>
                  <a:lnTo>
                    <a:pt x="0" y="1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4" y="4"/>
                  </a:lnTo>
                  <a:lnTo>
                    <a:pt x="16" y="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" name="Line 54">
              <a:extLst>
                <a:ext uri="{FF2B5EF4-FFF2-40B4-BE49-F238E27FC236}">
                  <a16:creationId xmlns:a16="http://schemas.microsoft.com/office/drawing/2014/main" id="{1A568CE3-25CD-4B55-DA75-6497978A0D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37634" y="6359587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" name="Freeform 55">
              <a:extLst>
                <a:ext uri="{FF2B5EF4-FFF2-40B4-BE49-F238E27FC236}">
                  <a16:creationId xmlns:a16="http://schemas.microsoft.com/office/drawing/2014/main" id="{98939BA4-68A3-2C46-3134-171C46650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9244" y="6359587"/>
              <a:ext cx="28523" cy="28522"/>
            </a:xfrm>
            <a:custGeom>
              <a:avLst/>
              <a:gdLst>
                <a:gd name="T0" fmla="*/ 32763432 w 17"/>
                <a:gd name="T1" fmla="*/ 10080438 h 17"/>
                <a:gd name="T2" fmla="*/ 20161624 w 17"/>
                <a:gd name="T3" fmla="*/ 10080438 h 17"/>
                <a:gd name="T4" fmla="*/ 5040406 w 17"/>
                <a:gd name="T5" fmla="*/ 10080438 h 17"/>
                <a:gd name="T6" fmla="*/ 5040406 w 17"/>
                <a:gd name="T7" fmla="*/ 20160876 h 17"/>
                <a:gd name="T8" fmla="*/ 20161624 w 17"/>
                <a:gd name="T9" fmla="*/ 20160876 h 17"/>
                <a:gd name="T10" fmla="*/ 20161624 w 17"/>
                <a:gd name="T11" fmla="*/ 10080438 h 17"/>
                <a:gd name="T12" fmla="*/ 20161624 w 17"/>
                <a:gd name="T13" fmla="*/ 20160876 h 17"/>
                <a:gd name="T14" fmla="*/ 25202029 w 17"/>
                <a:gd name="T15" fmla="*/ 30241315 h 17"/>
                <a:gd name="T16" fmla="*/ 5040406 w 17"/>
                <a:gd name="T17" fmla="*/ 40321753 h 17"/>
                <a:gd name="T18" fmla="*/ 5040406 w 17"/>
                <a:gd name="T19" fmla="*/ 40321753 h 17"/>
                <a:gd name="T20" fmla="*/ 5040406 w 17"/>
                <a:gd name="T21" fmla="*/ 40321753 h 17"/>
                <a:gd name="T22" fmla="*/ 5040406 w 17"/>
                <a:gd name="T23" fmla="*/ 30241315 h 17"/>
                <a:gd name="T24" fmla="*/ 5040406 w 17"/>
                <a:gd name="T25" fmla="*/ 20160876 h 17"/>
                <a:gd name="T26" fmla="*/ 0 w 17"/>
                <a:gd name="T27" fmla="*/ 10080438 h 17"/>
                <a:gd name="T28" fmla="*/ 20161624 w 17"/>
                <a:gd name="T29" fmla="*/ 0 h 17"/>
                <a:gd name="T30" fmla="*/ 25202029 w 17"/>
                <a:gd name="T31" fmla="*/ 0 h 17"/>
                <a:gd name="T32" fmla="*/ 40323247 w 17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"/>
                <a:gd name="T52" fmla="*/ 0 h 17"/>
                <a:gd name="T53" fmla="*/ 17 w 17"/>
                <a:gd name="T54" fmla="*/ 17 h 1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" h="17">
                  <a:moveTo>
                    <a:pt x="13" y="4"/>
                  </a:moveTo>
                  <a:lnTo>
                    <a:pt x="8" y="4"/>
                  </a:lnTo>
                  <a:lnTo>
                    <a:pt x="2" y="4"/>
                  </a:lnTo>
                  <a:lnTo>
                    <a:pt x="2" y="8"/>
                  </a:lnTo>
                  <a:lnTo>
                    <a:pt x="8" y="8"/>
                  </a:lnTo>
                  <a:lnTo>
                    <a:pt x="8" y="4"/>
                  </a:lnTo>
                  <a:lnTo>
                    <a:pt x="8" y="8"/>
                  </a:lnTo>
                  <a:lnTo>
                    <a:pt x="10" y="12"/>
                  </a:lnTo>
                  <a:lnTo>
                    <a:pt x="2" y="16"/>
                  </a:lnTo>
                  <a:lnTo>
                    <a:pt x="2" y="12"/>
                  </a:lnTo>
                  <a:lnTo>
                    <a:pt x="2" y="8"/>
                  </a:lnTo>
                  <a:lnTo>
                    <a:pt x="0" y="4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" name="Line 56">
              <a:extLst>
                <a:ext uri="{FF2B5EF4-FFF2-40B4-BE49-F238E27FC236}">
                  <a16:creationId xmlns:a16="http://schemas.microsoft.com/office/drawing/2014/main" id="{B9408324-467A-18A6-AECF-AB9F9701ED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9311" y="6364620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" name="Freeform 57">
              <a:extLst>
                <a:ext uri="{FF2B5EF4-FFF2-40B4-BE49-F238E27FC236}">
                  <a16:creationId xmlns:a16="http://schemas.microsoft.com/office/drawing/2014/main" id="{6AD2F9F0-9712-9743-28DF-0229E273F7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7634" y="6364620"/>
              <a:ext cx="28522" cy="1678"/>
            </a:xfrm>
            <a:custGeom>
              <a:avLst/>
              <a:gdLst>
                <a:gd name="T0" fmla="*/ 40321753 w 17"/>
                <a:gd name="T1" fmla="*/ 0 h 1"/>
                <a:gd name="T2" fmla="*/ 0 w 17"/>
                <a:gd name="T3" fmla="*/ 0 h 1"/>
                <a:gd name="T4" fmla="*/ 40321753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" name="Freeform 58">
              <a:extLst>
                <a:ext uri="{FF2B5EF4-FFF2-40B4-BE49-F238E27FC236}">
                  <a16:creationId xmlns:a16="http://schemas.microsoft.com/office/drawing/2014/main" id="{CCEF9371-9F9F-7A29-1AE8-CE54E925EF3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4278" y="6361264"/>
              <a:ext cx="28522" cy="28523"/>
            </a:xfrm>
            <a:custGeom>
              <a:avLst/>
              <a:gdLst>
                <a:gd name="T0" fmla="*/ 40321753 w 17"/>
                <a:gd name="T1" fmla="*/ 20161624 h 17"/>
                <a:gd name="T2" fmla="*/ 10080438 w 17"/>
                <a:gd name="T3" fmla="*/ 40323247 h 17"/>
                <a:gd name="T4" fmla="*/ 0 w 17"/>
                <a:gd name="T5" fmla="*/ 20161624 h 17"/>
                <a:gd name="T6" fmla="*/ 0 w 17"/>
                <a:gd name="T7" fmla="*/ 0 h 17"/>
                <a:gd name="T8" fmla="*/ 10080438 w 17"/>
                <a:gd name="T9" fmla="*/ 0 h 17"/>
                <a:gd name="T10" fmla="*/ 10080438 w 17"/>
                <a:gd name="T11" fmla="*/ 20161624 h 17"/>
                <a:gd name="T12" fmla="*/ 30241315 w 17"/>
                <a:gd name="T13" fmla="*/ 0 h 17"/>
                <a:gd name="T14" fmla="*/ 30241315 w 17"/>
                <a:gd name="T15" fmla="*/ 0 h 17"/>
                <a:gd name="T16" fmla="*/ 40321753 w 17"/>
                <a:gd name="T17" fmla="*/ 0 h 17"/>
                <a:gd name="T18" fmla="*/ 40321753 w 17"/>
                <a:gd name="T19" fmla="*/ 20161624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17"/>
                <a:gd name="T32" fmla="*/ 17 w 17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17">
                  <a:moveTo>
                    <a:pt x="16" y="8"/>
                  </a:moveTo>
                  <a:lnTo>
                    <a:pt x="4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8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2" name="Freeform 59">
              <a:extLst>
                <a:ext uri="{FF2B5EF4-FFF2-40B4-BE49-F238E27FC236}">
                  <a16:creationId xmlns:a16="http://schemas.microsoft.com/office/drawing/2014/main" id="{D6B06451-6C78-8C72-30D0-CCB511280C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0989" y="6357908"/>
              <a:ext cx="28522" cy="28523"/>
            </a:xfrm>
            <a:custGeom>
              <a:avLst/>
              <a:gdLst>
                <a:gd name="T0" fmla="*/ 40321753 w 17"/>
                <a:gd name="T1" fmla="*/ 10080812 h 17"/>
                <a:gd name="T2" fmla="*/ 40321753 w 17"/>
                <a:gd name="T3" fmla="*/ 20161624 h 17"/>
                <a:gd name="T4" fmla="*/ 25201096 w 17"/>
                <a:gd name="T5" fmla="*/ 40323247 h 17"/>
                <a:gd name="T6" fmla="*/ 0 w 17"/>
                <a:gd name="T7" fmla="*/ 30242435 h 17"/>
                <a:gd name="T8" fmla="*/ 0 w 17"/>
                <a:gd name="T9" fmla="*/ 20161624 h 17"/>
                <a:gd name="T10" fmla="*/ 0 w 17"/>
                <a:gd name="T11" fmla="*/ 20161624 h 17"/>
                <a:gd name="T12" fmla="*/ 0 w 17"/>
                <a:gd name="T13" fmla="*/ 10080812 h 17"/>
                <a:gd name="T14" fmla="*/ 12599754 w 17"/>
                <a:gd name="T15" fmla="*/ 20161624 h 17"/>
                <a:gd name="T16" fmla="*/ 12599754 w 17"/>
                <a:gd name="T17" fmla="*/ 20161624 h 17"/>
                <a:gd name="T18" fmla="*/ 40321753 w 17"/>
                <a:gd name="T19" fmla="*/ 0 h 17"/>
                <a:gd name="T20" fmla="*/ 40321753 w 17"/>
                <a:gd name="T21" fmla="*/ 10080812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"/>
                <a:gd name="T34" fmla="*/ 0 h 17"/>
                <a:gd name="T35" fmla="*/ 17 w 17"/>
                <a:gd name="T36" fmla="*/ 17 h 1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" h="17">
                  <a:moveTo>
                    <a:pt x="16" y="4"/>
                  </a:moveTo>
                  <a:lnTo>
                    <a:pt x="16" y="8"/>
                  </a:lnTo>
                  <a:lnTo>
                    <a:pt x="10" y="16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5" y="8"/>
                  </a:lnTo>
                  <a:lnTo>
                    <a:pt x="16" y="0"/>
                  </a:lnTo>
                  <a:lnTo>
                    <a:pt x="16" y="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" name="Line 60">
              <a:extLst>
                <a:ext uri="{FF2B5EF4-FFF2-40B4-BE49-F238E27FC236}">
                  <a16:creationId xmlns:a16="http://schemas.microsoft.com/office/drawing/2014/main" id="{C75BB013-CCFB-EC19-40D1-B0BD482551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46022" y="6354553"/>
              <a:ext cx="3356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" name="Freeform 61">
              <a:extLst>
                <a:ext uri="{FF2B5EF4-FFF2-40B4-BE49-F238E27FC236}">
                  <a16:creationId xmlns:a16="http://schemas.microsoft.com/office/drawing/2014/main" id="{26B274BF-78FA-CA69-7744-8E1478276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9311" y="6354553"/>
              <a:ext cx="28523" cy="28523"/>
            </a:xfrm>
            <a:custGeom>
              <a:avLst/>
              <a:gdLst>
                <a:gd name="T0" fmla="*/ 25202029 w 17"/>
                <a:gd name="T1" fmla="*/ 25202029 h 17"/>
                <a:gd name="T2" fmla="*/ 0 w 17"/>
                <a:gd name="T3" fmla="*/ 40323247 h 17"/>
                <a:gd name="T4" fmla="*/ 5040406 w 17"/>
                <a:gd name="T5" fmla="*/ 25202029 h 17"/>
                <a:gd name="T6" fmla="*/ 0 w 17"/>
                <a:gd name="T7" fmla="*/ 25202029 h 17"/>
                <a:gd name="T8" fmla="*/ 5040406 w 17"/>
                <a:gd name="T9" fmla="*/ 12601808 h 17"/>
                <a:gd name="T10" fmla="*/ 0 w 17"/>
                <a:gd name="T11" fmla="*/ 12601808 h 17"/>
                <a:gd name="T12" fmla="*/ 5040406 w 17"/>
                <a:gd name="T13" fmla="*/ 12601808 h 17"/>
                <a:gd name="T14" fmla="*/ 5040406 w 17"/>
                <a:gd name="T15" fmla="*/ 12601808 h 17"/>
                <a:gd name="T16" fmla="*/ 40323247 w 17"/>
                <a:gd name="T17" fmla="*/ 0 h 17"/>
                <a:gd name="T18" fmla="*/ 40323247 w 17"/>
                <a:gd name="T19" fmla="*/ 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17"/>
                <a:gd name="T32" fmla="*/ 17 w 17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17">
                  <a:moveTo>
                    <a:pt x="10" y="10"/>
                  </a:moveTo>
                  <a:lnTo>
                    <a:pt x="0" y="16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2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5" name="Line 62">
              <a:extLst>
                <a:ext uri="{FF2B5EF4-FFF2-40B4-BE49-F238E27FC236}">
                  <a16:creationId xmlns:a16="http://schemas.microsoft.com/office/drawing/2014/main" id="{823102EB-95D9-59DA-D5A6-7A88047282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51056" y="6361264"/>
              <a:ext cx="3356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" name="Freeform 63">
              <a:extLst>
                <a:ext uri="{FF2B5EF4-FFF2-40B4-BE49-F238E27FC236}">
                  <a16:creationId xmlns:a16="http://schemas.microsoft.com/office/drawing/2014/main" id="{77FC1CD8-A6E8-C5F9-C13E-7AF194584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4345" y="6356231"/>
              <a:ext cx="28522" cy="28522"/>
            </a:xfrm>
            <a:custGeom>
              <a:avLst/>
              <a:gdLst>
                <a:gd name="T0" fmla="*/ 25201096 w 17"/>
                <a:gd name="T1" fmla="*/ 40321753 h 17"/>
                <a:gd name="T2" fmla="*/ 5040219 w 17"/>
                <a:gd name="T3" fmla="*/ 40321753 h 17"/>
                <a:gd name="T4" fmla="*/ 0 w 17"/>
                <a:gd name="T5" fmla="*/ 40321753 h 17"/>
                <a:gd name="T6" fmla="*/ 5040219 w 17"/>
                <a:gd name="T7" fmla="*/ 40321753 h 17"/>
                <a:gd name="T8" fmla="*/ 12599754 w 17"/>
                <a:gd name="T9" fmla="*/ 12599754 h 17"/>
                <a:gd name="T10" fmla="*/ 20160876 w 17"/>
                <a:gd name="T11" fmla="*/ 25201096 h 17"/>
                <a:gd name="T12" fmla="*/ 20160876 w 17"/>
                <a:gd name="T13" fmla="*/ 12599754 h 17"/>
                <a:gd name="T14" fmla="*/ 20160876 w 17"/>
                <a:gd name="T15" fmla="*/ 25201096 h 17"/>
                <a:gd name="T16" fmla="*/ 25201096 w 17"/>
                <a:gd name="T17" fmla="*/ 0 h 17"/>
                <a:gd name="T18" fmla="*/ 25201096 w 17"/>
                <a:gd name="T19" fmla="*/ 0 h 17"/>
                <a:gd name="T20" fmla="*/ 25201096 w 17"/>
                <a:gd name="T21" fmla="*/ 12599754 h 17"/>
                <a:gd name="T22" fmla="*/ 40321753 w 17"/>
                <a:gd name="T23" fmla="*/ 12599754 h 17"/>
                <a:gd name="T24" fmla="*/ 40321753 w 17"/>
                <a:gd name="T25" fmla="*/ 40321753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"/>
                <a:gd name="T40" fmla="*/ 0 h 17"/>
                <a:gd name="T41" fmla="*/ 17 w 17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" h="17">
                  <a:moveTo>
                    <a:pt x="10" y="16"/>
                  </a:moveTo>
                  <a:lnTo>
                    <a:pt x="2" y="16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5" y="5"/>
                  </a:lnTo>
                  <a:lnTo>
                    <a:pt x="8" y="10"/>
                  </a:lnTo>
                  <a:lnTo>
                    <a:pt x="8" y="5"/>
                  </a:lnTo>
                  <a:lnTo>
                    <a:pt x="8" y="10"/>
                  </a:lnTo>
                  <a:lnTo>
                    <a:pt x="10" y="0"/>
                  </a:lnTo>
                  <a:lnTo>
                    <a:pt x="10" y="5"/>
                  </a:lnTo>
                  <a:lnTo>
                    <a:pt x="16" y="5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" name="Line 64">
              <a:extLst>
                <a:ext uri="{FF2B5EF4-FFF2-40B4-BE49-F238E27FC236}">
                  <a16:creationId xmlns:a16="http://schemas.microsoft.com/office/drawing/2014/main" id="{92752C32-FEC8-1E41-DCC2-3BBC6DCEBF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57767" y="6359587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" name="Freeform 65">
              <a:extLst>
                <a:ext uri="{FF2B5EF4-FFF2-40B4-BE49-F238E27FC236}">
                  <a16:creationId xmlns:a16="http://schemas.microsoft.com/office/drawing/2014/main" id="{9372ADA5-A6B1-35A9-6F92-62984847DD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1056" y="6352876"/>
              <a:ext cx="28522" cy="28522"/>
            </a:xfrm>
            <a:custGeom>
              <a:avLst/>
              <a:gdLst>
                <a:gd name="T0" fmla="*/ 30241315 w 17"/>
                <a:gd name="T1" fmla="*/ 40321753 h 17"/>
                <a:gd name="T2" fmla="*/ 22680192 w 17"/>
                <a:gd name="T3" fmla="*/ 30241315 h 17"/>
                <a:gd name="T4" fmla="*/ 15120657 w 17"/>
                <a:gd name="T5" fmla="*/ 22680192 h 17"/>
                <a:gd name="T6" fmla="*/ 0 w 17"/>
                <a:gd name="T7" fmla="*/ 15120657 h 17"/>
                <a:gd name="T8" fmla="*/ 0 w 17"/>
                <a:gd name="T9" fmla="*/ 7559535 h 17"/>
                <a:gd name="T10" fmla="*/ 30241315 w 17"/>
                <a:gd name="T11" fmla="*/ 0 h 17"/>
                <a:gd name="T12" fmla="*/ 40321753 w 17"/>
                <a:gd name="T13" fmla="*/ 30241315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2" y="16"/>
                  </a:moveTo>
                  <a:lnTo>
                    <a:pt x="9" y="12"/>
                  </a:lnTo>
                  <a:lnTo>
                    <a:pt x="6" y="9"/>
                  </a:lnTo>
                  <a:lnTo>
                    <a:pt x="0" y="6"/>
                  </a:lnTo>
                  <a:lnTo>
                    <a:pt x="0" y="3"/>
                  </a:lnTo>
                  <a:lnTo>
                    <a:pt x="12" y="0"/>
                  </a:lnTo>
                  <a:lnTo>
                    <a:pt x="16" y="1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9" name="Line 66">
              <a:extLst>
                <a:ext uri="{FF2B5EF4-FFF2-40B4-BE49-F238E27FC236}">
                  <a16:creationId xmlns:a16="http://schemas.microsoft.com/office/drawing/2014/main" id="{F7FBB52E-6604-5620-B486-0AF2793607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62800" y="6354553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" name="Freeform 67">
              <a:extLst>
                <a:ext uri="{FF2B5EF4-FFF2-40B4-BE49-F238E27FC236}">
                  <a16:creationId xmlns:a16="http://schemas.microsoft.com/office/drawing/2014/main" id="{71EFDB6C-CB81-0371-1201-7158274CFFD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9444" y="6351197"/>
              <a:ext cx="28523" cy="28523"/>
            </a:xfrm>
            <a:custGeom>
              <a:avLst/>
              <a:gdLst>
                <a:gd name="T0" fmla="*/ 25202029 w 17"/>
                <a:gd name="T1" fmla="*/ 25202029 h 17"/>
                <a:gd name="T2" fmla="*/ 12601808 w 17"/>
                <a:gd name="T3" fmla="*/ 40323247 h 17"/>
                <a:gd name="T4" fmla="*/ 12601808 w 17"/>
                <a:gd name="T5" fmla="*/ 40323247 h 17"/>
                <a:gd name="T6" fmla="*/ 0 w 17"/>
                <a:gd name="T7" fmla="*/ 40323247 h 17"/>
                <a:gd name="T8" fmla="*/ 0 w 17"/>
                <a:gd name="T9" fmla="*/ 12601808 h 17"/>
                <a:gd name="T10" fmla="*/ 25202029 w 17"/>
                <a:gd name="T11" fmla="*/ 0 h 17"/>
                <a:gd name="T12" fmla="*/ 25202029 w 17"/>
                <a:gd name="T13" fmla="*/ 12601808 h 17"/>
                <a:gd name="T14" fmla="*/ 40323247 w 17"/>
                <a:gd name="T15" fmla="*/ 12601808 h 17"/>
                <a:gd name="T16" fmla="*/ 40323247 w 17"/>
                <a:gd name="T17" fmla="*/ 25202029 h 17"/>
                <a:gd name="T18" fmla="*/ 40323247 w 17"/>
                <a:gd name="T19" fmla="*/ 25202029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17"/>
                <a:gd name="T32" fmla="*/ 17 w 17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17">
                  <a:moveTo>
                    <a:pt x="10" y="10"/>
                  </a:moveTo>
                  <a:lnTo>
                    <a:pt x="5" y="16"/>
                  </a:lnTo>
                  <a:lnTo>
                    <a:pt x="0" y="16"/>
                  </a:lnTo>
                  <a:lnTo>
                    <a:pt x="0" y="5"/>
                  </a:lnTo>
                  <a:lnTo>
                    <a:pt x="10" y="0"/>
                  </a:lnTo>
                  <a:lnTo>
                    <a:pt x="10" y="5"/>
                  </a:lnTo>
                  <a:lnTo>
                    <a:pt x="16" y="5"/>
                  </a:lnTo>
                  <a:lnTo>
                    <a:pt x="16" y="1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" name="Line 68">
              <a:extLst>
                <a:ext uri="{FF2B5EF4-FFF2-40B4-BE49-F238E27FC236}">
                  <a16:creationId xmlns:a16="http://schemas.microsoft.com/office/drawing/2014/main" id="{EF821923-BC15-624B-72A5-9C347334B0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71190" y="6346164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2" name="Freeform 69">
              <a:extLst>
                <a:ext uri="{FF2B5EF4-FFF2-40B4-BE49-F238E27FC236}">
                  <a16:creationId xmlns:a16="http://schemas.microsoft.com/office/drawing/2014/main" id="{8E3191FC-0210-31D8-1930-03C0E47929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6089" y="6346164"/>
              <a:ext cx="28523" cy="28522"/>
            </a:xfrm>
            <a:custGeom>
              <a:avLst/>
              <a:gdLst>
                <a:gd name="T0" fmla="*/ 40323247 w 17"/>
                <a:gd name="T1" fmla="*/ 12599754 h 17"/>
                <a:gd name="T2" fmla="*/ 35282841 w 17"/>
                <a:gd name="T3" fmla="*/ 12599754 h 17"/>
                <a:gd name="T4" fmla="*/ 35282841 w 17"/>
                <a:gd name="T5" fmla="*/ 12599754 h 17"/>
                <a:gd name="T6" fmla="*/ 35282841 w 17"/>
                <a:gd name="T7" fmla="*/ 25201096 h 17"/>
                <a:gd name="T8" fmla="*/ 25202029 w 17"/>
                <a:gd name="T9" fmla="*/ 25201096 h 17"/>
                <a:gd name="T10" fmla="*/ 25202029 w 17"/>
                <a:gd name="T11" fmla="*/ 25201096 h 17"/>
                <a:gd name="T12" fmla="*/ 12601808 w 17"/>
                <a:gd name="T13" fmla="*/ 25201096 h 17"/>
                <a:gd name="T14" fmla="*/ 0 w 17"/>
                <a:gd name="T15" fmla="*/ 40321753 h 17"/>
                <a:gd name="T16" fmla="*/ 7561403 w 17"/>
                <a:gd name="T17" fmla="*/ 25201096 h 17"/>
                <a:gd name="T18" fmla="*/ 7561403 w 17"/>
                <a:gd name="T19" fmla="*/ 40321753 h 17"/>
                <a:gd name="T20" fmla="*/ 7561403 w 17"/>
                <a:gd name="T21" fmla="*/ 25201096 h 17"/>
                <a:gd name="T22" fmla="*/ 7561403 w 17"/>
                <a:gd name="T23" fmla="*/ 40321753 h 17"/>
                <a:gd name="T24" fmla="*/ 7561403 w 17"/>
                <a:gd name="T25" fmla="*/ 25201096 h 17"/>
                <a:gd name="T26" fmla="*/ 20161624 w 17"/>
                <a:gd name="T27" fmla="*/ 0 h 17"/>
                <a:gd name="T28" fmla="*/ 25202029 w 17"/>
                <a:gd name="T29" fmla="*/ 25201096 h 17"/>
                <a:gd name="T30" fmla="*/ 30242435 w 17"/>
                <a:gd name="T31" fmla="*/ 0 h 17"/>
                <a:gd name="T32" fmla="*/ 40323247 w 17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"/>
                <a:gd name="T52" fmla="*/ 0 h 17"/>
                <a:gd name="T53" fmla="*/ 17 w 17"/>
                <a:gd name="T54" fmla="*/ 17 h 1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" h="17">
                  <a:moveTo>
                    <a:pt x="16" y="5"/>
                  </a:moveTo>
                  <a:lnTo>
                    <a:pt x="14" y="5"/>
                  </a:lnTo>
                  <a:lnTo>
                    <a:pt x="14" y="10"/>
                  </a:lnTo>
                  <a:lnTo>
                    <a:pt x="10" y="10"/>
                  </a:lnTo>
                  <a:lnTo>
                    <a:pt x="5" y="10"/>
                  </a:lnTo>
                  <a:lnTo>
                    <a:pt x="0" y="16"/>
                  </a:lnTo>
                  <a:lnTo>
                    <a:pt x="3" y="10"/>
                  </a:lnTo>
                  <a:lnTo>
                    <a:pt x="3" y="16"/>
                  </a:lnTo>
                  <a:lnTo>
                    <a:pt x="3" y="10"/>
                  </a:lnTo>
                  <a:lnTo>
                    <a:pt x="3" y="16"/>
                  </a:lnTo>
                  <a:lnTo>
                    <a:pt x="3" y="10"/>
                  </a:lnTo>
                  <a:lnTo>
                    <a:pt x="8" y="0"/>
                  </a:lnTo>
                  <a:lnTo>
                    <a:pt x="10" y="10"/>
                  </a:lnTo>
                  <a:lnTo>
                    <a:pt x="12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3" name="Line 70">
              <a:extLst>
                <a:ext uri="{FF2B5EF4-FFF2-40B4-BE49-F238E27FC236}">
                  <a16:creationId xmlns:a16="http://schemas.microsoft.com/office/drawing/2014/main" id="{12435C3E-4103-5FE7-2CD8-1FBCD6A904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98034" y="6339453"/>
              <a:ext cx="6711" cy="5033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" name="Freeform 71">
              <a:extLst>
                <a:ext uri="{FF2B5EF4-FFF2-40B4-BE49-F238E27FC236}">
                  <a16:creationId xmlns:a16="http://schemas.microsoft.com/office/drawing/2014/main" id="{D342B3D9-AF3D-90AF-15C2-370926473A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3000" y="6339453"/>
              <a:ext cx="28523" cy="28522"/>
            </a:xfrm>
            <a:custGeom>
              <a:avLst/>
              <a:gdLst>
                <a:gd name="T0" fmla="*/ 15121218 w 17"/>
                <a:gd name="T1" fmla="*/ 40321753 h 17"/>
                <a:gd name="T2" fmla="*/ 0 w 17"/>
                <a:gd name="T3" fmla="*/ 40321753 h 17"/>
                <a:gd name="T4" fmla="*/ 0 w 17"/>
                <a:gd name="T5" fmla="*/ 25201096 h 17"/>
                <a:gd name="T6" fmla="*/ 15121218 w 17"/>
                <a:gd name="T7" fmla="*/ 0 h 17"/>
                <a:gd name="T8" fmla="*/ 40323247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6" y="16"/>
                  </a:moveTo>
                  <a:lnTo>
                    <a:pt x="0" y="16"/>
                  </a:lnTo>
                  <a:lnTo>
                    <a:pt x="0" y="10"/>
                  </a:lnTo>
                  <a:lnTo>
                    <a:pt x="6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Line 72">
              <a:extLst>
                <a:ext uri="{FF2B5EF4-FFF2-40B4-BE49-F238E27FC236}">
                  <a16:creationId xmlns:a16="http://schemas.microsoft.com/office/drawing/2014/main" id="{A65BAE51-FD3E-B0C8-66FF-5EECA346BC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13134" y="6329386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" name="Line 73">
              <a:extLst>
                <a:ext uri="{FF2B5EF4-FFF2-40B4-BE49-F238E27FC236}">
                  <a16:creationId xmlns:a16="http://schemas.microsoft.com/office/drawing/2014/main" id="{FF27C9C8-7C94-BC4F-7D47-0999645D58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13134" y="6327708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" name="Freeform 74">
              <a:extLst>
                <a:ext uri="{FF2B5EF4-FFF2-40B4-BE49-F238E27FC236}">
                  <a16:creationId xmlns:a16="http://schemas.microsoft.com/office/drawing/2014/main" id="{01E18587-FC0C-267F-1994-8F698572E0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3134" y="6326031"/>
              <a:ext cx="28523" cy="28522"/>
            </a:xfrm>
            <a:custGeom>
              <a:avLst/>
              <a:gdLst>
                <a:gd name="T0" fmla="*/ 0 w 17"/>
                <a:gd name="T1" fmla="*/ 20160876 h 17"/>
                <a:gd name="T2" fmla="*/ 0 w 17"/>
                <a:gd name="T3" fmla="*/ 0 h 17"/>
                <a:gd name="T4" fmla="*/ 40323247 w 17"/>
                <a:gd name="T5" fmla="*/ 40321753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8"/>
                  </a:move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" name="Line 75">
              <a:extLst>
                <a:ext uri="{FF2B5EF4-FFF2-40B4-BE49-F238E27FC236}">
                  <a16:creationId xmlns:a16="http://schemas.microsoft.com/office/drawing/2014/main" id="{6C909AF5-C708-C8C5-EAA5-390A8935C7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813134" y="6329386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" name="Line 76">
              <a:extLst>
                <a:ext uri="{FF2B5EF4-FFF2-40B4-BE49-F238E27FC236}">
                  <a16:creationId xmlns:a16="http://schemas.microsoft.com/office/drawing/2014/main" id="{8085D211-D2A5-3CA8-8F8B-0F279AF4C4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13134" y="6329386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0" name="Line 77">
              <a:extLst>
                <a:ext uri="{FF2B5EF4-FFF2-40B4-BE49-F238E27FC236}">
                  <a16:creationId xmlns:a16="http://schemas.microsoft.com/office/drawing/2014/main" id="{FEB7A2EF-0FE7-2FB5-7760-A767D27B67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13134" y="6329386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" name="Line 78">
              <a:extLst>
                <a:ext uri="{FF2B5EF4-FFF2-40B4-BE49-F238E27FC236}">
                  <a16:creationId xmlns:a16="http://schemas.microsoft.com/office/drawing/2014/main" id="{CA481055-ACEA-EDEA-5DFA-0824660900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14812" y="6331064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2" name="Line 79">
              <a:extLst>
                <a:ext uri="{FF2B5EF4-FFF2-40B4-BE49-F238E27FC236}">
                  <a16:creationId xmlns:a16="http://schemas.microsoft.com/office/drawing/2014/main" id="{51700F7D-437A-5DCD-A46E-299DCC3B49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14812" y="6331064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" name="Line 80">
              <a:extLst>
                <a:ext uri="{FF2B5EF4-FFF2-40B4-BE49-F238E27FC236}">
                  <a16:creationId xmlns:a16="http://schemas.microsoft.com/office/drawing/2014/main" id="{221228CF-B358-3AA4-3DFA-5047E21743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14812" y="6331064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Freeform 81">
              <a:extLst>
                <a:ext uri="{FF2B5EF4-FFF2-40B4-BE49-F238E27FC236}">
                  <a16:creationId xmlns:a16="http://schemas.microsoft.com/office/drawing/2014/main" id="{0C94A49F-AFE9-11C1-147E-F556CD3843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0856" y="6337775"/>
              <a:ext cx="100668" cy="43623"/>
            </a:xfrm>
            <a:custGeom>
              <a:avLst/>
              <a:gdLst>
                <a:gd name="T0" fmla="*/ 148690013 w 60"/>
                <a:gd name="T1" fmla="*/ 7561263 h 26"/>
                <a:gd name="T2" fmla="*/ 141128750 w 60"/>
                <a:gd name="T3" fmla="*/ 12601575 h 26"/>
                <a:gd name="T4" fmla="*/ 118448138 w 60"/>
                <a:gd name="T5" fmla="*/ 20161250 h 26"/>
                <a:gd name="T6" fmla="*/ 20161250 w 60"/>
                <a:gd name="T7" fmla="*/ 55443438 h 26"/>
                <a:gd name="T8" fmla="*/ 2520950 w 60"/>
                <a:gd name="T9" fmla="*/ 63004700 h 26"/>
                <a:gd name="T10" fmla="*/ 12601575 w 60"/>
                <a:gd name="T11" fmla="*/ 55443438 h 26"/>
                <a:gd name="T12" fmla="*/ 20161250 w 60"/>
                <a:gd name="T13" fmla="*/ 42843450 h 26"/>
                <a:gd name="T14" fmla="*/ 35282188 w 60"/>
                <a:gd name="T15" fmla="*/ 40322500 h 26"/>
                <a:gd name="T16" fmla="*/ 42843450 w 60"/>
                <a:gd name="T17" fmla="*/ 40322500 h 26"/>
                <a:gd name="T18" fmla="*/ 42843450 w 60"/>
                <a:gd name="T19" fmla="*/ 35282188 h 26"/>
                <a:gd name="T20" fmla="*/ 42843450 w 60"/>
                <a:gd name="T21" fmla="*/ 35282188 h 26"/>
                <a:gd name="T22" fmla="*/ 45362813 w 60"/>
                <a:gd name="T23" fmla="*/ 40322500 h 26"/>
                <a:gd name="T24" fmla="*/ 60483750 w 60"/>
                <a:gd name="T25" fmla="*/ 35282188 h 26"/>
                <a:gd name="T26" fmla="*/ 60483750 w 60"/>
                <a:gd name="T27" fmla="*/ 30241875 h 26"/>
                <a:gd name="T28" fmla="*/ 63004700 w 60"/>
                <a:gd name="T29" fmla="*/ 27722513 h 26"/>
                <a:gd name="T30" fmla="*/ 65524063 w 60"/>
                <a:gd name="T31" fmla="*/ 25201563 h 26"/>
                <a:gd name="T32" fmla="*/ 65524063 w 60"/>
                <a:gd name="T33" fmla="*/ 20161250 h 26"/>
                <a:gd name="T34" fmla="*/ 70564375 w 60"/>
                <a:gd name="T35" fmla="*/ 32762825 h 26"/>
                <a:gd name="T36" fmla="*/ 68045013 w 60"/>
                <a:gd name="T37" fmla="*/ 20161250 h 26"/>
                <a:gd name="T38" fmla="*/ 73085325 w 60"/>
                <a:gd name="T39" fmla="*/ 30241875 h 26"/>
                <a:gd name="T40" fmla="*/ 73085325 w 60"/>
                <a:gd name="T41" fmla="*/ 30241875 h 26"/>
                <a:gd name="T42" fmla="*/ 73085325 w 60"/>
                <a:gd name="T43" fmla="*/ 20161250 h 26"/>
                <a:gd name="T44" fmla="*/ 73085325 w 60"/>
                <a:gd name="T45" fmla="*/ 17640300 h 26"/>
                <a:gd name="T46" fmla="*/ 80645000 w 60"/>
                <a:gd name="T47" fmla="*/ 20161250 h 26"/>
                <a:gd name="T48" fmla="*/ 83165950 w 60"/>
                <a:gd name="T49" fmla="*/ 17640300 h 26"/>
                <a:gd name="T50" fmla="*/ 108367513 w 60"/>
                <a:gd name="T51" fmla="*/ 10080625 h 26"/>
                <a:gd name="T52" fmla="*/ 105846563 w 60"/>
                <a:gd name="T53" fmla="*/ 15120938 h 26"/>
                <a:gd name="T54" fmla="*/ 105846563 w 60"/>
                <a:gd name="T55" fmla="*/ 15120938 h 26"/>
                <a:gd name="T56" fmla="*/ 118448138 w 60"/>
                <a:gd name="T57" fmla="*/ 10080625 h 26"/>
                <a:gd name="T58" fmla="*/ 131048125 w 60"/>
                <a:gd name="T59" fmla="*/ 5040313 h 26"/>
                <a:gd name="T60" fmla="*/ 131048125 w 60"/>
                <a:gd name="T61" fmla="*/ 2520950 h 26"/>
                <a:gd name="T62" fmla="*/ 133569075 w 60"/>
                <a:gd name="T63" fmla="*/ 2520950 h 26"/>
                <a:gd name="T64" fmla="*/ 143649700 w 60"/>
                <a:gd name="T65" fmla="*/ 2520950 h 26"/>
                <a:gd name="T66" fmla="*/ 138609388 w 60"/>
                <a:gd name="T67" fmla="*/ 2520950 h 26"/>
                <a:gd name="T68" fmla="*/ 141128750 w 60"/>
                <a:gd name="T69" fmla="*/ 0 h 26"/>
                <a:gd name="T70" fmla="*/ 148690013 w 60"/>
                <a:gd name="T71" fmla="*/ 2520950 h 2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60"/>
                <a:gd name="T109" fmla="*/ 0 h 26"/>
                <a:gd name="T110" fmla="*/ 60 w 60"/>
                <a:gd name="T111" fmla="*/ 26 h 2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60" h="26">
                  <a:moveTo>
                    <a:pt x="59" y="1"/>
                  </a:moveTo>
                  <a:lnTo>
                    <a:pt x="59" y="3"/>
                  </a:lnTo>
                  <a:lnTo>
                    <a:pt x="57" y="4"/>
                  </a:lnTo>
                  <a:lnTo>
                    <a:pt x="56" y="5"/>
                  </a:lnTo>
                  <a:lnTo>
                    <a:pt x="52" y="7"/>
                  </a:lnTo>
                  <a:lnTo>
                    <a:pt x="47" y="8"/>
                  </a:lnTo>
                  <a:lnTo>
                    <a:pt x="37" y="11"/>
                  </a:lnTo>
                  <a:lnTo>
                    <a:pt x="8" y="22"/>
                  </a:lnTo>
                  <a:lnTo>
                    <a:pt x="3" y="23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5" y="22"/>
                  </a:lnTo>
                  <a:lnTo>
                    <a:pt x="6" y="20"/>
                  </a:lnTo>
                  <a:lnTo>
                    <a:pt x="8" y="17"/>
                  </a:lnTo>
                  <a:lnTo>
                    <a:pt x="14" y="16"/>
                  </a:lnTo>
                  <a:lnTo>
                    <a:pt x="17" y="15"/>
                  </a:lnTo>
                  <a:lnTo>
                    <a:pt x="17" y="16"/>
                  </a:lnTo>
                  <a:lnTo>
                    <a:pt x="17" y="14"/>
                  </a:lnTo>
                  <a:lnTo>
                    <a:pt x="18" y="16"/>
                  </a:lnTo>
                  <a:lnTo>
                    <a:pt x="17" y="14"/>
                  </a:lnTo>
                  <a:lnTo>
                    <a:pt x="18" y="15"/>
                  </a:lnTo>
                  <a:lnTo>
                    <a:pt x="18" y="16"/>
                  </a:lnTo>
                  <a:lnTo>
                    <a:pt x="18" y="15"/>
                  </a:lnTo>
                  <a:lnTo>
                    <a:pt x="24" y="14"/>
                  </a:lnTo>
                  <a:lnTo>
                    <a:pt x="24" y="13"/>
                  </a:lnTo>
                  <a:lnTo>
                    <a:pt x="24" y="12"/>
                  </a:lnTo>
                  <a:lnTo>
                    <a:pt x="25" y="12"/>
                  </a:lnTo>
                  <a:lnTo>
                    <a:pt x="25" y="11"/>
                  </a:lnTo>
                  <a:lnTo>
                    <a:pt x="26" y="10"/>
                  </a:lnTo>
                  <a:lnTo>
                    <a:pt x="26" y="9"/>
                  </a:lnTo>
                  <a:lnTo>
                    <a:pt x="26" y="8"/>
                  </a:lnTo>
                  <a:lnTo>
                    <a:pt x="28" y="13"/>
                  </a:lnTo>
                  <a:lnTo>
                    <a:pt x="27" y="8"/>
                  </a:lnTo>
                  <a:lnTo>
                    <a:pt x="29" y="12"/>
                  </a:lnTo>
                  <a:lnTo>
                    <a:pt x="27" y="8"/>
                  </a:lnTo>
                  <a:lnTo>
                    <a:pt x="29" y="12"/>
                  </a:lnTo>
                  <a:lnTo>
                    <a:pt x="30" y="12"/>
                  </a:lnTo>
                  <a:lnTo>
                    <a:pt x="29" y="8"/>
                  </a:lnTo>
                  <a:lnTo>
                    <a:pt x="30" y="12"/>
                  </a:lnTo>
                  <a:lnTo>
                    <a:pt x="29" y="7"/>
                  </a:lnTo>
                  <a:lnTo>
                    <a:pt x="32" y="7"/>
                  </a:lnTo>
                  <a:lnTo>
                    <a:pt x="32" y="8"/>
                  </a:lnTo>
                  <a:lnTo>
                    <a:pt x="33" y="8"/>
                  </a:lnTo>
                  <a:lnTo>
                    <a:pt x="33" y="7"/>
                  </a:lnTo>
                  <a:lnTo>
                    <a:pt x="34" y="6"/>
                  </a:lnTo>
                  <a:lnTo>
                    <a:pt x="43" y="4"/>
                  </a:lnTo>
                  <a:lnTo>
                    <a:pt x="43" y="5"/>
                  </a:lnTo>
                  <a:lnTo>
                    <a:pt x="42" y="6"/>
                  </a:lnTo>
                  <a:lnTo>
                    <a:pt x="42" y="5"/>
                  </a:lnTo>
                  <a:lnTo>
                    <a:pt x="42" y="6"/>
                  </a:lnTo>
                  <a:lnTo>
                    <a:pt x="44" y="5"/>
                  </a:lnTo>
                  <a:lnTo>
                    <a:pt x="47" y="4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2" y="1"/>
                  </a:lnTo>
                  <a:lnTo>
                    <a:pt x="53" y="2"/>
                  </a:lnTo>
                  <a:lnTo>
                    <a:pt x="53" y="1"/>
                  </a:lnTo>
                  <a:lnTo>
                    <a:pt x="54" y="2"/>
                  </a:lnTo>
                  <a:lnTo>
                    <a:pt x="57" y="1"/>
                  </a:lnTo>
                  <a:lnTo>
                    <a:pt x="56" y="1"/>
                  </a:lnTo>
                  <a:lnTo>
                    <a:pt x="55" y="1"/>
                  </a:lnTo>
                  <a:lnTo>
                    <a:pt x="56" y="0"/>
                  </a:lnTo>
                  <a:lnTo>
                    <a:pt x="57" y="0"/>
                  </a:lnTo>
                  <a:lnTo>
                    <a:pt x="59" y="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5" name="Line 82">
              <a:extLst>
                <a:ext uri="{FF2B5EF4-FFF2-40B4-BE49-F238E27FC236}">
                  <a16:creationId xmlns:a16="http://schemas.microsoft.com/office/drawing/2014/main" id="{E27900F4-A0B9-315B-B3E6-F041E9D231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819845" y="6331064"/>
              <a:ext cx="1678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" name="Line 83">
              <a:extLst>
                <a:ext uri="{FF2B5EF4-FFF2-40B4-BE49-F238E27FC236}">
                  <a16:creationId xmlns:a16="http://schemas.microsoft.com/office/drawing/2014/main" id="{AC0EDF2F-590D-4FA4-A367-F0FF1C5E4A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19845" y="6331064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Freeform 84">
              <a:extLst>
                <a:ext uri="{FF2B5EF4-FFF2-40B4-BE49-F238E27FC236}">
                  <a16:creationId xmlns:a16="http://schemas.microsoft.com/office/drawing/2014/main" id="{1AED1414-B292-F752-63F1-223A333A4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4812" y="6329386"/>
              <a:ext cx="28522" cy="28522"/>
            </a:xfrm>
            <a:custGeom>
              <a:avLst/>
              <a:gdLst>
                <a:gd name="T0" fmla="*/ 30241315 w 17"/>
                <a:gd name="T1" fmla="*/ 40321753 h 17"/>
                <a:gd name="T2" fmla="*/ 20160876 w 17"/>
                <a:gd name="T3" fmla="*/ 0 h 17"/>
                <a:gd name="T4" fmla="*/ 0 w 17"/>
                <a:gd name="T5" fmla="*/ 0 h 17"/>
                <a:gd name="T6" fmla="*/ 0 w 17"/>
                <a:gd name="T7" fmla="*/ 0 h 17"/>
                <a:gd name="T8" fmla="*/ 30241315 w 17"/>
                <a:gd name="T9" fmla="*/ 0 h 17"/>
                <a:gd name="T10" fmla="*/ 40321753 w 17"/>
                <a:gd name="T11" fmla="*/ 40321753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2" y="16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8" name="Line 85">
              <a:extLst>
                <a:ext uri="{FF2B5EF4-FFF2-40B4-BE49-F238E27FC236}">
                  <a16:creationId xmlns:a16="http://schemas.microsoft.com/office/drawing/2014/main" id="{AF494C26-4DCD-2759-4373-13A125A846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29912" y="6329386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9" name="Freeform 86">
              <a:extLst>
                <a:ext uri="{FF2B5EF4-FFF2-40B4-BE49-F238E27FC236}">
                  <a16:creationId xmlns:a16="http://schemas.microsoft.com/office/drawing/2014/main" id="{1BBF515A-2897-3961-E732-EAF963F61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3201" y="6329386"/>
              <a:ext cx="28523" cy="28522"/>
            </a:xfrm>
            <a:custGeom>
              <a:avLst/>
              <a:gdLst>
                <a:gd name="T0" fmla="*/ 30242435 w 17"/>
                <a:gd name="T1" fmla="*/ 0 h 17"/>
                <a:gd name="T2" fmla="*/ 22682620 w 17"/>
                <a:gd name="T3" fmla="*/ 0 h 17"/>
                <a:gd name="T4" fmla="*/ 7561403 w 17"/>
                <a:gd name="T5" fmla="*/ 40321753 h 17"/>
                <a:gd name="T6" fmla="*/ 7561403 w 17"/>
                <a:gd name="T7" fmla="*/ 40321753 h 17"/>
                <a:gd name="T8" fmla="*/ 0 w 17"/>
                <a:gd name="T9" fmla="*/ 20160876 h 17"/>
                <a:gd name="T10" fmla="*/ 7561403 w 17"/>
                <a:gd name="T11" fmla="*/ 0 h 17"/>
                <a:gd name="T12" fmla="*/ 15121218 w 17"/>
                <a:gd name="T13" fmla="*/ 0 h 17"/>
                <a:gd name="T14" fmla="*/ 22682620 w 17"/>
                <a:gd name="T15" fmla="*/ 0 h 17"/>
                <a:gd name="T16" fmla="*/ 40323247 w 17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12" y="0"/>
                  </a:moveTo>
                  <a:lnTo>
                    <a:pt x="9" y="0"/>
                  </a:lnTo>
                  <a:lnTo>
                    <a:pt x="3" y="16"/>
                  </a:lnTo>
                  <a:lnTo>
                    <a:pt x="0" y="8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" name="Freeform 87">
              <a:extLst>
                <a:ext uri="{FF2B5EF4-FFF2-40B4-BE49-F238E27FC236}">
                  <a16:creationId xmlns:a16="http://schemas.microsoft.com/office/drawing/2014/main" id="{B4067BDF-6FD9-7D38-9EBB-0E1CEFA285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9912" y="6305897"/>
              <a:ext cx="28523" cy="1677"/>
            </a:xfrm>
            <a:custGeom>
              <a:avLst/>
              <a:gdLst>
                <a:gd name="T0" fmla="*/ 40323247 w 17"/>
                <a:gd name="T1" fmla="*/ 0 h 1"/>
                <a:gd name="T2" fmla="*/ 0 w 17"/>
                <a:gd name="T3" fmla="*/ 0 h 1"/>
                <a:gd name="T4" fmla="*/ 0 w 17"/>
                <a:gd name="T5" fmla="*/ 0 h 1"/>
                <a:gd name="T6" fmla="*/ 40323247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1" name="Freeform 88">
              <a:extLst>
                <a:ext uri="{FF2B5EF4-FFF2-40B4-BE49-F238E27FC236}">
                  <a16:creationId xmlns:a16="http://schemas.microsoft.com/office/drawing/2014/main" id="{947F960B-CE42-220A-BF2E-475662A98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3268" y="6320997"/>
              <a:ext cx="28523" cy="28523"/>
            </a:xfrm>
            <a:custGeom>
              <a:avLst/>
              <a:gdLst>
                <a:gd name="T0" fmla="*/ 40323247 w 17"/>
                <a:gd name="T1" fmla="*/ 15121218 h 17"/>
                <a:gd name="T2" fmla="*/ 40323247 w 17"/>
                <a:gd name="T3" fmla="*/ 22682620 h 17"/>
                <a:gd name="T4" fmla="*/ 40323247 w 17"/>
                <a:gd name="T5" fmla="*/ 40323247 h 17"/>
                <a:gd name="T6" fmla="*/ 0 w 17"/>
                <a:gd name="T7" fmla="*/ 30242435 h 17"/>
                <a:gd name="T8" fmla="*/ 0 w 17"/>
                <a:gd name="T9" fmla="*/ 0 h 17"/>
                <a:gd name="T10" fmla="*/ 40323247 w 17"/>
                <a:gd name="T11" fmla="*/ 1512121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6"/>
                  </a:moveTo>
                  <a:lnTo>
                    <a:pt x="16" y="9"/>
                  </a:lnTo>
                  <a:lnTo>
                    <a:pt x="16" y="1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6" y="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2" name="Line 89">
              <a:extLst>
                <a:ext uri="{FF2B5EF4-FFF2-40B4-BE49-F238E27FC236}">
                  <a16:creationId xmlns:a16="http://schemas.microsoft.com/office/drawing/2014/main" id="{8A79B630-BFC4-2F94-9CE6-CFB81E7C3A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34946" y="6314286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Line 90">
              <a:extLst>
                <a:ext uri="{FF2B5EF4-FFF2-40B4-BE49-F238E27FC236}">
                  <a16:creationId xmlns:a16="http://schemas.microsoft.com/office/drawing/2014/main" id="{BC65F9D1-DE5D-799A-7714-9B4006C9DB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34946" y="6314286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4" name="Line 91">
              <a:extLst>
                <a:ext uri="{FF2B5EF4-FFF2-40B4-BE49-F238E27FC236}">
                  <a16:creationId xmlns:a16="http://schemas.microsoft.com/office/drawing/2014/main" id="{BE5083DB-3D49-752D-F51E-1BD2837D07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34946" y="6314286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5" name="Line 92">
              <a:extLst>
                <a:ext uri="{FF2B5EF4-FFF2-40B4-BE49-F238E27FC236}">
                  <a16:creationId xmlns:a16="http://schemas.microsoft.com/office/drawing/2014/main" id="{094B74C3-2613-69A5-C44F-83340DFDC5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34946" y="6329386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Freeform 93">
              <a:extLst>
                <a:ext uri="{FF2B5EF4-FFF2-40B4-BE49-F238E27FC236}">
                  <a16:creationId xmlns:a16="http://schemas.microsoft.com/office/drawing/2014/main" id="{1D7F1046-A94D-A32E-D1BB-EB4FAB9B9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4946" y="6326031"/>
              <a:ext cx="28522" cy="28522"/>
            </a:xfrm>
            <a:custGeom>
              <a:avLst/>
              <a:gdLst>
                <a:gd name="T0" fmla="*/ 0 w 17"/>
                <a:gd name="T1" fmla="*/ 40321753 h 17"/>
                <a:gd name="T2" fmla="*/ 40321753 w 17"/>
                <a:gd name="T3" fmla="*/ 0 h 17"/>
                <a:gd name="T4" fmla="*/ 20160876 w 17"/>
                <a:gd name="T5" fmla="*/ 40321753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16"/>
                  </a:moveTo>
                  <a:lnTo>
                    <a:pt x="16" y="0"/>
                  </a:lnTo>
                  <a:lnTo>
                    <a:pt x="8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" name="Line 94">
              <a:extLst>
                <a:ext uri="{FF2B5EF4-FFF2-40B4-BE49-F238E27FC236}">
                  <a16:creationId xmlns:a16="http://schemas.microsoft.com/office/drawing/2014/main" id="{DAF5B1CA-722C-ACEE-1F01-A0DC39B206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834946" y="6309253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8" name="Freeform 95">
              <a:extLst>
                <a:ext uri="{FF2B5EF4-FFF2-40B4-BE49-F238E27FC236}">
                  <a16:creationId xmlns:a16="http://schemas.microsoft.com/office/drawing/2014/main" id="{C2448962-60CA-B21A-C2E8-56719F8CB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4946" y="6310930"/>
              <a:ext cx="1677" cy="167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60000 65536"/>
                <a:gd name="T7" fmla="*/ 0 60000 65536"/>
                <a:gd name="T8" fmla="*/ 0 60000 65536"/>
                <a:gd name="T9" fmla="*/ 0 w 1"/>
                <a:gd name="T10" fmla="*/ 0 h 1"/>
                <a:gd name="T11" fmla="*/ 1 w 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Freeform 96">
              <a:extLst>
                <a:ext uri="{FF2B5EF4-FFF2-40B4-BE49-F238E27FC236}">
                  <a16:creationId xmlns:a16="http://schemas.microsoft.com/office/drawing/2014/main" id="{889456E4-D767-404A-3EF5-B1B3D4A36B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4946" y="6309253"/>
              <a:ext cx="28522" cy="28522"/>
            </a:xfrm>
            <a:custGeom>
              <a:avLst/>
              <a:gdLst>
                <a:gd name="T0" fmla="*/ 0 w 17"/>
                <a:gd name="T1" fmla="*/ 40321753 h 17"/>
                <a:gd name="T2" fmla="*/ 0 w 17"/>
                <a:gd name="T3" fmla="*/ 0 h 17"/>
                <a:gd name="T4" fmla="*/ 40321753 w 17"/>
                <a:gd name="T5" fmla="*/ 0 h 17"/>
                <a:gd name="T6" fmla="*/ 40321753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" name="Line 97">
              <a:extLst>
                <a:ext uri="{FF2B5EF4-FFF2-40B4-BE49-F238E27FC236}">
                  <a16:creationId xmlns:a16="http://schemas.microsoft.com/office/drawing/2014/main" id="{18859BCB-74B4-86C8-F50C-619E8259DB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36623" y="6315964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" name="Freeform 98">
              <a:extLst>
                <a:ext uri="{FF2B5EF4-FFF2-40B4-BE49-F238E27FC236}">
                  <a16:creationId xmlns:a16="http://schemas.microsoft.com/office/drawing/2014/main" id="{15C887B8-EDD0-31BF-5AE0-F8C72D0B66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3268" y="6314286"/>
              <a:ext cx="28523" cy="28523"/>
            </a:xfrm>
            <a:custGeom>
              <a:avLst/>
              <a:gdLst>
                <a:gd name="T0" fmla="*/ 40323247 w 17"/>
                <a:gd name="T1" fmla="*/ 12601808 h 17"/>
                <a:gd name="T2" fmla="*/ 20161624 w 17"/>
                <a:gd name="T3" fmla="*/ 12601808 h 17"/>
                <a:gd name="T4" fmla="*/ 20161624 w 17"/>
                <a:gd name="T5" fmla="*/ 12601808 h 17"/>
                <a:gd name="T6" fmla="*/ 20161624 w 17"/>
                <a:gd name="T7" fmla="*/ 25202029 h 17"/>
                <a:gd name="T8" fmla="*/ 0 w 17"/>
                <a:gd name="T9" fmla="*/ 40323247 h 17"/>
                <a:gd name="T10" fmla="*/ 0 w 17"/>
                <a:gd name="T11" fmla="*/ 0 h 17"/>
                <a:gd name="T12" fmla="*/ 0 w 17"/>
                <a:gd name="T13" fmla="*/ 25202029 h 17"/>
                <a:gd name="T14" fmla="*/ 20161624 w 17"/>
                <a:gd name="T15" fmla="*/ 12601808 h 17"/>
                <a:gd name="T16" fmla="*/ 20161624 w 17"/>
                <a:gd name="T17" fmla="*/ 0 h 17"/>
                <a:gd name="T18" fmla="*/ 40323247 w 17"/>
                <a:gd name="T19" fmla="*/ 12601808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17"/>
                <a:gd name="T32" fmla="*/ 17 w 17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17">
                  <a:moveTo>
                    <a:pt x="16" y="5"/>
                  </a:moveTo>
                  <a:lnTo>
                    <a:pt x="8" y="5"/>
                  </a:lnTo>
                  <a:lnTo>
                    <a:pt x="8" y="10"/>
                  </a:lnTo>
                  <a:lnTo>
                    <a:pt x="0" y="16"/>
                  </a:lnTo>
                  <a:lnTo>
                    <a:pt x="0" y="0"/>
                  </a:lnTo>
                  <a:lnTo>
                    <a:pt x="0" y="10"/>
                  </a:lnTo>
                  <a:lnTo>
                    <a:pt x="8" y="5"/>
                  </a:lnTo>
                  <a:lnTo>
                    <a:pt x="8" y="0"/>
                  </a:lnTo>
                  <a:lnTo>
                    <a:pt x="16" y="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" name="Line 99">
              <a:extLst>
                <a:ext uri="{FF2B5EF4-FFF2-40B4-BE49-F238E27FC236}">
                  <a16:creationId xmlns:a16="http://schemas.microsoft.com/office/drawing/2014/main" id="{7F5169F7-B365-7397-AE73-74EF389755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36623" y="6315964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3" name="Freeform 100">
              <a:extLst>
                <a:ext uri="{FF2B5EF4-FFF2-40B4-BE49-F238E27FC236}">
                  <a16:creationId xmlns:a16="http://schemas.microsoft.com/office/drawing/2014/main" id="{E2D909E1-DCC1-6F8A-60CB-A2A8BB8179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3268" y="6319320"/>
              <a:ext cx="28523" cy="28522"/>
            </a:xfrm>
            <a:custGeom>
              <a:avLst/>
              <a:gdLst>
                <a:gd name="T0" fmla="*/ 40323247 w 17"/>
                <a:gd name="T1" fmla="*/ 12599754 h 17"/>
                <a:gd name="T2" fmla="*/ 40323247 w 17"/>
                <a:gd name="T3" fmla="*/ 40321753 h 17"/>
                <a:gd name="T4" fmla="*/ 12601808 w 17"/>
                <a:gd name="T5" fmla="*/ 12599754 h 17"/>
                <a:gd name="T6" fmla="*/ 0 w 17"/>
                <a:gd name="T7" fmla="*/ 12599754 h 17"/>
                <a:gd name="T8" fmla="*/ 12601808 w 17"/>
                <a:gd name="T9" fmla="*/ 0 h 17"/>
                <a:gd name="T10" fmla="*/ 25202029 w 17"/>
                <a:gd name="T11" fmla="*/ 12599754 h 17"/>
                <a:gd name="T12" fmla="*/ 12601808 w 17"/>
                <a:gd name="T13" fmla="*/ 12599754 h 17"/>
                <a:gd name="T14" fmla="*/ 40323247 w 17"/>
                <a:gd name="T15" fmla="*/ 12599754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16" y="5"/>
                  </a:moveTo>
                  <a:lnTo>
                    <a:pt x="16" y="16"/>
                  </a:lnTo>
                  <a:lnTo>
                    <a:pt x="5" y="5"/>
                  </a:lnTo>
                  <a:lnTo>
                    <a:pt x="0" y="5"/>
                  </a:lnTo>
                  <a:lnTo>
                    <a:pt x="5" y="0"/>
                  </a:lnTo>
                  <a:lnTo>
                    <a:pt x="10" y="5"/>
                  </a:lnTo>
                  <a:lnTo>
                    <a:pt x="5" y="5"/>
                  </a:lnTo>
                  <a:lnTo>
                    <a:pt x="16" y="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" name="Line 101">
              <a:extLst>
                <a:ext uri="{FF2B5EF4-FFF2-40B4-BE49-F238E27FC236}">
                  <a16:creationId xmlns:a16="http://schemas.microsoft.com/office/drawing/2014/main" id="{F08C505B-D892-8D33-0937-8635B1EFE5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36623" y="6299186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5" name="Line 102">
              <a:extLst>
                <a:ext uri="{FF2B5EF4-FFF2-40B4-BE49-F238E27FC236}">
                  <a16:creationId xmlns:a16="http://schemas.microsoft.com/office/drawing/2014/main" id="{0140CFD6-315A-4B20-0B6A-03B2793567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34946" y="6299186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" name="Line 103">
              <a:extLst>
                <a:ext uri="{FF2B5EF4-FFF2-40B4-BE49-F238E27FC236}">
                  <a16:creationId xmlns:a16="http://schemas.microsoft.com/office/drawing/2014/main" id="{196F9913-07B0-87B8-4880-6F7B6916BB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834946" y="6299186"/>
              <a:ext cx="3356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" name="Freeform 104">
              <a:extLst>
                <a:ext uri="{FF2B5EF4-FFF2-40B4-BE49-F238E27FC236}">
                  <a16:creationId xmlns:a16="http://schemas.microsoft.com/office/drawing/2014/main" id="{9E5738BC-C9FE-420F-C191-C73191226F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4946" y="6315964"/>
              <a:ext cx="28522" cy="28522"/>
            </a:xfrm>
            <a:custGeom>
              <a:avLst/>
              <a:gdLst>
                <a:gd name="T0" fmla="*/ 40321753 w 17"/>
                <a:gd name="T1" fmla="*/ 40321753 h 17"/>
                <a:gd name="T2" fmla="*/ 40321753 w 17"/>
                <a:gd name="T3" fmla="*/ 40321753 h 17"/>
                <a:gd name="T4" fmla="*/ 20160876 w 17"/>
                <a:gd name="T5" fmla="*/ 40321753 h 17"/>
                <a:gd name="T6" fmla="*/ 0 w 17"/>
                <a:gd name="T7" fmla="*/ 0 h 17"/>
                <a:gd name="T8" fmla="*/ 0 w 17"/>
                <a:gd name="T9" fmla="*/ 0 h 17"/>
                <a:gd name="T10" fmla="*/ 0 w 17"/>
                <a:gd name="T11" fmla="*/ 0 h 17"/>
                <a:gd name="T12" fmla="*/ 40321753 w 17"/>
                <a:gd name="T13" fmla="*/ 40321753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16"/>
                  </a:moveTo>
                  <a:lnTo>
                    <a:pt x="16" y="16"/>
                  </a:lnTo>
                  <a:lnTo>
                    <a:pt x="8" y="16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" name="Line 105">
              <a:extLst>
                <a:ext uri="{FF2B5EF4-FFF2-40B4-BE49-F238E27FC236}">
                  <a16:creationId xmlns:a16="http://schemas.microsoft.com/office/drawing/2014/main" id="{1F409029-30D3-5D51-5673-708EB5C92A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836623" y="6284085"/>
              <a:ext cx="1678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" name="Line 106">
              <a:extLst>
                <a:ext uri="{FF2B5EF4-FFF2-40B4-BE49-F238E27FC236}">
                  <a16:creationId xmlns:a16="http://schemas.microsoft.com/office/drawing/2014/main" id="{DACB3F01-5B31-CF46-A51D-981E623778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34946" y="6284085"/>
              <a:ext cx="1677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" name="Freeform 107">
              <a:extLst>
                <a:ext uri="{FF2B5EF4-FFF2-40B4-BE49-F238E27FC236}">
                  <a16:creationId xmlns:a16="http://schemas.microsoft.com/office/drawing/2014/main" id="{966AEF07-876E-F811-BB8E-7735FC3BD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4946" y="6282408"/>
              <a:ext cx="28522" cy="28522"/>
            </a:xfrm>
            <a:custGeom>
              <a:avLst/>
              <a:gdLst>
                <a:gd name="T0" fmla="*/ 0 w 17"/>
                <a:gd name="T1" fmla="*/ 40321753 h 17"/>
                <a:gd name="T2" fmla="*/ 20160876 w 17"/>
                <a:gd name="T3" fmla="*/ 0 h 17"/>
                <a:gd name="T4" fmla="*/ 40321753 w 17"/>
                <a:gd name="T5" fmla="*/ 40321753 h 17"/>
                <a:gd name="T6" fmla="*/ 40321753 w 17"/>
                <a:gd name="T7" fmla="*/ 40321753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8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" name="Freeform 108">
              <a:extLst>
                <a:ext uri="{FF2B5EF4-FFF2-40B4-BE49-F238E27FC236}">
                  <a16:creationId xmlns:a16="http://schemas.microsoft.com/office/drawing/2014/main" id="{80A4C82E-147C-64BE-E550-81E2CBFD2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8301" y="6315964"/>
              <a:ext cx="1677" cy="28522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0321753 h 17"/>
                <a:gd name="T4" fmla="*/ 0 w 1"/>
                <a:gd name="T5" fmla="*/ 0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" name="Line 109">
              <a:extLst>
                <a:ext uri="{FF2B5EF4-FFF2-40B4-BE49-F238E27FC236}">
                  <a16:creationId xmlns:a16="http://schemas.microsoft.com/office/drawing/2014/main" id="{4C9AE98A-C3B9-C8D9-F4AA-1786BB820C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836623" y="6310930"/>
              <a:ext cx="3356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3" name="Line 110">
              <a:extLst>
                <a:ext uri="{FF2B5EF4-FFF2-40B4-BE49-F238E27FC236}">
                  <a16:creationId xmlns:a16="http://schemas.microsoft.com/office/drawing/2014/main" id="{4EF04D1C-CEE7-8EBA-5CC7-E4C3C5AC68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36623" y="6310930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" name="Freeform 111">
              <a:extLst>
                <a:ext uri="{FF2B5EF4-FFF2-40B4-BE49-F238E27FC236}">
                  <a16:creationId xmlns:a16="http://schemas.microsoft.com/office/drawing/2014/main" id="{080208B6-A87B-B01D-8E44-68B679BE2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623" y="6310930"/>
              <a:ext cx="28523" cy="1678"/>
            </a:xfrm>
            <a:custGeom>
              <a:avLst/>
              <a:gdLst>
                <a:gd name="T0" fmla="*/ 0 w 17"/>
                <a:gd name="T1" fmla="*/ 0 h 1"/>
                <a:gd name="T2" fmla="*/ 0 w 17"/>
                <a:gd name="T3" fmla="*/ 0 h 1"/>
                <a:gd name="T4" fmla="*/ 20161624 w 17"/>
                <a:gd name="T5" fmla="*/ 0 h 1"/>
                <a:gd name="T6" fmla="*/ 20161624 w 17"/>
                <a:gd name="T7" fmla="*/ 0 h 1"/>
                <a:gd name="T8" fmla="*/ 40323247 w 17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"/>
                <a:gd name="T17" fmla="*/ 17 w 17"/>
                <a:gd name="T18" fmla="*/ 1 h 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" name="Line 112">
              <a:extLst>
                <a:ext uri="{FF2B5EF4-FFF2-40B4-BE49-F238E27FC236}">
                  <a16:creationId xmlns:a16="http://schemas.microsoft.com/office/drawing/2014/main" id="{0FFFFAA0-8797-0E4F-BBE3-C691A47D0D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36623" y="6326031"/>
              <a:ext cx="3356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" name="Freeform 113">
              <a:extLst>
                <a:ext uri="{FF2B5EF4-FFF2-40B4-BE49-F238E27FC236}">
                  <a16:creationId xmlns:a16="http://schemas.microsoft.com/office/drawing/2014/main" id="{06FB3128-D688-083F-56F4-496C1B88E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623" y="6326031"/>
              <a:ext cx="28523" cy="1677"/>
            </a:xfrm>
            <a:custGeom>
              <a:avLst/>
              <a:gdLst>
                <a:gd name="T0" fmla="*/ 40323247 w 17"/>
                <a:gd name="T1" fmla="*/ 0 h 1"/>
                <a:gd name="T2" fmla="*/ 0 w 17"/>
                <a:gd name="T3" fmla="*/ 0 h 1"/>
                <a:gd name="T4" fmla="*/ 40323247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" name="Freeform 114">
              <a:extLst>
                <a:ext uri="{FF2B5EF4-FFF2-40B4-BE49-F238E27FC236}">
                  <a16:creationId xmlns:a16="http://schemas.microsoft.com/office/drawing/2014/main" id="{6684F30C-6F60-8D9B-90AE-C294BD2F4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4946" y="6324353"/>
              <a:ext cx="28522" cy="28523"/>
            </a:xfrm>
            <a:custGeom>
              <a:avLst/>
              <a:gdLst>
                <a:gd name="T0" fmla="*/ 12599754 w 17"/>
                <a:gd name="T1" fmla="*/ 40323247 h 17"/>
                <a:gd name="T2" fmla="*/ 0 w 17"/>
                <a:gd name="T3" fmla="*/ 0 h 17"/>
                <a:gd name="T4" fmla="*/ 40321753 w 17"/>
                <a:gd name="T5" fmla="*/ 0 h 17"/>
                <a:gd name="T6" fmla="*/ 40321753 w 17"/>
                <a:gd name="T7" fmla="*/ 40323247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5" y="16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8" name="Line 115">
              <a:extLst>
                <a:ext uri="{FF2B5EF4-FFF2-40B4-BE49-F238E27FC236}">
                  <a16:creationId xmlns:a16="http://schemas.microsoft.com/office/drawing/2014/main" id="{D519C056-162C-FD17-0242-BFE9D73BDA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839979" y="6280730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9" name="Freeform 116">
              <a:extLst>
                <a:ext uri="{FF2B5EF4-FFF2-40B4-BE49-F238E27FC236}">
                  <a16:creationId xmlns:a16="http://schemas.microsoft.com/office/drawing/2014/main" id="{0B912DE4-3F9B-8722-4D26-C49F3141CE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8301" y="6280730"/>
              <a:ext cx="28522" cy="28523"/>
            </a:xfrm>
            <a:custGeom>
              <a:avLst/>
              <a:gdLst>
                <a:gd name="T0" fmla="*/ 40321753 w 17"/>
                <a:gd name="T1" fmla="*/ 40323247 h 17"/>
                <a:gd name="T2" fmla="*/ 0 w 17"/>
                <a:gd name="T3" fmla="*/ 0 h 17"/>
                <a:gd name="T4" fmla="*/ 0 w 17"/>
                <a:gd name="T5" fmla="*/ 0 h 17"/>
                <a:gd name="T6" fmla="*/ 40321753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0" name="Line 117">
              <a:extLst>
                <a:ext uri="{FF2B5EF4-FFF2-40B4-BE49-F238E27FC236}">
                  <a16:creationId xmlns:a16="http://schemas.microsoft.com/office/drawing/2014/main" id="{F90C8256-48CD-330E-61D9-991AAEA9B3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39979" y="6319320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1" name="Freeform 118">
              <a:extLst>
                <a:ext uri="{FF2B5EF4-FFF2-40B4-BE49-F238E27FC236}">
                  <a16:creationId xmlns:a16="http://schemas.microsoft.com/office/drawing/2014/main" id="{E83BDD81-87C0-7E23-916F-744CA6BE7F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9979" y="6317641"/>
              <a:ext cx="1678" cy="28523"/>
            </a:xfrm>
            <a:custGeom>
              <a:avLst/>
              <a:gdLst>
                <a:gd name="T0" fmla="*/ 0 w 1"/>
                <a:gd name="T1" fmla="*/ 40323247 h 17"/>
                <a:gd name="T2" fmla="*/ 0 w 1"/>
                <a:gd name="T3" fmla="*/ 0 h 17"/>
                <a:gd name="T4" fmla="*/ 0 w 1"/>
                <a:gd name="T5" fmla="*/ 40323247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16"/>
                  </a:move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2" name="Line 119">
              <a:extLst>
                <a:ext uri="{FF2B5EF4-FFF2-40B4-BE49-F238E27FC236}">
                  <a16:creationId xmlns:a16="http://schemas.microsoft.com/office/drawing/2014/main" id="{295CA409-2645-3C43-E886-01551A10F9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839979" y="6305897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3" name="Line 120">
              <a:extLst>
                <a:ext uri="{FF2B5EF4-FFF2-40B4-BE49-F238E27FC236}">
                  <a16:creationId xmlns:a16="http://schemas.microsoft.com/office/drawing/2014/main" id="{D34F7A5D-8BC2-1B0E-5DBF-E693212BA5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39979" y="6305897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4" name="Line 121">
              <a:extLst>
                <a:ext uri="{FF2B5EF4-FFF2-40B4-BE49-F238E27FC236}">
                  <a16:creationId xmlns:a16="http://schemas.microsoft.com/office/drawing/2014/main" id="{A61D999D-AD8B-1029-B270-A64C3C66A0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838301" y="6305897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5" name="Freeform 122">
              <a:extLst>
                <a:ext uri="{FF2B5EF4-FFF2-40B4-BE49-F238E27FC236}">
                  <a16:creationId xmlns:a16="http://schemas.microsoft.com/office/drawing/2014/main" id="{7A28134C-99B3-9720-536C-20E13D753F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623" y="6302542"/>
              <a:ext cx="28523" cy="28522"/>
            </a:xfrm>
            <a:custGeom>
              <a:avLst/>
              <a:gdLst>
                <a:gd name="T0" fmla="*/ 20161624 w 17"/>
                <a:gd name="T1" fmla="*/ 30241315 h 17"/>
                <a:gd name="T2" fmla="*/ 20161624 w 17"/>
                <a:gd name="T3" fmla="*/ 40321753 h 17"/>
                <a:gd name="T4" fmla="*/ 0 w 17"/>
                <a:gd name="T5" fmla="*/ 10080438 h 17"/>
                <a:gd name="T6" fmla="*/ 0 w 17"/>
                <a:gd name="T7" fmla="*/ 0 h 17"/>
                <a:gd name="T8" fmla="*/ 40323247 w 17"/>
                <a:gd name="T9" fmla="*/ 20160876 h 17"/>
                <a:gd name="T10" fmla="*/ 40323247 w 17"/>
                <a:gd name="T11" fmla="*/ 20160876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8" y="12"/>
                  </a:moveTo>
                  <a:lnTo>
                    <a:pt x="8" y="16"/>
                  </a:lnTo>
                  <a:lnTo>
                    <a:pt x="0" y="4"/>
                  </a:lnTo>
                  <a:lnTo>
                    <a:pt x="0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6" name="Line 123">
              <a:extLst>
                <a:ext uri="{FF2B5EF4-FFF2-40B4-BE49-F238E27FC236}">
                  <a16:creationId xmlns:a16="http://schemas.microsoft.com/office/drawing/2014/main" id="{FDDB7B6A-9245-DBCC-6EE6-AF9672B6C0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839979" y="6314286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7" name="Freeform 124">
              <a:extLst>
                <a:ext uri="{FF2B5EF4-FFF2-40B4-BE49-F238E27FC236}">
                  <a16:creationId xmlns:a16="http://schemas.microsoft.com/office/drawing/2014/main" id="{55E1D2E8-B700-D353-108E-72C8E018F3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8301" y="6312608"/>
              <a:ext cx="28522" cy="28522"/>
            </a:xfrm>
            <a:custGeom>
              <a:avLst/>
              <a:gdLst>
                <a:gd name="T0" fmla="*/ 40321753 w 17"/>
                <a:gd name="T1" fmla="*/ 40321753 h 17"/>
                <a:gd name="T2" fmla="*/ 40321753 w 17"/>
                <a:gd name="T3" fmla="*/ 20160876 h 17"/>
                <a:gd name="T4" fmla="*/ 0 w 17"/>
                <a:gd name="T5" fmla="*/ 40321753 h 17"/>
                <a:gd name="T6" fmla="*/ 0 w 17"/>
                <a:gd name="T7" fmla="*/ 20160876 h 17"/>
                <a:gd name="T8" fmla="*/ 0 w 17"/>
                <a:gd name="T9" fmla="*/ 20160876 h 17"/>
                <a:gd name="T10" fmla="*/ 40321753 w 17"/>
                <a:gd name="T11" fmla="*/ 0 h 17"/>
                <a:gd name="T12" fmla="*/ 40321753 w 17"/>
                <a:gd name="T13" fmla="*/ 0 h 17"/>
                <a:gd name="T14" fmla="*/ 40321753 w 17"/>
                <a:gd name="T15" fmla="*/ 20160876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16" y="16"/>
                  </a:moveTo>
                  <a:lnTo>
                    <a:pt x="16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16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8" name="Line 125">
              <a:extLst>
                <a:ext uri="{FF2B5EF4-FFF2-40B4-BE49-F238E27FC236}">
                  <a16:creationId xmlns:a16="http://schemas.microsoft.com/office/drawing/2014/main" id="{76BF16E9-E2E4-E206-E11D-194598D0EF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839979" y="6315964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9" name="Line 126">
              <a:extLst>
                <a:ext uri="{FF2B5EF4-FFF2-40B4-BE49-F238E27FC236}">
                  <a16:creationId xmlns:a16="http://schemas.microsoft.com/office/drawing/2014/main" id="{A450C853-6660-B317-D746-C8F6071B33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39979" y="6315964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0" name="Line 127">
              <a:extLst>
                <a:ext uri="{FF2B5EF4-FFF2-40B4-BE49-F238E27FC236}">
                  <a16:creationId xmlns:a16="http://schemas.microsoft.com/office/drawing/2014/main" id="{BA44DA73-6AEB-11F4-9550-D07C0E0B88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839979" y="6315964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1" name="Line 128">
              <a:extLst>
                <a:ext uri="{FF2B5EF4-FFF2-40B4-BE49-F238E27FC236}">
                  <a16:creationId xmlns:a16="http://schemas.microsoft.com/office/drawing/2014/main" id="{A64C48FF-2F4F-F165-ADE2-86C25261A9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39979" y="6309253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2" name="Freeform 129">
              <a:extLst>
                <a:ext uri="{FF2B5EF4-FFF2-40B4-BE49-F238E27FC236}">
                  <a16:creationId xmlns:a16="http://schemas.microsoft.com/office/drawing/2014/main" id="{75792066-977C-C884-494C-E64C36E68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9979" y="6307575"/>
              <a:ext cx="28523" cy="28523"/>
            </a:xfrm>
            <a:custGeom>
              <a:avLst/>
              <a:gdLst>
                <a:gd name="T0" fmla="*/ 0 w 17"/>
                <a:gd name="T1" fmla="*/ 40323247 h 17"/>
                <a:gd name="T2" fmla="*/ 0 w 17"/>
                <a:gd name="T3" fmla="*/ 40323247 h 17"/>
                <a:gd name="T4" fmla="*/ 0 w 17"/>
                <a:gd name="T5" fmla="*/ 0 h 17"/>
                <a:gd name="T6" fmla="*/ 40323247 w 17"/>
                <a:gd name="T7" fmla="*/ 40323247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3" name="Line 130">
              <a:extLst>
                <a:ext uri="{FF2B5EF4-FFF2-40B4-BE49-F238E27FC236}">
                  <a16:creationId xmlns:a16="http://schemas.microsoft.com/office/drawing/2014/main" id="{AB578C81-5087-5411-6093-8641B94C79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841657" y="6310930"/>
              <a:ext cx="1677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4" name="Freeform 131">
              <a:extLst>
                <a:ext uri="{FF2B5EF4-FFF2-40B4-BE49-F238E27FC236}">
                  <a16:creationId xmlns:a16="http://schemas.microsoft.com/office/drawing/2014/main" id="{79DEB967-1AB4-AF77-9770-402FE62A93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1657" y="6310930"/>
              <a:ext cx="28522" cy="28523"/>
            </a:xfrm>
            <a:custGeom>
              <a:avLst/>
              <a:gdLst>
                <a:gd name="T0" fmla="*/ 0 w 17"/>
                <a:gd name="T1" fmla="*/ 40323247 h 17"/>
                <a:gd name="T2" fmla="*/ 0 w 17"/>
                <a:gd name="T3" fmla="*/ 0 h 17"/>
                <a:gd name="T4" fmla="*/ 40321753 w 17"/>
                <a:gd name="T5" fmla="*/ 0 h 17"/>
                <a:gd name="T6" fmla="*/ 40321753 w 17"/>
                <a:gd name="T7" fmla="*/ 0 h 17"/>
                <a:gd name="T8" fmla="*/ 4032175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5" name="Line 132">
              <a:extLst>
                <a:ext uri="{FF2B5EF4-FFF2-40B4-BE49-F238E27FC236}">
                  <a16:creationId xmlns:a16="http://schemas.microsoft.com/office/drawing/2014/main" id="{36A64E1A-8718-E8A0-23AB-BCC0CFAD93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69170" y="6324353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6" name="Freeform 133">
              <a:extLst>
                <a:ext uri="{FF2B5EF4-FFF2-40B4-BE49-F238E27FC236}">
                  <a16:creationId xmlns:a16="http://schemas.microsoft.com/office/drawing/2014/main" id="{AB28127A-AE72-4037-1047-7003989920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3201" y="6315964"/>
              <a:ext cx="149325" cy="28522"/>
            </a:xfrm>
            <a:custGeom>
              <a:avLst/>
              <a:gdLst>
                <a:gd name="T0" fmla="*/ 206653544 w 89"/>
                <a:gd name="T1" fmla="*/ 12599754 h 17"/>
                <a:gd name="T2" fmla="*/ 141129249 w 89"/>
                <a:gd name="T3" fmla="*/ 20160876 h 17"/>
                <a:gd name="T4" fmla="*/ 37803271 w 89"/>
                <a:gd name="T5" fmla="*/ 35281534 h 17"/>
                <a:gd name="T6" fmla="*/ 22682280 w 89"/>
                <a:gd name="T7" fmla="*/ 37800850 h 17"/>
                <a:gd name="T8" fmla="*/ 12601620 w 89"/>
                <a:gd name="T9" fmla="*/ 35281534 h 17"/>
                <a:gd name="T10" fmla="*/ 7561289 w 89"/>
                <a:gd name="T11" fmla="*/ 37800850 h 17"/>
                <a:gd name="T12" fmla="*/ 2520959 w 89"/>
                <a:gd name="T13" fmla="*/ 35281534 h 17"/>
                <a:gd name="T14" fmla="*/ 5040330 w 89"/>
                <a:gd name="T15" fmla="*/ 30241315 h 17"/>
                <a:gd name="T16" fmla="*/ 7561289 w 89"/>
                <a:gd name="T17" fmla="*/ 27720411 h 17"/>
                <a:gd name="T18" fmla="*/ 15120991 w 89"/>
                <a:gd name="T19" fmla="*/ 22680192 h 17"/>
                <a:gd name="T20" fmla="*/ 17641950 w 89"/>
                <a:gd name="T21" fmla="*/ 20160876 h 17"/>
                <a:gd name="T22" fmla="*/ 30241982 w 89"/>
                <a:gd name="T23" fmla="*/ 25201096 h 17"/>
                <a:gd name="T24" fmla="*/ 68045253 w 89"/>
                <a:gd name="T25" fmla="*/ 15120657 h 17"/>
                <a:gd name="T26" fmla="*/ 120967928 w 89"/>
                <a:gd name="T27" fmla="*/ 12599754 h 17"/>
                <a:gd name="T28" fmla="*/ 133569548 w 89"/>
                <a:gd name="T29" fmla="*/ 12599754 h 17"/>
                <a:gd name="T30" fmla="*/ 126008258 w 89"/>
                <a:gd name="T31" fmla="*/ 17639973 h 17"/>
                <a:gd name="T32" fmla="*/ 126008258 w 89"/>
                <a:gd name="T33" fmla="*/ 12599754 h 17"/>
                <a:gd name="T34" fmla="*/ 131048589 w 89"/>
                <a:gd name="T35" fmla="*/ 17639973 h 17"/>
                <a:gd name="T36" fmla="*/ 131048589 w 89"/>
                <a:gd name="T37" fmla="*/ 17639973 h 17"/>
                <a:gd name="T38" fmla="*/ 131048589 w 89"/>
                <a:gd name="T39" fmla="*/ 12599754 h 17"/>
                <a:gd name="T40" fmla="*/ 133569548 w 89"/>
                <a:gd name="T41" fmla="*/ 15120657 h 17"/>
                <a:gd name="T42" fmla="*/ 133569548 w 89"/>
                <a:gd name="T43" fmla="*/ 15120657 h 17"/>
                <a:gd name="T44" fmla="*/ 136088919 w 89"/>
                <a:gd name="T45" fmla="*/ 12599754 h 17"/>
                <a:gd name="T46" fmla="*/ 136088919 w 89"/>
                <a:gd name="T47" fmla="*/ 15120657 h 17"/>
                <a:gd name="T48" fmla="*/ 136088919 w 89"/>
                <a:gd name="T49" fmla="*/ 15120657 h 17"/>
                <a:gd name="T50" fmla="*/ 138609878 w 89"/>
                <a:gd name="T51" fmla="*/ 12599754 h 17"/>
                <a:gd name="T52" fmla="*/ 141129249 w 89"/>
                <a:gd name="T53" fmla="*/ 12599754 h 17"/>
                <a:gd name="T54" fmla="*/ 141129249 w 89"/>
                <a:gd name="T55" fmla="*/ 12599754 h 17"/>
                <a:gd name="T56" fmla="*/ 133569548 w 89"/>
                <a:gd name="T57" fmla="*/ 12599754 h 17"/>
                <a:gd name="T58" fmla="*/ 158771199 w 89"/>
                <a:gd name="T59" fmla="*/ 12599754 h 17"/>
                <a:gd name="T60" fmla="*/ 189013181 w 89"/>
                <a:gd name="T61" fmla="*/ 5040219 h 17"/>
                <a:gd name="T62" fmla="*/ 221774535 w 89"/>
                <a:gd name="T63" fmla="*/ 0 h 17"/>
                <a:gd name="T64" fmla="*/ 221774535 w 89"/>
                <a:gd name="T65" fmla="*/ 12599754 h 1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9"/>
                <a:gd name="T100" fmla="*/ 0 h 17"/>
                <a:gd name="T101" fmla="*/ 89 w 89"/>
                <a:gd name="T102" fmla="*/ 17 h 1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9" h="17">
                  <a:moveTo>
                    <a:pt x="87" y="5"/>
                  </a:moveTo>
                  <a:lnTo>
                    <a:pt x="82" y="5"/>
                  </a:lnTo>
                  <a:lnTo>
                    <a:pt x="75" y="6"/>
                  </a:lnTo>
                  <a:lnTo>
                    <a:pt x="56" y="8"/>
                  </a:lnTo>
                  <a:lnTo>
                    <a:pt x="18" y="12"/>
                  </a:lnTo>
                  <a:lnTo>
                    <a:pt x="15" y="14"/>
                  </a:lnTo>
                  <a:lnTo>
                    <a:pt x="10" y="15"/>
                  </a:lnTo>
                  <a:lnTo>
                    <a:pt x="9" y="15"/>
                  </a:lnTo>
                  <a:lnTo>
                    <a:pt x="7" y="15"/>
                  </a:lnTo>
                  <a:lnTo>
                    <a:pt x="5" y="14"/>
                  </a:lnTo>
                  <a:lnTo>
                    <a:pt x="3" y="14"/>
                  </a:lnTo>
                  <a:lnTo>
                    <a:pt x="3" y="15"/>
                  </a:lnTo>
                  <a:lnTo>
                    <a:pt x="2" y="16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2" y="12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4" y="9"/>
                  </a:lnTo>
                  <a:lnTo>
                    <a:pt x="6" y="9"/>
                  </a:lnTo>
                  <a:lnTo>
                    <a:pt x="7" y="8"/>
                  </a:lnTo>
                  <a:lnTo>
                    <a:pt x="8" y="9"/>
                  </a:lnTo>
                  <a:lnTo>
                    <a:pt x="12" y="10"/>
                  </a:lnTo>
                  <a:lnTo>
                    <a:pt x="23" y="8"/>
                  </a:lnTo>
                  <a:lnTo>
                    <a:pt x="27" y="6"/>
                  </a:lnTo>
                  <a:lnTo>
                    <a:pt x="28" y="6"/>
                  </a:lnTo>
                  <a:lnTo>
                    <a:pt x="48" y="5"/>
                  </a:lnTo>
                  <a:lnTo>
                    <a:pt x="53" y="5"/>
                  </a:lnTo>
                  <a:lnTo>
                    <a:pt x="50" y="5"/>
                  </a:lnTo>
                  <a:lnTo>
                    <a:pt x="50" y="7"/>
                  </a:lnTo>
                  <a:lnTo>
                    <a:pt x="50" y="5"/>
                  </a:lnTo>
                  <a:lnTo>
                    <a:pt x="51" y="7"/>
                  </a:lnTo>
                  <a:lnTo>
                    <a:pt x="52" y="7"/>
                  </a:lnTo>
                  <a:lnTo>
                    <a:pt x="52" y="5"/>
                  </a:lnTo>
                  <a:lnTo>
                    <a:pt x="52" y="7"/>
                  </a:lnTo>
                  <a:lnTo>
                    <a:pt x="52" y="5"/>
                  </a:lnTo>
                  <a:lnTo>
                    <a:pt x="52" y="7"/>
                  </a:lnTo>
                  <a:lnTo>
                    <a:pt x="53" y="6"/>
                  </a:lnTo>
                  <a:lnTo>
                    <a:pt x="53" y="5"/>
                  </a:lnTo>
                  <a:lnTo>
                    <a:pt x="53" y="6"/>
                  </a:lnTo>
                  <a:lnTo>
                    <a:pt x="54" y="5"/>
                  </a:lnTo>
                  <a:lnTo>
                    <a:pt x="53" y="6"/>
                  </a:lnTo>
                  <a:lnTo>
                    <a:pt x="54" y="6"/>
                  </a:lnTo>
                  <a:lnTo>
                    <a:pt x="55" y="5"/>
                  </a:lnTo>
                  <a:lnTo>
                    <a:pt x="54" y="6"/>
                  </a:lnTo>
                  <a:lnTo>
                    <a:pt x="55" y="7"/>
                  </a:lnTo>
                  <a:lnTo>
                    <a:pt x="55" y="5"/>
                  </a:lnTo>
                  <a:lnTo>
                    <a:pt x="55" y="6"/>
                  </a:lnTo>
                  <a:lnTo>
                    <a:pt x="56" y="5"/>
                  </a:lnTo>
                  <a:lnTo>
                    <a:pt x="56" y="6"/>
                  </a:lnTo>
                  <a:lnTo>
                    <a:pt x="56" y="5"/>
                  </a:lnTo>
                  <a:lnTo>
                    <a:pt x="54" y="5"/>
                  </a:lnTo>
                  <a:lnTo>
                    <a:pt x="53" y="5"/>
                  </a:lnTo>
                  <a:lnTo>
                    <a:pt x="56" y="3"/>
                  </a:lnTo>
                  <a:lnTo>
                    <a:pt x="63" y="5"/>
                  </a:lnTo>
                  <a:lnTo>
                    <a:pt x="69" y="3"/>
                  </a:lnTo>
                  <a:lnTo>
                    <a:pt x="75" y="2"/>
                  </a:lnTo>
                  <a:lnTo>
                    <a:pt x="81" y="1"/>
                  </a:lnTo>
                  <a:lnTo>
                    <a:pt x="88" y="0"/>
                  </a:lnTo>
                  <a:lnTo>
                    <a:pt x="88" y="1"/>
                  </a:lnTo>
                  <a:lnTo>
                    <a:pt x="88" y="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7" name="Line 134">
              <a:extLst>
                <a:ext uri="{FF2B5EF4-FFF2-40B4-BE49-F238E27FC236}">
                  <a16:creationId xmlns:a16="http://schemas.microsoft.com/office/drawing/2014/main" id="{1157E209-EB41-DD46-EDCA-A4CBA115A5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80914" y="6309253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8" name="Line 135">
              <a:extLst>
                <a:ext uri="{FF2B5EF4-FFF2-40B4-BE49-F238E27FC236}">
                  <a16:creationId xmlns:a16="http://schemas.microsoft.com/office/drawing/2014/main" id="{806D4E81-8B92-248D-972F-9D511AA4CF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79237" y="6309253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9" name="Line 136">
              <a:extLst>
                <a:ext uri="{FF2B5EF4-FFF2-40B4-BE49-F238E27FC236}">
                  <a16:creationId xmlns:a16="http://schemas.microsoft.com/office/drawing/2014/main" id="{A52802E9-66BB-19CD-010E-FCC05C476B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979237" y="6309253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0" name="Line 137">
              <a:extLst>
                <a:ext uri="{FF2B5EF4-FFF2-40B4-BE49-F238E27FC236}">
                  <a16:creationId xmlns:a16="http://schemas.microsoft.com/office/drawing/2014/main" id="{8DDF65F5-911C-5271-620F-6827D913E0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80914" y="6310930"/>
              <a:ext cx="1678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1" name="Freeform 138">
              <a:extLst>
                <a:ext uri="{FF2B5EF4-FFF2-40B4-BE49-F238E27FC236}">
                  <a16:creationId xmlns:a16="http://schemas.microsoft.com/office/drawing/2014/main" id="{F2E5F997-A029-E8ED-292F-3CD630B03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9237" y="6309253"/>
              <a:ext cx="28522" cy="28522"/>
            </a:xfrm>
            <a:custGeom>
              <a:avLst/>
              <a:gdLst>
                <a:gd name="T0" fmla="*/ 20160876 w 17"/>
                <a:gd name="T1" fmla="*/ 40321753 h 17"/>
                <a:gd name="T2" fmla="*/ 0 w 17"/>
                <a:gd name="T3" fmla="*/ 40321753 h 17"/>
                <a:gd name="T4" fmla="*/ 20160876 w 17"/>
                <a:gd name="T5" fmla="*/ 20160876 h 17"/>
                <a:gd name="T6" fmla="*/ 20160876 w 17"/>
                <a:gd name="T7" fmla="*/ 0 h 17"/>
                <a:gd name="T8" fmla="*/ 40321753 w 17"/>
                <a:gd name="T9" fmla="*/ 20160876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8" y="16"/>
                  </a:moveTo>
                  <a:lnTo>
                    <a:pt x="0" y="16"/>
                  </a:lnTo>
                  <a:lnTo>
                    <a:pt x="8" y="8"/>
                  </a:lnTo>
                  <a:lnTo>
                    <a:pt x="8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2" name="Freeform 139">
              <a:extLst>
                <a:ext uri="{FF2B5EF4-FFF2-40B4-BE49-F238E27FC236}">
                  <a16:creationId xmlns:a16="http://schemas.microsoft.com/office/drawing/2014/main" id="{5BCF729E-8C56-3E58-269F-D9559FE55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0914" y="6305897"/>
              <a:ext cx="28523" cy="28522"/>
            </a:xfrm>
            <a:custGeom>
              <a:avLst/>
              <a:gdLst>
                <a:gd name="T0" fmla="*/ 40323247 w 17"/>
                <a:gd name="T1" fmla="*/ 40321753 h 17"/>
                <a:gd name="T2" fmla="*/ 0 w 17"/>
                <a:gd name="T3" fmla="*/ 0 h 17"/>
                <a:gd name="T4" fmla="*/ 40323247 w 17"/>
                <a:gd name="T5" fmla="*/ 0 h 17"/>
                <a:gd name="T6" fmla="*/ 40323247 w 17"/>
                <a:gd name="T7" fmla="*/ 40321753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3" name="Freeform 140">
              <a:extLst>
                <a:ext uri="{FF2B5EF4-FFF2-40B4-BE49-F238E27FC236}">
                  <a16:creationId xmlns:a16="http://schemas.microsoft.com/office/drawing/2014/main" id="{8CDED8B3-E415-A490-61A8-B246B61595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2592" y="6307575"/>
              <a:ext cx="28522" cy="1678"/>
            </a:xfrm>
            <a:custGeom>
              <a:avLst/>
              <a:gdLst>
                <a:gd name="T0" fmla="*/ 40321753 w 17"/>
                <a:gd name="T1" fmla="*/ 0 h 1"/>
                <a:gd name="T2" fmla="*/ 0 w 17"/>
                <a:gd name="T3" fmla="*/ 0 h 1"/>
                <a:gd name="T4" fmla="*/ 40321753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4" name="Line 141">
              <a:extLst>
                <a:ext uri="{FF2B5EF4-FFF2-40B4-BE49-F238E27FC236}">
                  <a16:creationId xmlns:a16="http://schemas.microsoft.com/office/drawing/2014/main" id="{07FDD557-385C-981E-4E61-6911F6B3E5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84269" y="6307575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5" name="Line 142">
              <a:extLst>
                <a:ext uri="{FF2B5EF4-FFF2-40B4-BE49-F238E27FC236}">
                  <a16:creationId xmlns:a16="http://schemas.microsoft.com/office/drawing/2014/main" id="{2F05F606-1094-A5BB-EC53-55E5DCFEDA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84269" y="6305897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6" name="Freeform 143">
              <a:extLst>
                <a:ext uri="{FF2B5EF4-FFF2-40B4-BE49-F238E27FC236}">
                  <a16:creationId xmlns:a16="http://schemas.microsoft.com/office/drawing/2014/main" id="{26627711-C57F-EAB0-E01C-B11647EB44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4269" y="6305897"/>
              <a:ext cx="1678" cy="28522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0 h 17"/>
                <a:gd name="T4" fmla="*/ 0 w 1"/>
                <a:gd name="T5" fmla="*/ 40321753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7" name="Freeform 144">
              <a:extLst>
                <a:ext uri="{FF2B5EF4-FFF2-40B4-BE49-F238E27FC236}">
                  <a16:creationId xmlns:a16="http://schemas.microsoft.com/office/drawing/2014/main" id="{98FE4B3B-4721-7D9C-32B6-BCE2D00331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4269" y="6317641"/>
              <a:ext cx="1678" cy="167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60000 65536"/>
                <a:gd name="T7" fmla="*/ 0 60000 65536"/>
                <a:gd name="T8" fmla="*/ 0 60000 65536"/>
                <a:gd name="T9" fmla="*/ 0 w 1"/>
                <a:gd name="T10" fmla="*/ 0 h 1"/>
                <a:gd name="T11" fmla="*/ 1 w 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8" name="Line 145">
              <a:extLst>
                <a:ext uri="{FF2B5EF4-FFF2-40B4-BE49-F238E27FC236}">
                  <a16:creationId xmlns:a16="http://schemas.microsoft.com/office/drawing/2014/main" id="{9D3C8C45-78AE-DDF6-D61E-525DE8A025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82592" y="6309253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9" name="Freeform 146">
              <a:extLst>
                <a:ext uri="{FF2B5EF4-FFF2-40B4-BE49-F238E27FC236}">
                  <a16:creationId xmlns:a16="http://schemas.microsoft.com/office/drawing/2014/main" id="{E9B200C4-91AA-6618-18D0-308ADD2093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2592" y="6309253"/>
              <a:ext cx="28522" cy="28522"/>
            </a:xfrm>
            <a:custGeom>
              <a:avLst/>
              <a:gdLst>
                <a:gd name="T0" fmla="*/ 0 w 17"/>
                <a:gd name="T1" fmla="*/ 40321753 h 17"/>
                <a:gd name="T2" fmla="*/ 40321753 w 17"/>
                <a:gd name="T3" fmla="*/ 40321753 h 17"/>
                <a:gd name="T4" fmla="*/ 40321753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16"/>
                  </a:moveTo>
                  <a:lnTo>
                    <a:pt x="16" y="16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0" name="Freeform 147">
              <a:extLst>
                <a:ext uri="{FF2B5EF4-FFF2-40B4-BE49-F238E27FC236}">
                  <a16:creationId xmlns:a16="http://schemas.microsoft.com/office/drawing/2014/main" id="{56BC85CC-14CE-FDDA-7FA1-1CBD87BBB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948" y="6314286"/>
              <a:ext cx="1677" cy="28523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0323247 h 17"/>
                <a:gd name="T4" fmla="*/ 0 w 1"/>
                <a:gd name="T5" fmla="*/ 0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1" name="Freeform 148">
              <a:extLst>
                <a:ext uri="{FF2B5EF4-FFF2-40B4-BE49-F238E27FC236}">
                  <a16:creationId xmlns:a16="http://schemas.microsoft.com/office/drawing/2014/main" id="{AD4FF464-27E3-E1AD-94B8-7EFDB5F81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948" y="6284085"/>
              <a:ext cx="28522" cy="1678"/>
            </a:xfrm>
            <a:custGeom>
              <a:avLst/>
              <a:gdLst>
                <a:gd name="T0" fmla="*/ 0 w 17"/>
                <a:gd name="T1" fmla="*/ 0 h 1"/>
                <a:gd name="T2" fmla="*/ 40321753 w 17"/>
                <a:gd name="T3" fmla="*/ 0 h 1"/>
                <a:gd name="T4" fmla="*/ 0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2" name="Line 149">
              <a:extLst>
                <a:ext uri="{FF2B5EF4-FFF2-40B4-BE49-F238E27FC236}">
                  <a16:creationId xmlns:a16="http://schemas.microsoft.com/office/drawing/2014/main" id="{C76C0F74-CF6D-2558-3847-F4244079A9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87625" y="6305897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3" name="Freeform 150">
              <a:extLst>
                <a:ext uri="{FF2B5EF4-FFF2-40B4-BE49-F238E27FC236}">
                  <a16:creationId xmlns:a16="http://schemas.microsoft.com/office/drawing/2014/main" id="{1901C8A5-D243-F022-DB09-F2035448B7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7625" y="6305897"/>
              <a:ext cx="28523" cy="1677"/>
            </a:xfrm>
            <a:custGeom>
              <a:avLst/>
              <a:gdLst>
                <a:gd name="T0" fmla="*/ 0 w 17"/>
                <a:gd name="T1" fmla="*/ 0 h 1"/>
                <a:gd name="T2" fmla="*/ 40323247 w 17"/>
                <a:gd name="T3" fmla="*/ 0 h 1"/>
                <a:gd name="T4" fmla="*/ 40323247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16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4" name="Freeform 151">
              <a:extLst>
                <a:ext uri="{FF2B5EF4-FFF2-40B4-BE49-F238E27FC236}">
                  <a16:creationId xmlns:a16="http://schemas.microsoft.com/office/drawing/2014/main" id="{37F15246-CF26-A4E1-566A-EC1414595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7625" y="6317641"/>
              <a:ext cx="28523" cy="28523"/>
            </a:xfrm>
            <a:custGeom>
              <a:avLst/>
              <a:gdLst>
                <a:gd name="T0" fmla="*/ 40323247 w 17"/>
                <a:gd name="T1" fmla="*/ 40323247 h 17"/>
                <a:gd name="T2" fmla="*/ 40323247 w 17"/>
                <a:gd name="T3" fmla="*/ 40323247 h 17"/>
                <a:gd name="T4" fmla="*/ 0 w 17"/>
                <a:gd name="T5" fmla="*/ 0 h 17"/>
                <a:gd name="T6" fmla="*/ 40323247 w 17"/>
                <a:gd name="T7" fmla="*/ 40323247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5" name="Line 152">
              <a:extLst>
                <a:ext uri="{FF2B5EF4-FFF2-40B4-BE49-F238E27FC236}">
                  <a16:creationId xmlns:a16="http://schemas.microsoft.com/office/drawing/2014/main" id="{34769EC3-F34E-C99D-E527-58BB984ACF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89303" y="6304219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6" name="Line 153">
              <a:extLst>
                <a:ext uri="{FF2B5EF4-FFF2-40B4-BE49-F238E27FC236}">
                  <a16:creationId xmlns:a16="http://schemas.microsoft.com/office/drawing/2014/main" id="{E6F673E5-9B4C-56A8-A913-1600932610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89303" y="6304219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7" name="Line 154">
              <a:extLst>
                <a:ext uri="{FF2B5EF4-FFF2-40B4-BE49-F238E27FC236}">
                  <a16:creationId xmlns:a16="http://schemas.microsoft.com/office/drawing/2014/main" id="{4CCE01DD-699D-9207-7FAE-3ACBBF9F05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89303" y="6304219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8" name="Freeform 155">
              <a:extLst>
                <a:ext uri="{FF2B5EF4-FFF2-40B4-BE49-F238E27FC236}">
                  <a16:creationId xmlns:a16="http://schemas.microsoft.com/office/drawing/2014/main" id="{B70A9543-A310-FD99-C6FB-CF94A569C1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948" y="6305897"/>
              <a:ext cx="28522" cy="28522"/>
            </a:xfrm>
            <a:custGeom>
              <a:avLst/>
              <a:gdLst>
                <a:gd name="T0" fmla="*/ 40321753 w 17"/>
                <a:gd name="T1" fmla="*/ 20160876 h 17"/>
                <a:gd name="T2" fmla="*/ 0 w 17"/>
                <a:gd name="T3" fmla="*/ 40321753 h 17"/>
                <a:gd name="T4" fmla="*/ 0 w 17"/>
                <a:gd name="T5" fmla="*/ 20160876 h 17"/>
                <a:gd name="T6" fmla="*/ 20160876 w 17"/>
                <a:gd name="T7" fmla="*/ 0 h 17"/>
                <a:gd name="T8" fmla="*/ 40321753 w 17"/>
                <a:gd name="T9" fmla="*/ 0 h 17"/>
                <a:gd name="T10" fmla="*/ 40321753 w 17"/>
                <a:gd name="T11" fmla="*/ 20160876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8"/>
                  </a:moveTo>
                  <a:lnTo>
                    <a:pt x="0" y="16"/>
                  </a:lnTo>
                  <a:lnTo>
                    <a:pt x="0" y="8"/>
                  </a:lnTo>
                  <a:lnTo>
                    <a:pt x="8" y="0"/>
                  </a:lnTo>
                  <a:lnTo>
                    <a:pt x="16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9" name="Line 156">
              <a:extLst>
                <a:ext uri="{FF2B5EF4-FFF2-40B4-BE49-F238E27FC236}">
                  <a16:creationId xmlns:a16="http://schemas.microsoft.com/office/drawing/2014/main" id="{173D004D-891D-3312-150B-EC03EBB566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90981" y="6305897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0" name="Freeform 157">
              <a:extLst>
                <a:ext uri="{FF2B5EF4-FFF2-40B4-BE49-F238E27FC236}">
                  <a16:creationId xmlns:a16="http://schemas.microsoft.com/office/drawing/2014/main" id="{94B6A1AB-AC2E-AE47-DA31-80532DA13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9303" y="6304219"/>
              <a:ext cx="28522" cy="28523"/>
            </a:xfrm>
            <a:custGeom>
              <a:avLst/>
              <a:gdLst>
                <a:gd name="T0" fmla="*/ 40321753 w 17"/>
                <a:gd name="T1" fmla="*/ 20161624 h 17"/>
                <a:gd name="T2" fmla="*/ 40321753 w 17"/>
                <a:gd name="T3" fmla="*/ 40323247 h 17"/>
                <a:gd name="T4" fmla="*/ 0 w 17"/>
                <a:gd name="T5" fmla="*/ 0 h 17"/>
                <a:gd name="T6" fmla="*/ 40321753 w 17"/>
                <a:gd name="T7" fmla="*/ 20161624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8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1" name="Line 158">
              <a:extLst>
                <a:ext uri="{FF2B5EF4-FFF2-40B4-BE49-F238E27FC236}">
                  <a16:creationId xmlns:a16="http://schemas.microsoft.com/office/drawing/2014/main" id="{0468DE0A-3848-4D34-E4D6-2AB088050B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90981" y="6300863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2" name="Freeform 159">
              <a:extLst>
                <a:ext uri="{FF2B5EF4-FFF2-40B4-BE49-F238E27FC236}">
                  <a16:creationId xmlns:a16="http://schemas.microsoft.com/office/drawing/2014/main" id="{73036905-0595-5F5D-3036-A06A1BF12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9303" y="6300863"/>
              <a:ext cx="28522" cy="28523"/>
            </a:xfrm>
            <a:custGeom>
              <a:avLst/>
              <a:gdLst>
                <a:gd name="T0" fmla="*/ 40321753 w 17"/>
                <a:gd name="T1" fmla="*/ 40323247 h 17"/>
                <a:gd name="T2" fmla="*/ 0 w 17"/>
                <a:gd name="T3" fmla="*/ 20161624 h 17"/>
                <a:gd name="T4" fmla="*/ 40321753 w 17"/>
                <a:gd name="T5" fmla="*/ 0 h 17"/>
                <a:gd name="T6" fmla="*/ 40321753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8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3" name="Freeform 160">
              <a:extLst>
                <a:ext uri="{FF2B5EF4-FFF2-40B4-BE49-F238E27FC236}">
                  <a16:creationId xmlns:a16="http://schemas.microsoft.com/office/drawing/2014/main" id="{317D8E10-6F50-2AD6-BE07-503BEA0AC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948" y="6272341"/>
              <a:ext cx="28522" cy="28522"/>
            </a:xfrm>
            <a:custGeom>
              <a:avLst/>
              <a:gdLst>
                <a:gd name="T0" fmla="*/ 40321753 w 17"/>
                <a:gd name="T1" fmla="*/ 32760631 h 17"/>
                <a:gd name="T2" fmla="*/ 25201096 w 17"/>
                <a:gd name="T3" fmla="*/ 40321753 h 17"/>
                <a:gd name="T4" fmla="*/ 12599754 w 17"/>
                <a:gd name="T5" fmla="*/ 40321753 h 17"/>
                <a:gd name="T6" fmla="*/ 12599754 w 17"/>
                <a:gd name="T7" fmla="*/ 22680192 h 17"/>
                <a:gd name="T8" fmla="*/ 12599754 w 17"/>
                <a:gd name="T9" fmla="*/ 15120657 h 17"/>
                <a:gd name="T10" fmla="*/ 0 w 17"/>
                <a:gd name="T11" fmla="*/ 5040219 h 17"/>
                <a:gd name="T12" fmla="*/ 12599754 w 17"/>
                <a:gd name="T13" fmla="*/ 0 h 17"/>
                <a:gd name="T14" fmla="*/ 25201096 w 17"/>
                <a:gd name="T15" fmla="*/ 15120657 h 17"/>
                <a:gd name="T16" fmla="*/ 25201096 w 17"/>
                <a:gd name="T17" fmla="*/ 22680192 h 17"/>
                <a:gd name="T18" fmla="*/ 40321753 w 17"/>
                <a:gd name="T19" fmla="*/ 32760631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17"/>
                <a:gd name="T32" fmla="*/ 17 w 17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17">
                  <a:moveTo>
                    <a:pt x="16" y="13"/>
                  </a:moveTo>
                  <a:lnTo>
                    <a:pt x="10" y="16"/>
                  </a:lnTo>
                  <a:lnTo>
                    <a:pt x="5" y="16"/>
                  </a:lnTo>
                  <a:lnTo>
                    <a:pt x="5" y="9"/>
                  </a:lnTo>
                  <a:lnTo>
                    <a:pt x="5" y="6"/>
                  </a:lnTo>
                  <a:lnTo>
                    <a:pt x="0" y="2"/>
                  </a:lnTo>
                  <a:lnTo>
                    <a:pt x="5" y="0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16" y="1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4" name="Line 161">
              <a:extLst>
                <a:ext uri="{FF2B5EF4-FFF2-40B4-BE49-F238E27FC236}">
                  <a16:creationId xmlns:a16="http://schemas.microsoft.com/office/drawing/2014/main" id="{AC002857-0523-D062-4E10-7276E1B828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90981" y="6302542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5" name="Line 162">
              <a:extLst>
                <a:ext uri="{FF2B5EF4-FFF2-40B4-BE49-F238E27FC236}">
                  <a16:creationId xmlns:a16="http://schemas.microsoft.com/office/drawing/2014/main" id="{6B015C94-490F-FF93-E69E-33F7C47B92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90981" y="6300863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6" name="Line 163">
              <a:extLst>
                <a:ext uri="{FF2B5EF4-FFF2-40B4-BE49-F238E27FC236}">
                  <a16:creationId xmlns:a16="http://schemas.microsoft.com/office/drawing/2014/main" id="{DAE31F96-8F4F-9F29-908D-A868337E62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90981" y="6300863"/>
              <a:ext cx="1678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7" name="Freeform 164">
              <a:extLst>
                <a:ext uri="{FF2B5EF4-FFF2-40B4-BE49-F238E27FC236}">
                  <a16:creationId xmlns:a16="http://schemas.microsoft.com/office/drawing/2014/main" id="{F7381E19-2B5A-4259-92EB-0D439AFB5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0981" y="6305897"/>
              <a:ext cx="28523" cy="1677"/>
            </a:xfrm>
            <a:custGeom>
              <a:avLst/>
              <a:gdLst>
                <a:gd name="T0" fmla="*/ 40323247 w 17"/>
                <a:gd name="T1" fmla="*/ 0 h 1"/>
                <a:gd name="T2" fmla="*/ 0 w 17"/>
                <a:gd name="T3" fmla="*/ 0 h 1"/>
                <a:gd name="T4" fmla="*/ 40323247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8" name="Line 165">
              <a:extLst>
                <a:ext uri="{FF2B5EF4-FFF2-40B4-BE49-F238E27FC236}">
                  <a16:creationId xmlns:a16="http://schemas.microsoft.com/office/drawing/2014/main" id="{DB2C6A00-430A-29D4-3FA1-47D0FC829B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90981" y="6309253"/>
              <a:ext cx="3356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9" name="Freeform 166">
              <a:extLst>
                <a:ext uri="{FF2B5EF4-FFF2-40B4-BE49-F238E27FC236}">
                  <a16:creationId xmlns:a16="http://schemas.microsoft.com/office/drawing/2014/main" id="{DD00D5CA-D3EA-33A0-D94B-4AD1233C70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0981" y="6307575"/>
              <a:ext cx="28523" cy="28523"/>
            </a:xfrm>
            <a:custGeom>
              <a:avLst/>
              <a:gdLst>
                <a:gd name="T0" fmla="*/ 0 w 17"/>
                <a:gd name="T1" fmla="*/ 40323247 h 17"/>
                <a:gd name="T2" fmla="*/ 20161624 w 17"/>
                <a:gd name="T3" fmla="*/ 0 h 17"/>
                <a:gd name="T4" fmla="*/ 40323247 w 17"/>
                <a:gd name="T5" fmla="*/ 40323247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16"/>
                  </a:moveTo>
                  <a:lnTo>
                    <a:pt x="8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0" name="Line 167">
              <a:extLst>
                <a:ext uri="{FF2B5EF4-FFF2-40B4-BE49-F238E27FC236}">
                  <a16:creationId xmlns:a16="http://schemas.microsoft.com/office/drawing/2014/main" id="{08E7FBA3-67ED-769A-71FF-D43DFC60AB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92659" y="6279053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1" name="Line 168">
              <a:extLst>
                <a:ext uri="{FF2B5EF4-FFF2-40B4-BE49-F238E27FC236}">
                  <a16:creationId xmlns:a16="http://schemas.microsoft.com/office/drawing/2014/main" id="{EFB21A48-076E-7D83-EF64-0AEF4424D0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90981" y="6279053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2" name="Line 169">
              <a:extLst>
                <a:ext uri="{FF2B5EF4-FFF2-40B4-BE49-F238E27FC236}">
                  <a16:creationId xmlns:a16="http://schemas.microsoft.com/office/drawing/2014/main" id="{3F5D7E38-B328-2642-61B9-9B7DED8D8E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990981" y="6279053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3" name="Line 170">
              <a:extLst>
                <a:ext uri="{FF2B5EF4-FFF2-40B4-BE49-F238E27FC236}">
                  <a16:creationId xmlns:a16="http://schemas.microsoft.com/office/drawing/2014/main" id="{6572A1EE-66FC-F3DE-0E60-E1F90AE754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92659" y="6304219"/>
              <a:ext cx="1677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4" name="Freeform 171">
              <a:extLst>
                <a:ext uri="{FF2B5EF4-FFF2-40B4-BE49-F238E27FC236}">
                  <a16:creationId xmlns:a16="http://schemas.microsoft.com/office/drawing/2014/main" id="{99EDBC61-C5FB-18F9-F9B4-EB11EBE234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0981" y="6300863"/>
              <a:ext cx="28523" cy="28523"/>
            </a:xfrm>
            <a:custGeom>
              <a:avLst/>
              <a:gdLst>
                <a:gd name="T0" fmla="*/ 20161624 w 17"/>
                <a:gd name="T1" fmla="*/ 20161624 h 17"/>
                <a:gd name="T2" fmla="*/ 20161624 w 17"/>
                <a:gd name="T3" fmla="*/ 0 h 17"/>
                <a:gd name="T4" fmla="*/ 40323247 w 17"/>
                <a:gd name="T5" fmla="*/ 20161624 h 17"/>
                <a:gd name="T6" fmla="*/ 40323247 w 17"/>
                <a:gd name="T7" fmla="*/ 30242435 h 17"/>
                <a:gd name="T8" fmla="*/ 40323247 w 17"/>
                <a:gd name="T9" fmla="*/ 40323247 h 17"/>
                <a:gd name="T10" fmla="*/ 20161624 w 17"/>
                <a:gd name="T11" fmla="*/ 30242435 h 17"/>
                <a:gd name="T12" fmla="*/ 0 w 17"/>
                <a:gd name="T13" fmla="*/ 40323247 h 17"/>
                <a:gd name="T14" fmla="*/ 0 w 17"/>
                <a:gd name="T15" fmla="*/ 30242435 h 17"/>
                <a:gd name="T16" fmla="*/ 40323247 w 17"/>
                <a:gd name="T17" fmla="*/ 30242435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8" y="8"/>
                  </a:moveTo>
                  <a:lnTo>
                    <a:pt x="8" y="0"/>
                  </a:lnTo>
                  <a:lnTo>
                    <a:pt x="16" y="8"/>
                  </a:lnTo>
                  <a:lnTo>
                    <a:pt x="16" y="12"/>
                  </a:lnTo>
                  <a:lnTo>
                    <a:pt x="16" y="16"/>
                  </a:lnTo>
                  <a:lnTo>
                    <a:pt x="8" y="12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16" y="1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5" name="Freeform 172">
              <a:extLst>
                <a:ext uri="{FF2B5EF4-FFF2-40B4-BE49-F238E27FC236}">
                  <a16:creationId xmlns:a16="http://schemas.microsoft.com/office/drawing/2014/main" id="{CA3F2239-64CC-3DBC-FB3E-6A7E79BEB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5881" y="6309253"/>
              <a:ext cx="28522" cy="28522"/>
            </a:xfrm>
            <a:custGeom>
              <a:avLst/>
              <a:gdLst>
                <a:gd name="T0" fmla="*/ 40321753 w 17"/>
                <a:gd name="T1" fmla="*/ 22680192 h 17"/>
                <a:gd name="T2" fmla="*/ 35281534 w 17"/>
                <a:gd name="T3" fmla="*/ 30241315 h 17"/>
                <a:gd name="T4" fmla="*/ 25201096 w 17"/>
                <a:gd name="T5" fmla="*/ 30241315 h 17"/>
                <a:gd name="T6" fmla="*/ 20160876 w 17"/>
                <a:gd name="T7" fmla="*/ 30241315 h 17"/>
                <a:gd name="T8" fmla="*/ 22680192 w 17"/>
                <a:gd name="T9" fmla="*/ 22680192 h 17"/>
                <a:gd name="T10" fmla="*/ 25201096 w 17"/>
                <a:gd name="T11" fmla="*/ 15120657 h 17"/>
                <a:gd name="T12" fmla="*/ 30241315 w 17"/>
                <a:gd name="T13" fmla="*/ 22680192 h 17"/>
                <a:gd name="T14" fmla="*/ 25201096 w 17"/>
                <a:gd name="T15" fmla="*/ 22680192 h 17"/>
                <a:gd name="T16" fmla="*/ 30241315 w 17"/>
                <a:gd name="T17" fmla="*/ 22680192 h 17"/>
                <a:gd name="T18" fmla="*/ 30241315 w 17"/>
                <a:gd name="T19" fmla="*/ 22680192 h 17"/>
                <a:gd name="T20" fmla="*/ 30241315 w 17"/>
                <a:gd name="T21" fmla="*/ 7559535 h 17"/>
                <a:gd name="T22" fmla="*/ 25201096 w 17"/>
                <a:gd name="T23" fmla="*/ 7559535 h 17"/>
                <a:gd name="T24" fmla="*/ 22680192 w 17"/>
                <a:gd name="T25" fmla="*/ 7559535 h 17"/>
                <a:gd name="T26" fmla="*/ 20160876 w 17"/>
                <a:gd name="T27" fmla="*/ 7559535 h 17"/>
                <a:gd name="T28" fmla="*/ 22680192 w 17"/>
                <a:gd name="T29" fmla="*/ 7559535 h 17"/>
                <a:gd name="T30" fmla="*/ 25201096 w 17"/>
                <a:gd name="T31" fmla="*/ 15120657 h 17"/>
                <a:gd name="T32" fmla="*/ 20160876 w 17"/>
                <a:gd name="T33" fmla="*/ 22680192 h 17"/>
                <a:gd name="T34" fmla="*/ 20160876 w 17"/>
                <a:gd name="T35" fmla="*/ 15120657 h 17"/>
                <a:gd name="T36" fmla="*/ 12599754 w 17"/>
                <a:gd name="T37" fmla="*/ 22680192 h 17"/>
                <a:gd name="T38" fmla="*/ 12599754 w 17"/>
                <a:gd name="T39" fmla="*/ 22680192 h 17"/>
                <a:gd name="T40" fmla="*/ 15120657 w 17"/>
                <a:gd name="T41" fmla="*/ 30241315 h 17"/>
                <a:gd name="T42" fmla="*/ 15120657 w 17"/>
                <a:gd name="T43" fmla="*/ 22680192 h 17"/>
                <a:gd name="T44" fmla="*/ 20160876 w 17"/>
                <a:gd name="T45" fmla="*/ 22680192 h 17"/>
                <a:gd name="T46" fmla="*/ 20160876 w 17"/>
                <a:gd name="T47" fmla="*/ 30241315 h 17"/>
                <a:gd name="T48" fmla="*/ 15120657 w 17"/>
                <a:gd name="T49" fmla="*/ 30241315 h 17"/>
                <a:gd name="T50" fmla="*/ 5040219 w 17"/>
                <a:gd name="T51" fmla="*/ 30241315 h 17"/>
                <a:gd name="T52" fmla="*/ 0 w 17"/>
                <a:gd name="T53" fmla="*/ 40321753 h 17"/>
                <a:gd name="T54" fmla="*/ 0 w 17"/>
                <a:gd name="T55" fmla="*/ 22680192 h 17"/>
                <a:gd name="T56" fmla="*/ 10080438 w 17"/>
                <a:gd name="T57" fmla="*/ 15120657 h 17"/>
                <a:gd name="T58" fmla="*/ 25201096 w 17"/>
                <a:gd name="T59" fmla="*/ 0 h 17"/>
                <a:gd name="T60" fmla="*/ 30241315 w 17"/>
                <a:gd name="T61" fmla="*/ 0 h 17"/>
                <a:gd name="T62" fmla="*/ 35281534 w 17"/>
                <a:gd name="T63" fmla="*/ 15120657 h 17"/>
                <a:gd name="T64" fmla="*/ 40321753 w 17"/>
                <a:gd name="T65" fmla="*/ 22680192 h 1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7"/>
                <a:gd name="T100" fmla="*/ 0 h 17"/>
                <a:gd name="T101" fmla="*/ 17 w 17"/>
                <a:gd name="T102" fmla="*/ 17 h 1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7" h="17">
                  <a:moveTo>
                    <a:pt x="16" y="9"/>
                  </a:moveTo>
                  <a:lnTo>
                    <a:pt x="14" y="12"/>
                  </a:lnTo>
                  <a:lnTo>
                    <a:pt x="10" y="12"/>
                  </a:lnTo>
                  <a:lnTo>
                    <a:pt x="8" y="12"/>
                  </a:lnTo>
                  <a:lnTo>
                    <a:pt x="9" y="9"/>
                  </a:lnTo>
                  <a:lnTo>
                    <a:pt x="10" y="6"/>
                  </a:lnTo>
                  <a:lnTo>
                    <a:pt x="12" y="9"/>
                  </a:lnTo>
                  <a:lnTo>
                    <a:pt x="10" y="9"/>
                  </a:lnTo>
                  <a:lnTo>
                    <a:pt x="12" y="9"/>
                  </a:lnTo>
                  <a:lnTo>
                    <a:pt x="12" y="3"/>
                  </a:lnTo>
                  <a:lnTo>
                    <a:pt x="10" y="3"/>
                  </a:lnTo>
                  <a:lnTo>
                    <a:pt x="9" y="3"/>
                  </a:lnTo>
                  <a:lnTo>
                    <a:pt x="8" y="3"/>
                  </a:lnTo>
                  <a:lnTo>
                    <a:pt x="9" y="3"/>
                  </a:lnTo>
                  <a:lnTo>
                    <a:pt x="10" y="6"/>
                  </a:lnTo>
                  <a:lnTo>
                    <a:pt x="8" y="9"/>
                  </a:lnTo>
                  <a:lnTo>
                    <a:pt x="8" y="6"/>
                  </a:lnTo>
                  <a:lnTo>
                    <a:pt x="5" y="9"/>
                  </a:lnTo>
                  <a:lnTo>
                    <a:pt x="6" y="12"/>
                  </a:lnTo>
                  <a:lnTo>
                    <a:pt x="6" y="9"/>
                  </a:lnTo>
                  <a:lnTo>
                    <a:pt x="8" y="9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2" y="12"/>
                  </a:lnTo>
                  <a:lnTo>
                    <a:pt x="0" y="16"/>
                  </a:lnTo>
                  <a:lnTo>
                    <a:pt x="0" y="9"/>
                  </a:lnTo>
                  <a:lnTo>
                    <a:pt x="4" y="6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6"/>
                  </a:lnTo>
                  <a:lnTo>
                    <a:pt x="16" y="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6" name="Line 173">
              <a:extLst>
                <a:ext uri="{FF2B5EF4-FFF2-40B4-BE49-F238E27FC236}">
                  <a16:creationId xmlns:a16="http://schemas.microsoft.com/office/drawing/2014/main" id="{C9952B09-207C-5B03-F459-1E96FA4177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94336" y="6319320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7" name="Freeform 174">
              <a:extLst>
                <a:ext uri="{FF2B5EF4-FFF2-40B4-BE49-F238E27FC236}">
                  <a16:creationId xmlns:a16="http://schemas.microsoft.com/office/drawing/2014/main" id="{9A18611F-AEEC-B4AF-D721-A3B1A9179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0981" y="6317641"/>
              <a:ext cx="28523" cy="28523"/>
            </a:xfrm>
            <a:custGeom>
              <a:avLst/>
              <a:gdLst>
                <a:gd name="T0" fmla="*/ 25202029 w 17"/>
                <a:gd name="T1" fmla="*/ 40323247 h 17"/>
                <a:gd name="T2" fmla="*/ 0 w 17"/>
                <a:gd name="T3" fmla="*/ 40323247 h 17"/>
                <a:gd name="T4" fmla="*/ 0 w 17"/>
                <a:gd name="T5" fmla="*/ 40323247 h 17"/>
                <a:gd name="T6" fmla="*/ 25202029 w 17"/>
                <a:gd name="T7" fmla="*/ 40323247 h 17"/>
                <a:gd name="T8" fmla="*/ 40323247 w 17"/>
                <a:gd name="T9" fmla="*/ 0 h 17"/>
                <a:gd name="T10" fmla="*/ 40323247 w 17"/>
                <a:gd name="T11" fmla="*/ 40323247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0" y="16"/>
                  </a:moveTo>
                  <a:lnTo>
                    <a:pt x="0" y="16"/>
                  </a:lnTo>
                  <a:lnTo>
                    <a:pt x="10" y="16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8" name="Line 175">
              <a:extLst>
                <a:ext uri="{FF2B5EF4-FFF2-40B4-BE49-F238E27FC236}">
                  <a16:creationId xmlns:a16="http://schemas.microsoft.com/office/drawing/2014/main" id="{3F5109E1-767E-587A-08C3-E6E86851C9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96014" y="6302542"/>
              <a:ext cx="3356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9" name="Freeform 176">
              <a:extLst>
                <a:ext uri="{FF2B5EF4-FFF2-40B4-BE49-F238E27FC236}">
                  <a16:creationId xmlns:a16="http://schemas.microsoft.com/office/drawing/2014/main" id="{53B21D8E-E98F-6FC9-4D90-07933AEED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4336" y="6302542"/>
              <a:ext cx="28523" cy="28522"/>
            </a:xfrm>
            <a:custGeom>
              <a:avLst/>
              <a:gdLst>
                <a:gd name="T0" fmla="*/ 12601808 w 17"/>
                <a:gd name="T1" fmla="*/ 15120657 h 17"/>
                <a:gd name="T2" fmla="*/ 25202029 w 17"/>
                <a:gd name="T3" fmla="*/ 30241315 h 17"/>
                <a:gd name="T4" fmla="*/ 25202029 w 17"/>
                <a:gd name="T5" fmla="*/ 30241315 h 17"/>
                <a:gd name="T6" fmla="*/ 12601808 w 17"/>
                <a:gd name="T7" fmla="*/ 30241315 h 17"/>
                <a:gd name="T8" fmla="*/ 12601808 w 17"/>
                <a:gd name="T9" fmla="*/ 40321753 h 17"/>
                <a:gd name="T10" fmla="*/ 0 w 17"/>
                <a:gd name="T11" fmla="*/ 30241315 h 17"/>
                <a:gd name="T12" fmla="*/ 0 w 17"/>
                <a:gd name="T13" fmla="*/ 15120657 h 17"/>
                <a:gd name="T14" fmla="*/ 12601808 w 17"/>
                <a:gd name="T15" fmla="*/ 7559535 h 17"/>
                <a:gd name="T16" fmla="*/ 0 w 17"/>
                <a:gd name="T17" fmla="*/ 7559535 h 17"/>
                <a:gd name="T18" fmla="*/ 40323247 w 17"/>
                <a:gd name="T19" fmla="*/ 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17"/>
                <a:gd name="T32" fmla="*/ 17 w 17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17">
                  <a:moveTo>
                    <a:pt x="5" y="6"/>
                  </a:moveTo>
                  <a:lnTo>
                    <a:pt x="10" y="12"/>
                  </a:lnTo>
                  <a:lnTo>
                    <a:pt x="5" y="12"/>
                  </a:lnTo>
                  <a:lnTo>
                    <a:pt x="5" y="16"/>
                  </a:lnTo>
                  <a:lnTo>
                    <a:pt x="0" y="12"/>
                  </a:lnTo>
                  <a:lnTo>
                    <a:pt x="0" y="6"/>
                  </a:lnTo>
                  <a:lnTo>
                    <a:pt x="5" y="3"/>
                  </a:lnTo>
                  <a:lnTo>
                    <a:pt x="0" y="3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0" name="Freeform 177">
              <a:extLst>
                <a:ext uri="{FF2B5EF4-FFF2-40B4-BE49-F238E27FC236}">
                  <a16:creationId xmlns:a16="http://schemas.microsoft.com/office/drawing/2014/main" id="{1BC610DE-079E-BAD2-BDA1-391D0C063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6014" y="6305897"/>
              <a:ext cx="28522" cy="28522"/>
            </a:xfrm>
            <a:custGeom>
              <a:avLst/>
              <a:gdLst>
                <a:gd name="T0" fmla="*/ 40321753 w 17"/>
                <a:gd name="T1" fmla="*/ 0 h 17"/>
                <a:gd name="T2" fmla="*/ 40321753 w 17"/>
                <a:gd name="T3" fmla="*/ 40321753 h 17"/>
                <a:gd name="T4" fmla="*/ 0 w 17"/>
                <a:gd name="T5" fmla="*/ 0 h 17"/>
                <a:gd name="T6" fmla="*/ 40321753 w 17"/>
                <a:gd name="T7" fmla="*/ 0 h 17"/>
                <a:gd name="T8" fmla="*/ 4032175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1" name="Freeform 178">
              <a:extLst>
                <a:ext uri="{FF2B5EF4-FFF2-40B4-BE49-F238E27FC236}">
                  <a16:creationId xmlns:a16="http://schemas.microsoft.com/office/drawing/2014/main" id="{233D9506-EE9F-677D-64F1-0C347ACD5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9370" y="6305897"/>
              <a:ext cx="1677" cy="28522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0321753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2" name="Line 179">
              <a:extLst>
                <a:ext uri="{FF2B5EF4-FFF2-40B4-BE49-F238E27FC236}">
                  <a16:creationId xmlns:a16="http://schemas.microsoft.com/office/drawing/2014/main" id="{2B9AC7D6-6FEE-5693-DDCD-9EEDE49512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01047" y="6319320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3" name="Freeform 180">
              <a:extLst>
                <a:ext uri="{FF2B5EF4-FFF2-40B4-BE49-F238E27FC236}">
                  <a16:creationId xmlns:a16="http://schemas.microsoft.com/office/drawing/2014/main" id="{7CE2777C-29B0-8FBA-1C46-6E7E653A0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1047" y="6315964"/>
              <a:ext cx="28523" cy="28522"/>
            </a:xfrm>
            <a:custGeom>
              <a:avLst/>
              <a:gdLst>
                <a:gd name="T0" fmla="*/ 0 w 17"/>
                <a:gd name="T1" fmla="*/ 40321753 h 17"/>
                <a:gd name="T2" fmla="*/ 0 w 17"/>
                <a:gd name="T3" fmla="*/ 0 h 17"/>
                <a:gd name="T4" fmla="*/ 40323247 w 17"/>
                <a:gd name="T5" fmla="*/ 20160876 h 17"/>
                <a:gd name="T6" fmla="*/ 40323247 w 17"/>
                <a:gd name="T7" fmla="*/ 40321753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8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" name="Line 181">
              <a:extLst>
                <a:ext uri="{FF2B5EF4-FFF2-40B4-BE49-F238E27FC236}">
                  <a16:creationId xmlns:a16="http://schemas.microsoft.com/office/drawing/2014/main" id="{69F77DEF-C1A5-6311-AD06-317B417EBB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07759" y="6317641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" name="Freeform 182">
              <a:extLst>
                <a:ext uri="{FF2B5EF4-FFF2-40B4-BE49-F238E27FC236}">
                  <a16:creationId xmlns:a16="http://schemas.microsoft.com/office/drawing/2014/main" id="{3D7CE2A3-0C2B-5041-0B60-B4C731B26C1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4403" y="6315964"/>
              <a:ext cx="28523" cy="28522"/>
            </a:xfrm>
            <a:custGeom>
              <a:avLst/>
              <a:gdLst>
                <a:gd name="T0" fmla="*/ 25202029 w 17"/>
                <a:gd name="T1" fmla="*/ 20160876 h 17"/>
                <a:gd name="T2" fmla="*/ 0 w 17"/>
                <a:gd name="T3" fmla="*/ 40321753 h 17"/>
                <a:gd name="T4" fmla="*/ 0 w 17"/>
                <a:gd name="T5" fmla="*/ 40321753 h 17"/>
                <a:gd name="T6" fmla="*/ 0 w 17"/>
                <a:gd name="T7" fmla="*/ 20160876 h 17"/>
                <a:gd name="T8" fmla="*/ 25202029 w 17"/>
                <a:gd name="T9" fmla="*/ 0 h 17"/>
                <a:gd name="T10" fmla="*/ 40323247 w 17"/>
                <a:gd name="T11" fmla="*/ 20160876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0" y="8"/>
                  </a:moveTo>
                  <a:lnTo>
                    <a:pt x="0" y="16"/>
                  </a:lnTo>
                  <a:lnTo>
                    <a:pt x="0" y="8"/>
                  </a:lnTo>
                  <a:lnTo>
                    <a:pt x="10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6" name="Freeform 183">
              <a:extLst>
                <a:ext uri="{FF2B5EF4-FFF2-40B4-BE49-F238E27FC236}">
                  <a16:creationId xmlns:a16="http://schemas.microsoft.com/office/drawing/2014/main" id="{B681C9D6-96ED-DD29-F841-4D4F3408AE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9771" y="5722024"/>
              <a:ext cx="28522" cy="28522"/>
            </a:xfrm>
            <a:custGeom>
              <a:avLst/>
              <a:gdLst>
                <a:gd name="T0" fmla="*/ 40321753 w 17"/>
                <a:gd name="T1" fmla="*/ 30241315 h 17"/>
                <a:gd name="T2" fmla="*/ 15120657 w 17"/>
                <a:gd name="T3" fmla="*/ 40321753 h 17"/>
                <a:gd name="T4" fmla="*/ 0 w 17"/>
                <a:gd name="T5" fmla="*/ 20160876 h 17"/>
                <a:gd name="T6" fmla="*/ 15120657 w 17"/>
                <a:gd name="T7" fmla="*/ 0 h 17"/>
                <a:gd name="T8" fmla="*/ 22680192 w 17"/>
                <a:gd name="T9" fmla="*/ 0 h 17"/>
                <a:gd name="T10" fmla="*/ 40321753 w 17"/>
                <a:gd name="T11" fmla="*/ 30241315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12"/>
                  </a:moveTo>
                  <a:lnTo>
                    <a:pt x="6" y="16"/>
                  </a:lnTo>
                  <a:lnTo>
                    <a:pt x="0" y="8"/>
                  </a:lnTo>
                  <a:lnTo>
                    <a:pt x="6" y="0"/>
                  </a:lnTo>
                  <a:lnTo>
                    <a:pt x="9" y="0"/>
                  </a:lnTo>
                  <a:lnTo>
                    <a:pt x="16" y="1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7" name="Freeform 184">
              <a:extLst>
                <a:ext uri="{FF2B5EF4-FFF2-40B4-BE49-F238E27FC236}">
                  <a16:creationId xmlns:a16="http://schemas.microsoft.com/office/drawing/2014/main" id="{E4AC5105-2F5A-1B89-3A89-FE13C6A8C1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4937" y="5730412"/>
              <a:ext cx="28523" cy="28523"/>
            </a:xfrm>
            <a:custGeom>
              <a:avLst/>
              <a:gdLst>
                <a:gd name="T0" fmla="*/ 40323247 w 17"/>
                <a:gd name="T1" fmla="*/ 0 h 17"/>
                <a:gd name="T2" fmla="*/ 40323247 w 17"/>
                <a:gd name="T3" fmla="*/ 40323247 h 17"/>
                <a:gd name="T4" fmla="*/ 0 w 17"/>
                <a:gd name="T5" fmla="*/ 0 h 17"/>
                <a:gd name="T6" fmla="*/ 40323247 w 17"/>
                <a:gd name="T7" fmla="*/ 0 h 17"/>
                <a:gd name="T8" fmla="*/ 40323247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8" name="Freeform 185">
              <a:extLst>
                <a:ext uri="{FF2B5EF4-FFF2-40B4-BE49-F238E27FC236}">
                  <a16:creationId xmlns:a16="http://schemas.microsoft.com/office/drawing/2014/main" id="{BD5FAEAF-016B-B107-AC22-A66A9BE561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8493" y="5743834"/>
              <a:ext cx="28523" cy="28523"/>
            </a:xfrm>
            <a:custGeom>
              <a:avLst/>
              <a:gdLst>
                <a:gd name="T0" fmla="*/ 40323247 w 17"/>
                <a:gd name="T1" fmla="*/ 0 h 17"/>
                <a:gd name="T2" fmla="*/ 30242435 w 17"/>
                <a:gd name="T3" fmla="*/ 20161624 h 17"/>
                <a:gd name="T4" fmla="*/ 40323247 w 17"/>
                <a:gd name="T5" fmla="*/ 40323247 h 17"/>
                <a:gd name="T6" fmla="*/ 0 w 17"/>
                <a:gd name="T7" fmla="*/ 40323247 h 17"/>
                <a:gd name="T8" fmla="*/ 30242435 w 17"/>
                <a:gd name="T9" fmla="*/ 0 h 17"/>
                <a:gd name="T10" fmla="*/ 30242435 w 17"/>
                <a:gd name="T11" fmla="*/ 0 h 17"/>
                <a:gd name="T12" fmla="*/ 40323247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0"/>
                  </a:moveTo>
                  <a:lnTo>
                    <a:pt x="12" y="8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12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9" name="Freeform 186">
              <a:extLst>
                <a:ext uri="{FF2B5EF4-FFF2-40B4-BE49-F238E27FC236}">
                  <a16:creationId xmlns:a16="http://schemas.microsoft.com/office/drawing/2014/main" id="{7EFC998D-2A21-1532-0D61-4515212BE5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5338" y="5755579"/>
              <a:ext cx="28523" cy="28522"/>
            </a:xfrm>
            <a:custGeom>
              <a:avLst/>
              <a:gdLst>
                <a:gd name="T0" fmla="*/ 40323247 w 17"/>
                <a:gd name="T1" fmla="*/ 25201096 h 17"/>
                <a:gd name="T2" fmla="*/ 30242435 w 17"/>
                <a:gd name="T3" fmla="*/ 40321753 h 17"/>
                <a:gd name="T4" fmla="*/ 0 w 17"/>
                <a:gd name="T5" fmla="*/ 32760631 h 17"/>
                <a:gd name="T6" fmla="*/ 0 w 17"/>
                <a:gd name="T7" fmla="*/ 25201096 h 17"/>
                <a:gd name="T8" fmla="*/ 0 w 17"/>
                <a:gd name="T9" fmla="*/ 20160876 h 17"/>
                <a:gd name="T10" fmla="*/ 0 w 17"/>
                <a:gd name="T11" fmla="*/ 0 h 17"/>
                <a:gd name="T12" fmla="*/ 40323247 w 17"/>
                <a:gd name="T13" fmla="*/ 25201096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10"/>
                  </a:moveTo>
                  <a:lnTo>
                    <a:pt x="12" y="16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0"/>
                  </a:lnTo>
                  <a:lnTo>
                    <a:pt x="16" y="1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0" name="Freeform 187">
              <a:extLst>
                <a:ext uri="{FF2B5EF4-FFF2-40B4-BE49-F238E27FC236}">
                  <a16:creationId xmlns:a16="http://schemas.microsoft.com/office/drawing/2014/main" id="{2AEEFE33-6733-752A-2DCC-2C9A06DE4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7150" y="6320997"/>
              <a:ext cx="1677" cy="167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60000 65536"/>
                <a:gd name="T7" fmla="*/ 0 60000 65536"/>
                <a:gd name="T8" fmla="*/ 0 60000 65536"/>
                <a:gd name="T9" fmla="*/ 0 w 1"/>
                <a:gd name="T10" fmla="*/ 0 h 1"/>
                <a:gd name="T11" fmla="*/ 1 w 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1" name="Line 188">
              <a:extLst>
                <a:ext uri="{FF2B5EF4-FFF2-40B4-BE49-F238E27FC236}">
                  <a16:creationId xmlns:a16="http://schemas.microsoft.com/office/drawing/2014/main" id="{F3F52871-970D-87CE-3E46-D7B8C2F3A2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85605" y="6331064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2" name="Freeform 189">
              <a:extLst>
                <a:ext uri="{FF2B5EF4-FFF2-40B4-BE49-F238E27FC236}">
                  <a16:creationId xmlns:a16="http://schemas.microsoft.com/office/drawing/2014/main" id="{C62EA46A-68FE-A447-C0F9-8688FA6BD3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8827" y="6314286"/>
              <a:ext cx="28523" cy="28523"/>
            </a:xfrm>
            <a:custGeom>
              <a:avLst/>
              <a:gdLst>
                <a:gd name="T0" fmla="*/ 35282841 w 17"/>
                <a:gd name="T1" fmla="*/ 40323247 h 17"/>
                <a:gd name="T2" fmla="*/ 27723026 w 17"/>
                <a:gd name="T3" fmla="*/ 40323247 h 17"/>
                <a:gd name="T4" fmla="*/ 27723026 w 17"/>
                <a:gd name="T5" fmla="*/ 30242435 h 17"/>
                <a:gd name="T6" fmla="*/ 25202029 w 17"/>
                <a:gd name="T7" fmla="*/ 27723026 h 17"/>
                <a:gd name="T8" fmla="*/ 10080812 w 17"/>
                <a:gd name="T9" fmla="*/ 27723026 h 17"/>
                <a:gd name="T10" fmla="*/ 2520997 w 17"/>
                <a:gd name="T11" fmla="*/ 22682620 h 17"/>
                <a:gd name="T12" fmla="*/ 0 w 17"/>
                <a:gd name="T13" fmla="*/ 7561403 h 17"/>
                <a:gd name="T14" fmla="*/ 0 w 17"/>
                <a:gd name="T15" fmla="*/ 2520997 h 17"/>
                <a:gd name="T16" fmla="*/ 0 w 17"/>
                <a:gd name="T17" fmla="*/ 0 h 17"/>
                <a:gd name="T18" fmla="*/ 5040406 w 17"/>
                <a:gd name="T19" fmla="*/ 0 h 17"/>
                <a:gd name="T20" fmla="*/ 10080812 w 17"/>
                <a:gd name="T21" fmla="*/ 0 h 17"/>
                <a:gd name="T22" fmla="*/ 12601808 w 17"/>
                <a:gd name="T23" fmla="*/ 2520997 h 17"/>
                <a:gd name="T24" fmla="*/ 20161624 w 17"/>
                <a:gd name="T25" fmla="*/ 2520997 h 17"/>
                <a:gd name="T26" fmla="*/ 27723026 w 17"/>
                <a:gd name="T27" fmla="*/ 15121218 h 17"/>
                <a:gd name="T28" fmla="*/ 27723026 w 17"/>
                <a:gd name="T29" fmla="*/ 27723026 h 17"/>
                <a:gd name="T30" fmla="*/ 35282841 w 17"/>
                <a:gd name="T31" fmla="*/ 30242435 h 17"/>
                <a:gd name="T32" fmla="*/ 40323247 w 17"/>
                <a:gd name="T33" fmla="*/ 40323247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"/>
                <a:gd name="T52" fmla="*/ 0 h 17"/>
                <a:gd name="T53" fmla="*/ 17 w 17"/>
                <a:gd name="T54" fmla="*/ 17 h 1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" h="17">
                  <a:moveTo>
                    <a:pt x="14" y="16"/>
                  </a:moveTo>
                  <a:lnTo>
                    <a:pt x="11" y="16"/>
                  </a:lnTo>
                  <a:lnTo>
                    <a:pt x="11" y="12"/>
                  </a:lnTo>
                  <a:lnTo>
                    <a:pt x="10" y="11"/>
                  </a:lnTo>
                  <a:lnTo>
                    <a:pt x="4" y="11"/>
                  </a:lnTo>
                  <a:lnTo>
                    <a:pt x="1" y="9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1"/>
                  </a:lnTo>
                  <a:lnTo>
                    <a:pt x="8" y="1"/>
                  </a:lnTo>
                  <a:lnTo>
                    <a:pt x="11" y="6"/>
                  </a:lnTo>
                  <a:lnTo>
                    <a:pt x="11" y="11"/>
                  </a:lnTo>
                  <a:lnTo>
                    <a:pt x="14" y="12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3" name="Line 190">
              <a:extLst>
                <a:ext uri="{FF2B5EF4-FFF2-40B4-BE49-F238E27FC236}">
                  <a16:creationId xmlns:a16="http://schemas.microsoft.com/office/drawing/2014/main" id="{FA116F5B-4B73-3E2B-DAF6-80BC1D0319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93995" y="6315964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4" name="Freeform 191">
              <a:extLst>
                <a:ext uri="{FF2B5EF4-FFF2-40B4-BE49-F238E27FC236}">
                  <a16:creationId xmlns:a16="http://schemas.microsoft.com/office/drawing/2014/main" id="{0EE5BBD0-B9D1-0F2D-33BE-D7A7F2EAE21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0572" y="6315964"/>
              <a:ext cx="28522" cy="28522"/>
            </a:xfrm>
            <a:custGeom>
              <a:avLst/>
              <a:gdLst>
                <a:gd name="T0" fmla="*/ 40321753 w 17"/>
                <a:gd name="T1" fmla="*/ 5040219 h 17"/>
                <a:gd name="T2" fmla="*/ 35281534 w 17"/>
                <a:gd name="T3" fmla="*/ 5040219 h 17"/>
                <a:gd name="T4" fmla="*/ 30241315 w 17"/>
                <a:gd name="T5" fmla="*/ 10080438 h 17"/>
                <a:gd name="T6" fmla="*/ 30241315 w 17"/>
                <a:gd name="T7" fmla="*/ 10080438 h 17"/>
                <a:gd name="T8" fmla="*/ 40321753 w 17"/>
                <a:gd name="T9" fmla="*/ 10080438 h 17"/>
                <a:gd name="T10" fmla="*/ 35281534 w 17"/>
                <a:gd name="T11" fmla="*/ 15120657 h 17"/>
                <a:gd name="T12" fmla="*/ 35281534 w 17"/>
                <a:gd name="T13" fmla="*/ 25201096 h 17"/>
                <a:gd name="T14" fmla="*/ 30241315 w 17"/>
                <a:gd name="T15" fmla="*/ 30241315 h 17"/>
                <a:gd name="T16" fmla="*/ 30241315 w 17"/>
                <a:gd name="T17" fmla="*/ 30241315 h 17"/>
                <a:gd name="T18" fmla="*/ 20160876 w 17"/>
                <a:gd name="T19" fmla="*/ 40321753 h 17"/>
                <a:gd name="T20" fmla="*/ 20160876 w 17"/>
                <a:gd name="T21" fmla="*/ 30241315 h 17"/>
                <a:gd name="T22" fmla="*/ 10080438 w 17"/>
                <a:gd name="T23" fmla="*/ 25201096 h 17"/>
                <a:gd name="T24" fmla="*/ 5040219 w 17"/>
                <a:gd name="T25" fmla="*/ 10080438 h 17"/>
                <a:gd name="T26" fmla="*/ 0 w 17"/>
                <a:gd name="T27" fmla="*/ 0 h 17"/>
                <a:gd name="T28" fmla="*/ 40321753 w 17"/>
                <a:gd name="T29" fmla="*/ 0 h 1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"/>
                <a:gd name="T46" fmla="*/ 0 h 17"/>
                <a:gd name="T47" fmla="*/ 17 w 17"/>
                <a:gd name="T48" fmla="*/ 17 h 1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" h="17">
                  <a:moveTo>
                    <a:pt x="16" y="2"/>
                  </a:moveTo>
                  <a:lnTo>
                    <a:pt x="14" y="2"/>
                  </a:lnTo>
                  <a:lnTo>
                    <a:pt x="12" y="4"/>
                  </a:lnTo>
                  <a:lnTo>
                    <a:pt x="16" y="4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8" y="12"/>
                  </a:lnTo>
                  <a:lnTo>
                    <a:pt x="4" y="10"/>
                  </a:lnTo>
                  <a:lnTo>
                    <a:pt x="2" y="4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5" name="Freeform 192">
              <a:extLst>
                <a:ext uri="{FF2B5EF4-FFF2-40B4-BE49-F238E27FC236}">
                  <a16:creationId xmlns:a16="http://schemas.microsoft.com/office/drawing/2014/main" id="{E449562D-2AB8-E92F-EAEE-887422B905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2525" y="6302542"/>
              <a:ext cx="234892" cy="50334"/>
            </a:xfrm>
            <a:custGeom>
              <a:avLst/>
              <a:gdLst>
                <a:gd name="T0" fmla="*/ 342741250 w 140"/>
                <a:gd name="T1" fmla="*/ 73085325 h 30"/>
                <a:gd name="T2" fmla="*/ 297378438 w 140"/>
                <a:gd name="T3" fmla="*/ 63004700 h 30"/>
                <a:gd name="T4" fmla="*/ 189010925 w 140"/>
                <a:gd name="T5" fmla="*/ 35282188 h 30"/>
                <a:gd name="T6" fmla="*/ 93244988 w 140"/>
                <a:gd name="T7" fmla="*/ 27722513 h 30"/>
                <a:gd name="T8" fmla="*/ 20161250 w 140"/>
                <a:gd name="T9" fmla="*/ 35282188 h 30"/>
                <a:gd name="T10" fmla="*/ 5040313 w 140"/>
                <a:gd name="T11" fmla="*/ 27722513 h 30"/>
                <a:gd name="T12" fmla="*/ 5040313 w 140"/>
                <a:gd name="T13" fmla="*/ 25201563 h 30"/>
                <a:gd name="T14" fmla="*/ 25201563 w 140"/>
                <a:gd name="T15" fmla="*/ 27722513 h 30"/>
                <a:gd name="T16" fmla="*/ 40322500 w 140"/>
                <a:gd name="T17" fmla="*/ 27722513 h 30"/>
                <a:gd name="T18" fmla="*/ 68043425 w 140"/>
                <a:gd name="T19" fmla="*/ 22682200 h 30"/>
                <a:gd name="T20" fmla="*/ 83165950 w 140"/>
                <a:gd name="T21" fmla="*/ 22682200 h 30"/>
                <a:gd name="T22" fmla="*/ 75604688 w 140"/>
                <a:gd name="T23" fmla="*/ 22682200 h 30"/>
                <a:gd name="T24" fmla="*/ 55443438 w 140"/>
                <a:gd name="T25" fmla="*/ 22682200 h 30"/>
                <a:gd name="T26" fmla="*/ 42843450 w 140"/>
                <a:gd name="T27" fmla="*/ 20161250 h 30"/>
                <a:gd name="T28" fmla="*/ 45362813 w 140"/>
                <a:gd name="T29" fmla="*/ 20161250 h 30"/>
                <a:gd name="T30" fmla="*/ 68043425 w 140"/>
                <a:gd name="T31" fmla="*/ 17641888 h 30"/>
                <a:gd name="T32" fmla="*/ 75604688 w 140"/>
                <a:gd name="T33" fmla="*/ 5040313 h 30"/>
                <a:gd name="T34" fmla="*/ 105846563 w 140"/>
                <a:gd name="T35" fmla="*/ 0 h 30"/>
                <a:gd name="T36" fmla="*/ 186491563 w 140"/>
                <a:gd name="T37" fmla="*/ 10080625 h 30"/>
                <a:gd name="T38" fmla="*/ 216733438 w 140"/>
                <a:gd name="T39" fmla="*/ 12601575 h 30"/>
                <a:gd name="T40" fmla="*/ 221773750 w 140"/>
                <a:gd name="T41" fmla="*/ 15120938 h 30"/>
                <a:gd name="T42" fmla="*/ 231854375 w 140"/>
                <a:gd name="T43" fmla="*/ 10080625 h 30"/>
                <a:gd name="T44" fmla="*/ 234373738 w 140"/>
                <a:gd name="T45" fmla="*/ 12601575 h 30"/>
                <a:gd name="T46" fmla="*/ 262096250 w 140"/>
                <a:gd name="T47" fmla="*/ 12601575 h 30"/>
                <a:gd name="T48" fmla="*/ 262096250 w 140"/>
                <a:gd name="T49" fmla="*/ 12601575 h 30"/>
                <a:gd name="T50" fmla="*/ 277217188 w 140"/>
                <a:gd name="T51" fmla="*/ 15120938 h 30"/>
                <a:gd name="T52" fmla="*/ 277217188 w 140"/>
                <a:gd name="T53" fmla="*/ 20161250 h 30"/>
                <a:gd name="T54" fmla="*/ 277217188 w 140"/>
                <a:gd name="T55" fmla="*/ 35282188 h 30"/>
                <a:gd name="T56" fmla="*/ 282257500 w 140"/>
                <a:gd name="T57" fmla="*/ 17641888 h 30"/>
                <a:gd name="T58" fmla="*/ 282257500 w 140"/>
                <a:gd name="T59" fmla="*/ 12601575 h 30"/>
                <a:gd name="T60" fmla="*/ 292338125 w 140"/>
                <a:gd name="T61" fmla="*/ 20161250 h 30"/>
                <a:gd name="T62" fmla="*/ 289817175 w 140"/>
                <a:gd name="T63" fmla="*/ 27722513 h 30"/>
                <a:gd name="T64" fmla="*/ 289817175 w 140"/>
                <a:gd name="T65" fmla="*/ 27722513 h 30"/>
                <a:gd name="T66" fmla="*/ 299897800 w 140"/>
                <a:gd name="T67" fmla="*/ 37803138 h 30"/>
                <a:gd name="T68" fmla="*/ 312499375 w 140"/>
                <a:gd name="T69" fmla="*/ 47883763 h 30"/>
                <a:gd name="T70" fmla="*/ 315018738 w 140"/>
                <a:gd name="T71" fmla="*/ 47883763 h 30"/>
                <a:gd name="T72" fmla="*/ 320059050 w 140"/>
                <a:gd name="T73" fmla="*/ 52924075 h 30"/>
                <a:gd name="T74" fmla="*/ 322580000 w 140"/>
                <a:gd name="T75" fmla="*/ 55443438 h 30"/>
                <a:gd name="T76" fmla="*/ 320059050 w 140"/>
                <a:gd name="T77" fmla="*/ 65524063 h 30"/>
                <a:gd name="T78" fmla="*/ 332660625 w 140"/>
                <a:gd name="T79" fmla="*/ 55443438 h 30"/>
                <a:gd name="T80" fmla="*/ 332660625 w 140"/>
                <a:gd name="T81" fmla="*/ 60483750 h 30"/>
                <a:gd name="T82" fmla="*/ 332660625 w 140"/>
                <a:gd name="T83" fmla="*/ 63004700 h 30"/>
                <a:gd name="T84" fmla="*/ 340221888 w 140"/>
                <a:gd name="T85" fmla="*/ 57964388 h 30"/>
                <a:gd name="T86" fmla="*/ 337700938 w 140"/>
                <a:gd name="T87" fmla="*/ 63004700 h 30"/>
                <a:gd name="T88" fmla="*/ 340221888 w 140"/>
                <a:gd name="T89" fmla="*/ 65524063 h 30"/>
                <a:gd name="T90" fmla="*/ 345262200 w 140"/>
                <a:gd name="T91" fmla="*/ 57964388 h 30"/>
                <a:gd name="T92" fmla="*/ 350302513 w 140"/>
                <a:gd name="T93" fmla="*/ 65524063 h 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40"/>
                <a:gd name="T142" fmla="*/ 0 h 30"/>
                <a:gd name="T143" fmla="*/ 140 w 140"/>
                <a:gd name="T144" fmla="*/ 30 h 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40" h="30">
                  <a:moveTo>
                    <a:pt x="139" y="26"/>
                  </a:moveTo>
                  <a:lnTo>
                    <a:pt x="138" y="28"/>
                  </a:lnTo>
                  <a:lnTo>
                    <a:pt x="136" y="29"/>
                  </a:lnTo>
                  <a:lnTo>
                    <a:pt x="133" y="29"/>
                  </a:lnTo>
                  <a:lnTo>
                    <a:pt x="127" y="28"/>
                  </a:lnTo>
                  <a:lnTo>
                    <a:pt x="118" y="25"/>
                  </a:lnTo>
                  <a:lnTo>
                    <a:pt x="101" y="20"/>
                  </a:lnTo>
                  <a:lnTo>
                    <a:pt x="87" y="16"/>
                  </a:lnTo>
                  <a:lnTo>
                    <a:pt x="75" y="14"/>
                  </a:lnTo>
                  <a:lnTo>
                    <a:pt x="62" y="13"/>
                  </a:lnTo>
                  <a:lnTo>
                    <a:pt x="48" y="11"/>
                  </a:lnTo>
                  <a:lnTo>
                    <a:pt x="37" y="11"/>
                  </a:lnTo>
                  <a:lnTo>
                    <a:pt x="28" y="11"/>
                  </a:lnTo>
                  <a:lnTo>
                    <a:pt x="10" y="13"/>
                  </a:lnTo>
                  <a:lnTo>
                    <a:pt x="8" y="14"/>
                  </a:lnTo>
                  <a:lnTo>
                    <a:pt x="4" y="14"/>
                  </a:lnTo>
                  <a:lnTo>
                    <a:pt x="4" y="13"/>
                  </a:lnTo>
                  <a:lnTo>
                    <a:pt x="2" y="11"/>
                  </a:lnTo>
                  <a:lnTo>
                    <a:pt x="0" y="8"/>
                  </a:lnTo>
                  <a:lnTo>
                    <a:pt x="1" y="7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5" y="10"/>
                  </a:lnTo>
                  <a:lnTo>
                    <a:pt x="10" y="11"/>
                  </a:lnTo>
                  <a:lnTo>
                    <a:pt x="11" y="11"/>
                  </a:lnTo>
                  <a:lnTo>
                    <a:pt x="13" y="10"/>
                  </a:lnTo>
                  <a:lnTo>
                    <a:pt x="16" y="11"/>
                  </a:lnTo>
                  <a:lnTo>
                    <a:pt x="21" y="10"/>
                  </a:lnTo>
                  <a:lnTo>
                    <a:pt x="25" y="8"/>
                  </a:lnTo>
                  <a:lnTo>
                    <a:pt x="27" y="9"/>
                  </a:lnTo>
                  <a:lnTo>
                    <a:pt x="31" y="10"/>
                  </a:lnTo>
                  <a:lnTo>
                    <a:pt x="33" y="9"/>
                  </a:lnTo>
                  <a:lnTo>
                    <a:pt x="34" y="7"/>
                  </a:lnTo>
                  <a:lnTo>
                    <a:pt x="32" y="9"/>
                  </a:lnTo>
                  <a:lnTo>
                    <a:pt x="30" y="9"/>
                  </a:lnTo>
                  <a:lnTo>
                    <a:pt x="29" y="8"/>
                  </a:lnTo>
                  <a:lnTo>
                    <a:pt x="27" y="8"/>
                  </a:lnTo>
                  <a:lnTo>
                    <a:pt x="22" y="9"/>
                  </a:lnTo>
                  <a:lnTo>
                    <a:pt x="21" y="8"/>
                  </a:lnTo>
                  <a:lnTo>
                    <a:pt x="18" y="9"/>
                  </a:lnTo>
                  <a:lnTo>
                    <a:pt x="17" y="8"/>
                  </a:lnTo>
                  <a:lnTo>
                    <a:pt x="15" y="9"/>
                  </a:lnTo>
                  <a:lnTo>
                    <a:pt x="14" y="7"/>
                  </a:lnTo>
                  <a:lnTo>
                    <a:pt x="18" y="8"/>
                  </a:lnTo>
                  <a:lnTo>
                    <a:pt x="23" y="8"/>
                  </a:lnTo>
                  <a:lnTo>
                    <a:pt x="24" y="8"/>
                  </a:lnTo>
                  <a:lnTo>
                    <a:pt x="27" y="7"/>
                  </a:lnTo>
                  <a:lnTo>
                    <a:pt x="27" y="5"/>
                  </a:lnTo>
                  <a:lnTo>
                    <a:pt x="28" y="4"/>
                  </a:lnTo>
                  <a:lnTo>
                    <a:pt x="30" y="2"/>
                  </a:lnTo>
                  <a:lnTo>
                    <a:pt x="33" y="2"/>
                  </a:lnTo>
                  <a:lnTo>
                    <a:pt x="36" y="1"/>
                  </a:lnTo>
                  <a:lnTo>
                    <a:pt x="42" y="0"/>
                  </a:lnTo>
                  <a:lnTo>
                    <a:pt x="69" y="3"/>
                  </a:lnTo>
                  <a:lnTo>
                    <a:pt x="72" y="4"/>
                  </a:lnTo>
                  <a:lnTo>
                    <a:pt x="74" y="4"/>
                  </a:lnTo>
                  <a:lnTo>
                    <a:pt x="77" y="5"/>
                  </a:lnTo>
                  <a:lnTo>
                    <a:pt x="85" y="4"/>
                  </a:lnTo>
                  <a:lnTo>
                    <a:pt x="86" y="5"/>
                  </a:lnTo>
                  <a:lnTo>
                    <a:pt x="87" y="7"/>
                  </a:lnTo>
                  <a:lnTo>
                    <a:pt x="88" y="6"/>
                  </a:lnTo>
                  <a:lnTo>
                    <a:pt x="87" y="5"/>
                  </a:lnTo>
                  <a:lnTo>
                    <a:pt x="92" y="4"/>
                  </a:lnTo>
                  <a:lnTo>
                    <a:pt x="93" y="4"/>
                  </a:lnTo>
                  <a:lnTo>
                    <a:pt x="92" y="5"/>
                  </a:lnTo>
                  <a:lnTo>
                    <a:pt x="93" y="5"/>
                  </a:lnTo>
                  <a:lnTo>
                    <a:pt x="93" y="4"/>
                  </a:lnTo>
                  <a:lnTo>
                    <a:pt x="99" y="4"/>
                  </a:lnTo>
                  <a:lnTo>
                    <a:pt x="104" y="5"/>
                  </a:lnTo>
                  <a:lnTo>
                    <a:pt x="103" y="7"/>
                  </a:lnTo>
                  <a:lnTo>
                    <a:pt x="103" y="6"/>
                  </a:lnTo>
                  <a:lnTo>
                    <a:pt x="104" y="5"/>
                  </a:lnTo>
                  <a:lnTo>
                    <a:pt x="107" y="6"/>
                  </a:lnTo>
                  <a:lnTo>
                    <a:pt x="108" y="5"/>
                  </a:lnTo>
                  <a:lnTo>
                    <a:pt x="110" y="6"/>
                  </a:lnTo>
                  <a:lnTo>
                    <a:pt x="110" y="7"/>
                  </a:lnTo>
                  <a:lnTo>
                    <a:pt x="110" y="8"/>
                  </a:lnTo>
                  <a:lnTo>
                    <a:pt x="111" y="8"/>
                  </a:lnTo>
                  <a:lnTo>
                    <a:pt x="110" y="14"/>
                  </a:lnTo>
                  <a:lnTo>
                    <a:pt x="111" y="14"/>
                  </a:lnTo>
                  <a:lnTo>
                    <a:pt x="111" y="8"/>
                  </a:lnTo>
                  <a:lnTo>
                    <a:pt x="112" y="7"/>
                  </a:lnTo>
                  <a:lnTo>
                    <a:pt x="111" y="7"/>
                  </a:lnTo>
                  <a:lnTo>
                    <a:pt x="111" y="6"/>
                  </a:lnTo>
                  <a:lnTo>
                    <a:pt x="112" y="5"/>
                  </a:lnTo>
                  <a:lnTo>
                    <a:pt x="113" y="6"/>
                  </a:lnTo>
                  <a:lnTo>
                    <a:pt x="114" y="7"/>
                  </a:lnTo>
                  <a:lnTo>
                    <a:pt x="116" y="8"/>
                  </a:lnTo>
                  <a:lnTo>
                    <a:pt x="115" y="9"/>
                  </a:lnTo>
                  <a:lnTo>
                    <a:pt x="115" y="11"/>
                  </a:lnTo>
                  <a:lnTo>
                    <a:pt x="114" y="11"/>
                  </a:lnTo>
                  <a:lnTo>
                    <a:pt x="114" y="13"/>
                  </a:lnTo>
                  <a:lnTo>
                    <a:pt x="115" y="11"/>
                  </a:lnTo>
                  <a:lnTo>
                    <a:pt x="117" y="14"/>
                  </a:lnTo>
                  <a:lnTo>
                    <a:pt x="119" y="15"/>
                  </a:lnTo>
                  <a:lnTo>
                    <a:pt x="120" y="16"/>
                  </a:lnTo>
                  <a:lnTo>
                    <a:pt x="122" y="17"/>
                  </a:lnTo>
                  <a:lnTo>
                    <a:pt x="124" y="19"/>
                  </a:lnTo>
                  <a:lnTo>
                    <a:pt x="122" y="19"/>
                  </a:lnTo>
                  <a:lnTo>
                    <a:pt x="125" y="19"/>
                  </a:lnTo>
                  <a:lnTo>
                    <a:pt x="125" y="20"/>
                  </a:lnTo>
                  <a:lnTo>
                    <a:pt x="125" y="22"/>
                  </a:lnTo>
                  <a:lnTo>
                    <a:pt x="127" y="21"/>
                  </a:lnTo>
                  <a:lnTo>
                    <a:pt x="127" y="22"/>
                  </a:lnTo>
                  <a:lnTo>
                    <a:pt x="128" y="22"/>
                  </a:lnTo>
                  <a:lnTo>
                    <a:pt x="129" y="22"/>
                  </a:lnTo>
                  <a:lnTo>
                    <a:pt x="127" y="26"/>
                  </a:lnTo>
                  <a:lnTo>
                    <a:pt x="130" y="22"/>
                  </a:lnTo>
                  <a:lnTo>
                    <a:pt x="132" y="22"/>
                  </a:lnTo>
                  <a:lnTo>
                    <a:pt x="133" y="22"/>
                  </a:lnTo>
                  <a:lnTo>
                    <a:pt x="132" y="23"/>
                  </a:lnTo>
                  <a:lnTo>
                    <a:pt x="132" y="24"/>
                  </a:lnTo>
                  <a:lnTo>
                    <a:pt x="132" y="25"/>
                  </a:lnTo>
                  <a:lnTo>
                    <a:pt x="135" y="24"/>
                  </a:lnTo>
                  <a:lnTo>
                    <a:pt x="133" y="22"/>
                  </a:lnTo>
                  <a:lnTo>
                    <a:pt x="135" y="23"/>
                  </a:lnTo>
                  <a:lnTo>
                    <a:pt x="136" y="24"/>
                  </a:lnTo>
                  <a:lnTo>
                    <a:pt x="136" y="25"/>
                  </a:lnTo>
                  <a:lnTo>
                    <a:pt x="134" y="25"/>
                  </a:lnTo>
                  <a:lnTo>
                    <a:pt x="133" y="25"/>
                  </a:lnTo>
                  <a:lnTo>
                    <a:pt x="135" y="26"/>
                  </a:lnTo>
                  <a:lnTo>
                    <a:pt x="135" y="25"/>
                  </a:lnTo>
                  <a:lnTo>
                    <a:pt x="136" y="24"/>
                  </a:lnTo>
                  <a:lnTo>
                    <a:pt x="137" y="23"/>
                  </a:lnTo>
                  <a:lnTo>
                    <a:pt x="138" y="24"/>
                  </a:lnTo>
                  <a:lnTo>
                    <a:pt x="138" y="25"/>
                  </a:lnTo>
                  <a:lnTo>
                    <a:pt x="139" y="2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6" name="Line 193">
              <a:extLst>
                <a:ext uri="{FF2B5EF4-FFF2-40B4-BE49-F238E27FC236}">
                  <a16:creationId xmlns:a16="http://schemas.microsoft.com/office/drawing/2014/main" id="{62BA078D-79C8-1535-B322-621560A114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10773" y="6327708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7" name="Freeform 194">
              <a:extLst>
                <a:ext uri="{FF2B5EF4-FFF2-40B4-BE49-F238E27FC236}">
                  <a16:creationId xmlns:a16="http://schemas.microsoft.com/office/drawing/2014/main" id="{96F0977D-4162-6668-9BDF-B9A3A6E5E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0773" y="6326031"/>
              <a:ext cx="1677" cy="28522"/>
            </a:xfrm>
            <a:custGeom>
              <a:avLst/>
              <a:gdLst>
                <a:gd name="T0" fmla="*/ 0 w 1"/>
                <a:gd name="T1" fmla="*/ 40321753 h 17"/>
                <a:gd name="T2" fmla="*/ 0 w 1"/>
                <a:gd name="T3" fmla="*/ 0 h 17"/>
                <a:gd name="T4" fmla="*/ 0 w 1"/>
                <a:gd name="T5" fmla="*/ 0 h 17"/>
                <a:gd name="T6" fmla="*/ 0 w 1"/>
                <a:gd name="T7" fmla="*/ 40321753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16"/>
                  </a:move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8" name="Freeform 195">
              <a:extLst>
                <a:ext uri="{FF2B5EF4-FFF2-40B4-BE49-F238E27FC236}">
                  <a16:creationId xmlns:a16="http://schemas.microsoft.com/office/drawing/2014/main" id="{C6BD03E8-7FC9-3B99-AD79-789D6F065CF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0773" y="6317641"/>
              <a:ext cx="1677" cy="28523"/>
            </a:xfrm>
            <a:custGeom>
              <a:avLst/>
              <a:gdLst>
                <a:gd name="T0" fmla="*/ 0 w 1"/>
                <a:gd name="T1" fmla="*/ 40323247 h 17"/>
                <a:gd name="T2" fmla="*/ 0 w 1"/>
                <a:gd name="T3" fmla="*/ 40323247 h 17"/>
                <a:gd name="T4" fmla="*/ 0 w 1"/>
                <a:gd name="T5" fmla="*/ 0 h 17"/>
                <a:gd name="T6" fmla="*/ 0 w 1"/>
                <a:gd name="T7" fmla="*/ 40323247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9" name="Freeform 196">
              <a:extLst>
                <a:ext uri="{FF2B5EF4-FFF2-40B4-BE49-F238E27FC236}">
                  <a16:creationId xmlns:a16="http://schemas.microsoft.com/office/drawing/2014/main" id="{DBEB739F-AB26-8E87-C488-34A2882242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0773" y="6324353"/>
              <a:ext cx="28522" cy="28523"/>
            </a:xfrm>
            <a:custGeom>
              <a:avLst/>
              <a:gdLst>
                <a:gd name="T0" fmla="*/ 40321753 w 17"/>
                <a:gd name="T1" fmla="*/ 0 h 17"/>
                <a:gd name="T2" fmla="*/ 20160876 w 17"/>
                <a:gd name="T3" fmla="*/ 40323247 h 17"/>
                <a:gd name="T4" fmla="*/ 0 w 17"/>
                <a:gd name="T5" fmla="*/ 40323247 h 17"/>
                <a:gd name="T6" fmla="*/ 40321753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0" name="Freeform 197">
              <a:extLst>
                <a:ext uri="{FF2B5EF4-FFF2-40B4-BE49-F238E27FC236}">
                  <a16:creationId xmlns:a16="http://schemas.microsoft.com/office/drawing/2014/main" id="{627AD77E-69D4-98E7-D77C-F0068E58EE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4061" y="6319320"/>
              <a:ext cx="28522" cy="28522"/>
            </a:xfrm>
            <a:custGeom>
              <a:avLst/>
              <a:gdLst>
                <a:gd name="T0" fmla="*/ 40321753 w 17"/>
                <a:gd name="T1" fmla="*/ 5040219 h 17"/>
                <a:gd name="T2" fmla="*/ 20160876 w 17"/>
                <a:gd name="T3" fmla="*/ 25201096 h 17"/>
                <a:gd name="T4" fmla="*/ 20160876 w 17"/>
                <a:gd name="T5" fmla="*/ 40321753 h 17"/>
                <a:gd name="T6" fmla="*/ 5040219 w 17"/>
                <a:gd name="T7" fmla="*/ 40321753 h 17"/>
                <a:gd name="T8" fmla="*/ 0 w 17"/>
                <a:gd name="T9" fmla="*/ 32760631 h 17"/>
                <a:gd name="T10" fmla="*/ 0 w 17"/>
                <a:gd name="T11" fmla="*/ 25201096 h 17"/>
                <a:gd name="T12" fmla="*/ 5040219 w 17"/>
                <a:gd name="T13" fmla="*/ 20160876 h 17"/>
                <a:gd name="T14" fmla="*/ 12599754 w 17"/>
                <a:gd name="T15" fmla="*/ 20160876 h 17"/>
                <a:gd name="T16" fmla="*/ 20160876 w 17"/>
                <a:gd name="T17" fmla="*/ 5040219 h 17"/>
                <a:gd name="T18" fmla="*/ 25201096 w 17"/>
                <a:gd name="T19" fmla="*/ 0 h 17"/>
                <a:gd name="T20" fmla="*/ 32760631 w 17"/>
                <a:gd name="T21" fmla="*/ 0 h 17"/>
                <a:gd name="T22" fmla="*/ 40321753 w 17"/>
                <a:gd name="T23" fmla="*/ 5040219 h 1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7"/>
                <a:gd name="T37" fmla="*/ 0 h 17"/>
                <a:gd name="T38" fmla="*/ 17 w 17"/>
                <a:gd name="T39" fmla="*/ 17 h 1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7" h="17">
                  <a:moveTo>
                    <a:pt x="16" y="2"/>
                  </a:moveTo>
                  <a:lnTo>
                    <a:pt x="8" y="10"/>
                  </a:lnTo>
                  <a:lnTo>
                    <a:pt x="8" y="16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2" y="8"/>
                  </a:lnTo>
                  <a:lnTo>
                    <a:pt x="5" y="8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6" y="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1" name="Freeform 198">
              <a:extLst>
                <a:ext uri="{FF2B5EF4-FFF2-40B4-BE49-F238E27FC236}">
                  <a16:creationId xmlns:a16="http://schemas.microsoft.com/office/drawing/2014/main" id="{D75029B3-FEF9-4028-C120-06FCF5CFCE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5806" y="6324353"/>
              <a:ext cx="1678" cy="28523"/>
            </a:xfrm>
            <a:custGeom>
              <a:avLst/>
              <a:gdLst>
                <a:gd name="T0" fmla="*/ 0 w 1"/>
                <a:gd name="T1" fmla="*/ 40323247 h 17"/>
                <a:gd name="T2" fmla="*/ 0 w 1"/>
                <a:gd name="T3" fmla="*/ 0 h 17"/>
                <a:gd name="T4" fmla="*/ 0 w 1"/>
                <a:gd name="T5" fmla="*/ 40323247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16"/>
                  </a:move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2" name="Line 199">
              <a:extLst>
                <a:ext uri="{FF2B5EF4-FFF2-40B4-BE49-F238E27FC236}">
                  <a16:creationId xmlns:a16="http://schemas.microsoft.com/office/drawing/2014/main" id="{1EE110F9-D583-BAD6-61D5-E0AD95BF9D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20839" y="6317641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3" name="Line 200">
              <a:extLst>
                <a:ext uri="{FF2B5EF4-FFF2-40B4-BE49-F238E27FC236}">
                  <a16:creationId xmlns:a16="http://schemas.microsoft.com/office/drawing/2014/main" id="{F0E9D699-D74F-96F6-0391-B99B467434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20839" y="6317641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4" name="Line 201">
              <a:extLst>
                <a:ext uri="{FF2B5EF4-FFF2-40B4-BE49-F238E27FC236}">
                  <a16:creationId xmlns:a16="http://schemas.microsoft.com/office/drawing/2014/main" id="{6DB18E58-C3FD-82BB-F2EC-7E0CE126C0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20839" y="6317641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5" name="Freeform 202">
              <a:extLst>
                <a:ext uri="{FF2B5EF4-FFF2-40B4-BE49-F238E27FC236}">
                  <a16:creationId xmlns:a16="http://schemas.microsoft.com/office/drawing/2014/main" id="{8B7AF639-2EC4-357D-08AF-19B8A3A271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0839" y="6371331"/>
              <a:ext cx="28522" cy="28523"/>
            </a:xfrm>
            <a:custGeom>
              <a:avLst/>
              <a:gdLst>
                <a:gd name="T0" fmla="*/ 40321753 w 17"/>
                <a:gd name="T1" fmla="*/ 0 h 17"/>
                <a:gd name="T2" fmla="*/ 40321753 w 17"/>
                <a:gd name="T3" fmla="*/ 40323247 h 17"/>
                <a:gd name="T4" fmla="*/ 40321753 w 17"/>
                <a:gd name="T5" fmla="*/ 40323247 h 17"/>
                <a:gd name="T6" fmla="*/ 20160876 w 17"/>
                <a:gd name="T7" fmla="*/ 20161624 h 17"/>
                <a:gd name="T8" fmla="*/ 0 w 17"/>
                <a:gd name="T9" fmla="*/ 0 h 17"/>
                <a:gd name="T10" fmla="*/ 40321753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8" y="8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6" name="Line 203">
              <a:extLst>
                <a:ext uri="{FF2B5EF4-FFF2-40B4-BE49-F238E27FC236}">
                  <a16:creationId xmlns:a16="http://schemas.microsoft.com/office/drawing/2014/main" id="{CD6C7066-6646-7715-7E65-D889ABF459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24195" y="6349520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7" name="Line 204">
              <a:extLst>
                <a:ext uri="{FF2B5EF4-FFF2-40B4-BE49-F238E27FC236}">
                  <a16:creationId xmlns:a16="http://schemas.microsoft.com/office/drawing/2014/main" id="{C514A83E-4538-7285-611C-9ADA6A17F0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22517" y="6349520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8" name="Line 205">
              <a:extLst>
                <a:ext uri="{FF2B5EF4-FFF2-40B4-BE49-F238E27FC236}">
                  <a16:creationId xmlns:a16="http://schemas.microsoft.com/office/drawing/2014/main" id="{4DBF7BD3-490A-0B59-6705-41C8A91D7E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22517" y="6349520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9" name="Line 206">
              <a:extLst>
                <a:ext uri="{FF2B5EF4-FFF2-40B4-BE49-F238E27FC236}">
                  <a16:creationId xmlns:a16="http://schemas.microsoft.com/office/drawing/2014/main" id="{68B1B181-CAB5-40E8-BD3C-9BDE4F598D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20839" y="6347842"/>
              <a:ext cx="1677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0" name="Line 207">
              <a:extLst>
                <a:ext uri="{FF2B5EF4-FFF2-40B4-BE49-F238E27FC236}">
                  <a16:creationId xmlns:a16="http://schemas.microsoft.com/office/drawing/2014/main" id="{7F4EA99C-68F2-FC82-C39A-CC38DEDB61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220839" y="6347842"/>
              <a:ext cx="3356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1" name="Line 208">
              <a:extLst>
                <a:ext uri="{FF2B5EF4-FFF2-40B4-BE49-F238E27FC236}">
                  <a16:creationId xmlns:a16="http://schemas.microsoft.com/office/drawing/2014/main" id="{90029580-AAB1-5BAE-090D-464698AB89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24195" y="6349520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2" name="Line 209">
              <a:extLst>
                <a:ext uri="{FF2B5EF4-FFF2-40B4-BE49-F238E27FC236}">
                  <a16:creationId xmlns:a16="http://schemas.microsoft.com/office/drawing/2014/main" id="{AFB208E0-3403-3923-DBF9-8D4F91A83A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25872" y="6346164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3" name="Freeform 210">
              <a:extLst>
                <a:ext uri="{FF2B5EF4-FFF2-40B4-BE49-F238E27FC236}">
                  <a16:creationId xmlns:a16="http://schemas.microsoft.com/office/drawing/2014/main" id="{DAE88FF9-1210-0187-4890-40B2A17DC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2517" y="6346164"/>
              <a:ext cx="28523" cy="28522"/>
            </a:xfrm>
            <a:custGeom>
              <a:avLst/>
              <a:gdLst>
                <a:gd name="T0" fmla="*/ 40323247 w 17"/>
                <a:gd name="T1" fmla="*/ 40321753 h 17"/>
                <a:gd name="T2" fmla="*/ 20161624 w 17"/>
                <a:gd name="T3" fmla="*/ 40321753 h 17"/>
                <a:gd name="T4" fmla="*/ 0 w 17"/>
                <a:gd name="T5" fmla="*/ 40321753 h 17"/>
                <a:gd name="T6" fmla="*/ 0 w 17"/>
                <a:gd name="T7" fmla="*/ 0 h 17"/>
                <a:gd name="T8" fmla="*/ 20161624 w 17"/>
                <a:gd name="T9" fmla="*/ 0 h 17"/>
                <a:gd name="T10" fmla="*/ 40323247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16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4" name="Line 211">
              <a:extLst>
                <a:ext uri="{FF2B5EF4-FFF2-40B4-BE49-F238E27FC236}">
                  <a16:creationId xmlns:a16="http://schemas.microsoft.com/office/drawing/2014/main" id="{0B1F3B4E-89BB-C623-93EB-19C725D530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24195" y="6327708"/>
              <a:ext cx="3356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5" name="Freeform 212">
              <a:extLst>
                <a:ext uri="{FF2B5EF4-FFF2-40B4-BE49-F238E27FC236}">
                  <a16:creationId xmlns:a16="http://schemas.microsoft.com/office/drawing/2014/main" id="{D1E3B0CC-5CDF-2B91-CE1B-61DB4E28CD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0839" y="6320997"/>
              <a:ext cx="28522" cy="28523"/>
            </a:xfrm>
            <a:custGeom>
              <a:avLst/>
              <a:gdLst>
                <a:gd name="T0" fmla="*/ 20160876 w 17"/>
                <a:gd name="T1" fmla="*/ 40323247 h 17"/>
                <a:gd name="T2" fmla="*/ 10080438 w 17"/>
                <a:gd name="T3" fmla="*/ 40323247 h 17"/>
                <a:gd name="T4" fmla="*/ 10080438 w 17"/>
                <a:gd name="T5" fmla="*/ 40323247 h 17"/>
                <a:gd name="T6" fmla="*/ 0 w 17"/>
                <a:gd name="T7" fmla="*/ 30242435 h 17"/>
                <a:gd name="T8" fmla="*/ 0 w 17"/>
                <a:gd name="T9" fmla="*/ 15121218 h 17"/>
                <a:gd name="T10" fmla="*/ 0 w 17"/>
                <a:gd name="T11" fmla="*/ 0 h 17"/>
                <a:gd name="T12" fmla="*/ 30241315 w 17"/>
                <a:gd name="T13" fmla="*/ 15121218 h 17"/>
                <a:gd name="T14" fmla="*/ 30241315 w 17"/>
                <a:gd name="T15" fmla="*/ 22682620 h 17"/>
                <a:gd name="T16" fmla="*/ 20160876 w 17"/>
                <a:gd name="T17" fmla="*/ 15121218 h 17"/>
                <a:gd name="T18" fmla="*/ 10080438 w 17"/>
                <a:gd name="T19" fmla="*/ 15121218 h 17"/>
                <a:gd name="T20" fmla="*/ 30241315 w 17"/>
                <a:gd name="T21" fmla="*/ 22682620 h 17"/>
                <a:gd name="T22" fmla="*/ 30241315 w 17"/>
                <a:gd name="T23" fmla="*/ 22682620 h 17"/>
                <a:gd name="T24" fmla="*/ 40321753 w 17"/>
                <a:gd name="T25" fmla="*/ 30242435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"/>
                <a:gd name="T40" fmla="*/ 0 h 17"/>
                <a:gd name="T41" fmla="*/ 17 w 17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" h="17">
                  <a:moveTo>
                    <a:pt x="8" y="16"/>
                  </a:moveTo>
                  <a:lnTo>
                    <a:pt x="4" y="16"/>
                  </a:lnTo>
                  <a:lnTo>
                    <a:pt x="0" y="12"/>
                  </a:lnTo>
                  <a:lnTo>
                    <a:pt x="0" y="6"/>
                  </a:lnTo>
                  <a:lnTo>
                    <a:pt x="0" y="0"/>
                  </a:lnTo>
                  <a:lnTo>
                    <a:pt x="12" y="6"/>
                  </a:lnTo>
                  <a:lnTo>
                    <a:pt x="12" y="9"/>
                  </a:lnTo>
                  <a:lnTo>
                    <a:pt x="8" y="6"/>
                  </a:lnTo>
                  <a:lnTo>
                    <a:pt x="4" y="6"/>
                  </a:lnTo>
                  <a:lnTo>
                    <a:pt x="12" y="9"/>
                  </a:lnTo>
                  <a:lnTo>
                    <a:pt x="16" y="1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6" name="Line 213">
              <a:extLst>
                <a:ext uri="{FF2B5EF4-FFF2-40B4-BE49-F238E27FC236}">
                  <a16:creationId xmlns:a16="http://schemas.microsoft.com/office/drawing/2014/main" id="{4064F01F-5452-B41B-5379-5AEDF4B9B0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27551" y="6326031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7" name="Freeform 214">
              <a:extLst>
                <a:ext uri="{FF2B5EF4-FFF2-40B4-BE49-F238E27FC236}">
                  <a16:creationId xmlns:a16="http://schemas.microsoft.com/office/drawing/2014/main" id="{0440001E-BD9E-5AA5-807B-3AA0FC80FE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7551" y="6324353"/>
              <a:ext cx="28522" cy="28523"/>
            </a:xfrm>
            <a:custGeom>
              <a:avLst/>
              <a:gdLst>
                <a:gd name="T0" fmla="*/ 0 w 17"/>
                <a:gd name="T1" fmla="*/ 40323247 h 17"/>
                <a:gd name="T2" fmla="*/ 0 w 17"/>
                <a:gd name="T3" fmla="*/ 40323247 h 17"/>
                <a:gd name="T4" fmla="*/ 40321753 w 17"/>
                <a:gd name="T5" fmla="*/ 0 h 17"/>
                <a:gd name="T6" fmla="*/ 40321753 w 17"/>
                <a:gd name="T7" fmla="*/ 40323247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8" name="Line 215">
              <a:extLst>
                <a:ext uri="{FF2B5EF4-FFF2-40B4-BE49-F238E27FC236}">
                  <a16:creationId xmlns:a16="http://schemas.microsoft.com/office/drawing/2014/main" id="{EB925985-FBCF-4B25-81D1-DDF49CE41F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25872" y="6344486"/>
              <a:ext cx="3356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9" name="Line 216">
              <a:extLst>
                <a:ext uri="{FF2B5EF4-FFF2-40B4-BE49-F238E27FC236}">
                  <a16:creationId xmlns:a16="http://schemas.microsoft.com/office/drawing/2014/main" id="{E293B07E-AE70-81C3-B555-97BD7CA354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25872" y="6344486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0" name="Line 217">
              <a:extLst>
                <a:ext uri="{FF2B5EF4-FFF2-40B4-BE49-F238E27FC236}">
                  <a16:creationId xmlns:a16="http://schemas.microsoft.com/office/drawing/2014/main" id="{25A8BABB-ACC9-467C-E947-FDDA37A5AC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25872" y="6344486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1" name="Freeform 218">
              <a:extLst>
                <a:ext uri="{FF2B5EF4-FFF2-40B4-BE49-F238E27FC236}">
                  <a16:creationId xmlns:a16="http://schemas.microsoft.com/office/drawing/2014/main" id="{1E039B4D-E8FE-1E1D-D529-B6EC31DCD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5872" y="6344486"/>
              <a:ext cx="28523" cy="1678"/>
            </a:xfrm>
            <a:custGeom>
              <a:avLst/>
              <a:gdLst>
                <a:gd name="T0" fmla="*/ 0 w 17"/>
                <a:gd name="T1" fmla="*/ 0 h 1"/>
                <a:gd name="T2" fmla="*/ 20161624 w 17"/>
                <a:gd name="T3" fmla="*/ 0 h 1"/>
                <a:gd name="T4" fmla="*/ 40323247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2" name="Freeform 219">
              <a:extLst>
                <a:ext uri="{FF2B5EF4-FFF2-40B4-BE49-F238E27FC236}">
                  <a16:creationId xmlns:a16="http://schemas.microsoft.com/office/drawing/2014/main" id="{67C4A6D5-440A-283C-15FA-B3C11A26FC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0906" y="6347842"/>
              <a:ext cx="28522" cy="28523"/>
            </a:xfrm>
            <a:custGeom>
              <a:avLst/>
              <a:gdLst>
                <a:gd name="T0" fmla="*/ 40321753 w 17"/>
                <a:gd name="T1" fmla="*/ 40323247 h 17"/>
                <a:gd name="T2" fmla="*/ 0 w 17"/>
                <a:gd name="T3" fmla="*/ 40323247 h 17"/>
                <a:gd name="T4" fmla="*/ 0 w 17"/>
                <a:gd name="T5" fmla="*/ 0 h 17"/>
                <a:gd name="T6" fmla="*/ 40321753 w 17"/>
                <a:gd name="T7" fmla="*/ 40323247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3" name="Freeform 220">
              <a:extLst>
                <a:ext uri="{FF2B5EF4-FFF2-40B4-BE49-F238E27FC236}">
                  <a16:creationId xmlns:a16="http://schemas.microsoft.com/office/drawing/2014/main" id="{F1B2A789-9850-6DEF-746B-9E5BC05C2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9228" y="6305897"/>
              <a:ext cx="28523" cy="1677"/>
            </a:xfrm>
            <a:custGeom>
              <a:avLst/>
              <a:gdLst>
                <a:gd name="T0" fmla="*/ 40323247 w 17"/>
                <a:gd name="T1" fmla="*/ 0 h 1"/>
                <a:gd name="T2" fmla="*/ 40323247 w 17"/>
                <a:gd name="T3" fmla="*/ 0 h 1"/>
                <a:gd name="T4" fmla="*/ 0 w 17"/>
                <a:gd name="T5" fmla="*/ 0 h 1"/>
                <a:gd name="T6" fmla="*/ 40323247 w 17"/>
                <a:gd name="T7" fmla="*/ 0 h 1"/>
                <a:gd name="T8" fmla="*/ 40323247 w 17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"/>
                <a:gd name="T17" fmla="*/ 17 w 17"/>
                <a:gd name="T18" fmla="*/ 1 h 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">
                  <a:moveTo>
                    <a:pt x="16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4" name="Line 221">
              <a:extLst>
                <a:ext uri="{FF2B5EF4-FFF2-40B4-BE49-F238E27FC236}">
                  <a16:creationId xmlns:a16="http://schemas.microsoft.com/office/drawing/2014/main" id="{4EC6A90C-AB75-2A1D-9C88-8B4801010F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30906" y="6359587"/>
              <a:ext cx="3356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5" name="Freeform 222">
              <a:extLst>
                <a:ext uri="{FF2B5EF4-FFF2-40B4-BE49-F238E27FC236}">
                  <a16:creationId xmlns:a16="http://schemas.microsoft.com/office/drawing/2014/main" id="{85358762-268F-E9EB-2BB6-F5F3D188C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9228" y="6359587"/>
              <a:ext cx="28523" cy="28522"/>
            </a:xfrm>
            <a:custGeom>
              <a:avLst/>
              <a:gdLst>
                <a:gd name="T0" fmla="*/ 12601808 w 17"/>
                <a:gd name="T1" fmla="*/ 40321753 h 17"/>
                <a:gd name="T2" fmla="*/ 0 w 17"/>
                <a:gd name="T3" fmla="*/ 40321753 h 17"/>
                <a:gd name="T4" fmla="*/ 0 w 17"/>
                <a:gd name="T5" fmla="*/ 0 h 17"/>
                <a:gd name="T6" fmla="*/ 403232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5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6" name="Freeform 223">
              <a:extLst>
                <a:ext uri="{FF2B5EF4-FFF2-40B4-BE49-F238E27FC236}">
                  <a16:creationId xmlns:a16="http://schemas.microsoft.com/office/drawing/2014/main" id="{562B24AB-6E93-2FDA-D7C9-2DFBD0F43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0906" y="6346164"/>
              <a:ext cx="28522" cy="28522"/>
            </a:xfrm>
            <a:custGeom>
              <a:avLst/>
              <a:gdLst>
                <a:gd name="T0" fmla="*/ 40321753 w 17"/>
                <a:gd name="T1" fmla="*/ 40321753 h 17"/>
                <a:gd name="T2" fmla="*/ 0 w 17"/>
                <a:gd name="T3" fmla="*/ 12599754 h 17"/>
                <a:gd name="T4" fmla="*/ 0 w 17"/>
                <a:gd name="T5" fmla="*/ 0 h 17"/>
                <a:gd name="T6" fmla="*/ 40321753 w 17"/>
                <a:gd name="T7" fmla="*/ 25201096 h 17"/>
                <a:gd name="T8" fmla="*/ 40321753 w 17"/>
                <a:gd name="T9" fmla="*/ 40321753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16" y="1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7" name="Freeform 224">
              <a:extLst>
                <a:ext uri="{FF2B5EF4-FFF2-40B4-BE49-F238E27FC236}">
                  <a16:creationId xmlns:a16="http://schemas.microsoft.com/office/drawing/2014/main" id="{7B4AEDD5-90E6-BCA8-D8F2-85E032BC52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0906" y="6289119"/>
              <a:ext cx="28522" cy="1677"/>
            </a:xfrm>
            <a:custGeom>
              <a:avLst/>
              <a:gdLst>
                <a:gd name="T0" fmla="*/ 0 w 17"/>
                <a:gd name="T1" fmla="*/ 0 h 1"/>
                <a:gd name="T2" fmla="*/ 40321753 w 17"/>
                <a:gd name="T3" fmla="*/ 0 h 1"/>
                <a:gd name="T4" fmla="*/ 0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8" name="Line 225">
              <a:extLst>
                <a:ext uri="{FF2B5EF4-FFF2-40B4-BE49-F238E27FC236}">
                  <a16:creationId xmlns:a16="http://schemas.microsoft.com/office/drawing/2014/main" id="{4BFAD609-2749-2553-CBB1-93061A467A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34262" y="6299186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9" name="Line 226">
              <a:extLst>
                <a:ext uri="{FF2B5EF4-FFF2-40B4-BE49-F238E27FC236}">
                  <a16:creationId xmlns:a16="http://schemas.microsoft.com/office/drawing/2014/main" id="{6B3B8F57-2748-A3EC-9945-A04B9B2984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34262" y="6299186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0" name="Line 227">
              <a:extLst>
                <a:ext uri="{FF2B5EF4-FFF2-40B4-BE49-F238E27FC236}">
                  <a16:creationId xmlns:a16="http://schemas.microsoft.com/office/drawing/2014/main" id="{AF45588B-A0A0-13F7-A21E-779F9BC1D5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34262" y="6299186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1" name="Freeform 228">
              <a:extLst>
                <a:ext uri="{FF2B5EF4-FFF2-40B4-BE49-F238E27FC236}">
                  <a16:creationId xmlns:a16="http://schemas.microsoft.com/office/drawing/2014/main" id="{27568AF7-FB89-0965-00E7-8A229C344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4262" y="6337775"/>
              <a:ext cx="28522" cy="28523"/>
            </a:xfrm>
            <a:custGeom>
              <a:avLst/>
              <a:gdLst>
                <a:gd name="T0" fmla="*/ 40321753 w 17"/>
                <a:gd name="T1" fmla="*/ 40323247 h 17"/>
                <a:gd name="T2" fmla="*/ 40321753 w 17"/>
                <a:gd name="T3" fmla="*/ 40323247 h 17"/>
                <a:gd name="T4" fmla="*/ 20160876 w 17"/>
                <a:gd name="T5" fmla="*/ 40323247 h 17"/>
                <a:gd name="T6" fmla="*/ 20160876 w 17"/>
                <a:gd name="T7" fmla="*/ 40323247 h 17"/>
                <a:gd name="T8" fmla="*/ 0 w 17"/>
                <a:gd name="T9" fmla="*/ 0 h 17"/>
                <a:gd name="T10" fmla="*/ 20160876 w 17"/>
                <a:gd name="T11" fmla="*/ 0 h 17"/>
                <a:gd name="T12" fmla="*/ 40321753 w 17"/>
                <a:gd name="T13" fmla="*/ 40323247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16"/>
                  </a:moveTo>
                  <a:lnTo>
                    <a:pt x="16" y="16"/>
                  </a:lnTo>
                  <a:lnTo>
                    <a:pt x="8" y="16"/>
                  </a:lnTo>
                  <a:lnTo>
                    <a:pt x="0" y="0"/>
                  </a:lnTo>
                  <a:lnTo>
                    <a:pt x="8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2" name="Freeform 229">
              <a:extLst>
                <a:ext uri="{FF2B5EF4-FFF2-40B4-BE49-F238E27FC236}">
                  <a16:creationId xmlns:a16="http://schemas.microsoft.com/office/drawing/2014/main" id="{4FD986BF-DAF6-F4A5-F9BE-6D3D8C3EB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7617" y="6371331"/>
              <a:ext cx="1677" cy="28523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0323247 h 17"/>
                <a:gd name="T4" fmla="*/ 0 w 1"/>
                <a:gd name="T5" fmla="*/ 20161624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8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3" name="Line 230">
              <a:extLst>
                <a:ext uri="{FF2B5EF4-FFF2-40B4-BE49-F238E27FC236}">
                  <a16:creationId xmlns:a16="http://schemas.microsoft.com/office/drawing/2014/main" id="{5F7C981B-1121-1BD3-6F25-1D8C017C73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35939" y="6300863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4" name="Freeform 231">
              <a:extLst>
                <a:ext uri="{FF2B5EF4-FFF2-40B4-BE49-F238E27FC236}">
                  <a16:creationId xmlns:a16="http://schemas.microsoft.com/office/drawing/2014/main" id="{D6668AFE-7F9E-529E-849A-578D0576D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2584" y="6299186"/>
              <a:ext cx="28523" cy="28522"/>
            </a:xfrm>
            <a:custGeom>
              <a:avLst/>
              <a:gdLst>
                <a:gd name="T0" fmla="*/ 25202029 w 17"/>
                <a:gd name="T1" fmla="*/ 20160876 h 17"/>
                <a:gd name="T2" fmla="*/ 0 w 17"/>
                <a:gd name="T3" fmla="*/ 40321753 h 17"/>
                <a:gd name="T4" fmla="*/ 12601808 w 17"/>
                <a:gd name="T5" fmla="*/ 20160876 h 17"/>
                <a:gd name="T6" fmla="*/ 12601808 w 17"/>
                <a:gd name="T7" fmla="*/ 20160876 h 17"/>
                <a:gd name="T8" fmla="*/ 40323247 w 17"/>
                <a:gd name="T9" fmla="*/ 0 h 17"/>
                <a:gd name="T10" fmla="*/ 25202029 w 17"/>
                <a:gd name="T11" fmla="*/ 20160876 h 17"/>
                <a:gd name="T12" fmla="*/ 40323247 w 17"/>
                <a:gd name="T13" fmla="*/ 0 h 17"/>
                <a:gd name="T14" fmla="*/ 40323247 w 17"/>
                <a:gd name="T15" fmla="*/ 20160876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10" y="8"/>
                  </a:moveTo>
                  <a:lnTo>
                    <a:pt x="0" y="16"/>
                  </a:lnTo>
                  <a:lnTo>
                    <a:pt x="5" y="8"/>
                  </a:lnTo>
                  <a:lnTo>
                    <a:pt x="16" y="0"/>
                  </a:lnTo>
                  <a:lnTo>
                    <a:pt x="10" y="8"/>
                  </a:lnTo>
                  <a:lnTo>
                    <a:pt x="16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5" name="Freeform 232">
              <a:extLst>
                <a:ext uri="{FF2B5EF4-FFF2-40B4-BE49-F238E27FC236}">
                  <a16:creationId xmlns:a16="http://schemas.microsoft.com/office/drawing/2014/main" id="{93E2862E-6821-48AD-4C59-231087F1B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0973" y="6376365"/>
              <a:ext cx="28522" cy="28522"/>
            </a:xfrm>
            <a:custGeom>
              <a:avLst/>
              <a:gdLst>
                <a:gd name="T0" fmla="*/ 40321753 w 17"/>
                <a:gd name="T1" fmla="*/ 0 h 17"/>
                <a:gd name="T2" fmla="*/ 40321753 w 17"/>
                <a:gd name="T3" fmla="*/ 0 h 17"/>
                <a:gd name="T4" fmla="*/ 0 w 17"/>
                <a:gd name="T5" fmla="*/ 40321753 h 17"/>
                <a:gd name="T6" fmla="*/ 40321753 w 17"/>
                <a:gd name="T7" fmla="*/ 0 h 17"/>
                <a:gd name="T8" fmla="*/ 4032175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6" name="Line 233">
              <a:extLst>
                <a:ext uri="{FF2B5EF4-FFF2-40B4-BE49-F238E27FC236}">
                  <a16:creationId xmlns:a16="http://schemas.microsoft.com/office/drawing/2014/main" id="{8AC1CA67-EA72-EA3E-F2C3-D1630A0544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39295" y="6329386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7" name="Freeform 234">
              <a:extLst>
                <a:ext uri="{FF2B5EF4-FFF2-40B4-BE49-F238E27FC236}">
                  <a16:creationId xmlns:a16="http://schemas.microsoft.com/office/drawing/2014/main" id="{003E4C64-D7B2-E4B5-1070-259AA7BEBD2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5939" y="6329386"/>
              <a:ext cx="28523" cy="28522"/>
            </a:xfrm>
            <a:custGeom>
              <a:avLst/>
              <a:gdLst>
                <a:gd name="T0" fmla="*/ 25202029 w 17"/>
                <a:gd name="T1" fmla="*/ 10080438 h 17"/>
                <a:gd name="T2" fmla="*/ 25202029 w 17"/>
                <a:gd name="T3" fmla="*/ 20160876 h 17"/>
                <a:gd name="T4" fmla="*/ 40323247 w 17"/>
                <a:gd name="T5" fmla="*/ 30241315 h 17"/>
                <a:gd name="T6" fmla="*/ 12601808 w 17"/>
                <a:gd name="T7" fmla="*/ 40321753 h 17"/>
                <a:gd name="T8" fmla="*/ 12601808 w 17"/>
                <a:gd name="T9" fmla="*/ 40321753 h 17"/>
                <a:gd name="T10" fmla="*/ 0 w 17"/>
                <a:gd name="T11" fmla="*/ 40321753 h 17"/>
                <a:gd name="T12" fmla="*/ 12601808 w 17"/>
                <a:gd name="T13" fmla="*/ 40321753 h 17"/>
                <a:gd name="T14" fmla="*/ 12601808 w 17"/>
                <a:gd name="T15" fmla="*/ 30241315 h 17"/>
                <a:gd name="T16" fmla="*/ 25202029 w 17"/>
                <a:gd name="T17" fmla="*/ 30241315 h 17"/>
                <a:gd name="T18" fmla="*/ 40323247 w 17"/>
                <a:gd name="T19" fmla="*/ 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17"/>
                <a:gd name="T32" fmla="*/ 17 w 17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17">
                  <a:moveTo>
                    <a:pt x="10" y="4"/>
                  </a:moveTo>
                  <a:lnTo>
                    <a:pt x="10" y="8"/>
                  </a:lnTo>
                  <a:lnTo>
                    <a:pt x="16" y="12"/>
                  </a:lnTo>
                  <a:lnTo>
                    <a:pt x="5" y="16"/>
                  </a:lnTo>
                  <a:lnTo>
                    <a:pt x="0" y="16"/>
                  </a:lnTo>
                  <a:lnTo>
                    <a:pt x="5" y="16"/>
                  </a:lnTo>
                  <a:lnTo>
                    <a:pt x="5" y="12"/>
                  </a:lnTo>
                  <a:lnTo>
                    <a:pt x="10" y="12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8" name="Freeform 235">
              <a:extLst>
                <a:ext uri="{FF2B5EF4-FFF2-40B4-BE49-F238E27FC236}">
                  <a16:creationId xmlns:a16="http://schemas.microsoft.com/office/drawing/2014/main" id="{15FD694E-2A10-7670-0EF9-B706327F9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9295" y="6279053"/>
              <a:ext cx="1678" cy="167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60000 65536"/>
                <a:gd name="T7" fmla="*/ 0 60000 65536"/>
                <a:gd name="T8" fmla="*/ 0 60000 65536"/>
                <a:gd name="T9" fmla="*/ 0 w 1"/>
                <a:gd name="T10" fmla="*/ 0 h 1"/>
                <a:gd name="T11" fmla="*/ 1 w 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9" name="Line 236">
              <a:extLst>
                <a:ext uri="{FF2B5EF4-FFF2-40B4-BE49-F238E27FC236}">
                  <a16:creationId xmlns:a16="http://schemas.microsoft.com/office/drawing/2014/main" id="{D4074C54-55F3-3797-3439-D058CFA034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37617" y="6317641"/>
              <a:ext cx="5033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0" name="Freeform 237">
              <a:extLst>
                <a:ext uri="{FF2B5EF4-FFF2-40B4-BE49-F238E27FC236}">
                  <a16:creationId xmlns:a16="http://schemas.microsoft.com/office/drawing/2014/main" id="{99CF8C18-0DBB-A1DA-EF13-C8F216C6A1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4262" y="6310930"/>
              <a:ext cx="28522" cy="28523"/>
            </a:xfrm>
            <a:custGeom>
              <a:avLst/>
              <a:gdLst>
                <a:gd name="T0" fmla="*/ 15120657 w 17"/>
                <a:gd name="T1" fmla="*/ 40323247 h 17"/>
                <a:gd name="T2" fmla="*/ 15120657 w 17"/>
                <a:gd name="T3" fmla="*/ 40323247 h 17"/>
                <a:gd name="T4" fmla="*/ 7559535 w 17"/>
                <a:gd name="T5" fmla="*/ 22682620 h 17"/>
                <a:gd name="T6" fmla="*/ 0 w 17"/>
                <a:gd name="T7" fmla="*/ 22682620 h 17"/>
                <a:gd name="T8" fmla="*/ 7559535 w 17"/>
                <a:gd name="T9" fmla="*/ 22682620 h 17"/>
                <a:gd name="T10" fmla="*/ 15120657 w 17"/>
                <a:gd name="T11" fmla="*/ 15121218 h 17"/>
                <a:gd name="T12" fmla="*/ 15120657 w 17"/>
                <a:gd name="T13" fmla="*/ 7561403 h 17"/>
                <a:gd name="T14" fmla="*/ 22680192 w 17"/>
                <a:gd name="T15" fmla="*/ 7561403 h 17"/>
                <a:gd name="T16" fmla="*/ 22680192 w 17"/>
                <a:gd name="T17" fmla="*/ 0 h 17"/>
                <a:gd name="T18" fmla="*/ 30241315 w 17"/>
                <a:gd name="T19" fmla="*/ 7561403 h 17"/>
                <a:gd name="T20" fmla="*/ 40321753 w 17"/>
                <a:gd name="T21" fmla="*/ 30242435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"/>
                <a:gd name="T34" fmla="*/ 0 h 17"/>
                <a:gd name="T35" fmla="*/ 17 w 17"/>
                <a:gd name="T36" fmla="*/ 17 h 1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" h="17">
                  <a:moveTo>
                    <a:pt x="6" y="16"/>
                  </a:moveTo>
                  <a:lnTo>
                    <a:pt x="6" y="16"/>
                  </a:lnTo>
                  <a:lnTo>
                    <a:pt x="3" y="9"/>
                  </a:lnTo>
                  <a:lnTo>
                    <a:pt x="0" y="9"/>
                  </a:lnTo>
                  <a:lnTo>
                    <a:pt x="3" y="9"/>
                  </a:lnTo>
                  <a:lnTo>
                    <a:pt x="6" y="6"/>
                  </a:lnTo>
                  <a:lnTo>
                    <a:pt x="6" y="3"/>
                  </a:lnTo>
                  <a:lnTo>
                    <a:pt x="9" y="3"/>
                  </a:lnTo>
                  <a:lnTo>
                    <a:pt x="9" y="0"/>
                  </a:lnTo>
                  <a:lnTo>
                    <a:pt x="12" y="3"/>
                  </a:lnTo>
                  <a:lnTo>
                    <a:pt x="16" y="1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1" name="Freeform 238">
              <a:extLst>
                <a:ext uri="{FF2B5EF4-FFF2-40B4-BE49-F238E27FC236}">
                  <a16:creationId xmlns:a16="http://schemas.microsoft.com/office/drawing/2014/main" id="{0981419A-D58F-B7DB-077F-C426188A4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0906" y="6319320"/>
              <a:ext cx="28522" cy="28522"/>
            </a:xfrm>
            <a:custGeom>
              <a:avLst/>
              <a:gdLst>
                <a:gd name="T0" fmla="*/ 40321753 w 17"/>
                <a:gd name="T1" fmla="*/ 0 h 17"/>
                <a:gd name="T2" fmla="*/ 27720411 w 17"/>
                <a:gd name="T3" fmla="*/ 22680192 h 17"/>
                <a:gd name="T4" fmla="*/ 22680192 w 17"/>
                <a:gd name="T5" fmla="*/ 22680192 h 17"/>
                <a:gd name="T6" fmla="*/ 22680192 w 17"/>
                <a:gd name="T7" fmla="*/ 22680192 h 17"/>
                <a:gd name="T8" fmla="*/ 22680192 w 17"/>
                <a:gd name="T9" fmla="*/ 30241315 h 17"/>
                <a:gd name="T10" fmla="*/ 22680192 w 17"/>
                <a:gd name="T11" fmla="*/ 30241315 h 17"/>
                <a:gd name="T12" fmla="*/ 15120657 w 17"/>
                <a:gd name="T13" fmla="*/ 40321753 h 17"/>
                <a:gd name="T14" fmla="*/ 10080438 w 17"/>
                <a:gd name="T15" fmla="*/ 30241315 h 17"/>
                <a:gd name="T16" fmla="*/ 10080438 w 17"/>
                <a:gd name="T17" fmla="*/ 22680192 h 17"/>
                <a:gd name="T18" fmla="*/ 5040219 w 17"/>
                <a:gd name="T19" fmla="*/ 22680192 h 17"/>
                <a:gd name="T20" fmla="*/ 0 w 17"/>
                <a:gd name="T21" fmla="*/ 7559535 h 17"/>
                <a:gd name="T22" fmla="*/ 5040219 w 17"/>
                <a:gd name="T23" fmla="*/ 7559535 h 17"/>
                <a:gd name="T24" fmla="*/ 15120657 w 17"/>
                <a:gd name="T25" fmla="*/ 7559535 h 17"/>
                <a:gd name="T26" fmla="*/ 22680192 w 17"/>
                <a:gd name="T27" fmla="*/ 7559535 h 17"/>
                <a:gd name="T28" fmla="*/ 22680192 w 17"/>
                <a:gd name="T29" fmla="*/ 0 h 17"/>
                <a:gd name="T30" fmla="*/ 32760631 w 17"/>
                <a:gd name="T31" fmla="*/ 0 h 17"/>
                <a:gd name="T32" fmla="*/ 40321753 w 17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"/>
                <a:gd name="T52" fmla="*/ 0 h 17"/>
                <a:gd name="T53" fmla="*/ 17 w 17"/>
                <a:gd name="T54" fmla="*/ 17 h 1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" h="17">
                  <a:moveTo>
                    <a:pt x="16" y="0"/>
                  </a:moveTo>
                  <a:lnTo>
                    <a:pt x="11" y="9"/>
                  </a:lnTo>
                  <a:lnTo>
                    <a:pt x="9" y="9"/>
                  </a:lnTo>
                  <a:lnTo>
                    <a:pt x="9" y="12"/>
                  </a:lnTo>
                  <a:lnTo>
                    <a:pt x="6" y="16"/>
                  </a:lnTo>
                  <a:lnTo>
                    <a:pt x="4" y="12"/>
                  </a:lnTo>
                  <a:lnTo>
                    <a:pt x="4" y="9"/>
                  </a:lnTo>
                  <a:lnTo>
                    <a:pt x="2" y="9"/>
                  </a:lnTo>
                  <a:lnTo>
                    <a:pt x="0" y="3"/>
                  </a:lnTo>
                  <a:lnTo>
                    <a:pt x="2" y="3"/>
                  </a:lnTo>
                  <a:lnTo>
                    <a:pt x="6" y="3"/>
                  </a:lnTo>
                  <a:lnTo>
                    <a:pt x="9" y="3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2" name="Line 239">
              <a:extLst>
                <a:ext uri="{FF2B5EF4-FFF2-40B4-BE49-F238E27FC236}">
                  <a16:creationId xmlns:a16="http://schemas.microsoft.com/office/drawing/2014/main" id="{08683DE8-9441-8B2B-53DB-97D695062A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40973" y="6336098"/>
              <a:ext cx="3356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3" name="Line 240">
              <a:extLst>
                <a:ext uri="{FF2B5EF4-FFF2-40B4-BE49-F238E27FC236}">
                  <a16:creationId xmlns:a16="http://schemas.microsoft.com/office/drawing/2014/main" id="{0A8C692F-B7BE-DC02-BF90-6031DF76DB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240973" y="6336098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4" name="Freeform 241">
              <a:extLst>
                <a:ext uri="{FF2B5EF4-FFF2-40B4-BE49-F238E27FC236}">
                  <a16:creationId xmlns:a16="http://schemas.microsoft.com/office/drawing/2014/main" id="{3C97980D-D400-7268-F3A7-EE1DF5749A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2650" y="6336098"/>
              <a:ext cx="28523" cy="1677"/>
            </a:xfrm>
            <a:custGeom>
              <a:avLst/>
              <a:gdLst>
                <a:gd name="T0" fmla="*/ 0 w 17"/>
                <a:gd name="T1" fmla="*/ 0 h 1"/>
                <a:gd name="T2" fmla="*/ 0 w 17"/>
                <a:gd name="T3" fmla="*/ 0 h 1"/>
                <a:gd name="T4" fmla="*/ 40323247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5" name="Line 242">
              <a:extLst>
                <a:ext uri="{FF2B5EF4-FFF2-40B4-BE49-F238E27FC236}">
                  <a16:creationId xmlns:a16="http://schemas.microsoft.com/office/drawing/2014/main" id="{6D1EC709-8B3B-6BDE-4C47-E02632857D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42650" y="6314286"/>
              <a:ext cx="1678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6" name="Freeform 243">
              <a:extLst>
                <a:ext uri="{FF2B5EF4-FFF2-40B4-BE49-F238E27FC236}">
                  <a16:creationId xmlns:a16="http://schemas.microsoft.com/office/drawing/2014/main" id="{2593B87D-7429-F8D1-F4EF-12937CAFB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9295" y="6307575"/>
              <a:ext cx="28523" cy="28523"/>
            </a:xfrm>
            <a:custGeom>
              <a:avLst/>
              <a:gdLst>
                <a:gd name="T0" fmla="*/ 25202029 w 17"/>
                <a:gd name="T1" fmla="*/ 40323247 h 17"/>
                <a:gd name="T2" fmla="*/ 12601808 w 17"/>
                <a:gd name="T3" fmla="*/ 15121218 h 17"/>
                <a:gd name="T4" fmla="*/ 0 w 17"/>
                <a:gd name="T5" fmla="*/ 15121218 h 17"/>
                <a:gd name="T6" fmla="*/ 0 w 17"/>
                <a:gd name="T7" fmla="*/ 7561403 h 17"/>
                <a:gd name="T8" fmla="*/ 25202029 w 17"/>
                <a:gd name="T9" fmla="*/ 0 h 17"/>
                <a:gd name="T10" fmla="*/ 25202029 w 17"/>
                <a:gd name="T11" fmla="*/ 7561403 h 17"/>
                <a:gd name="T12" fmla="*/ 25202029 w 17"/>
                <a:gd name="T13" fmla="*/ 22682620 h 17"/>
                <a:gd name="T14" fmla="*/ 40323247 w 17"/>
                <a:gd name="T15" fmla="*/ 30242435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10" y="1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10" y="0"/>
                  </a:lnTo>
                  <a:lnTo>
                    <a:pt x="10" y="3"/>
                  </a:lnTo>
                  <a:lnTo>
                    <a:pt x="10" y="9"/>
                  </a:lnTo>
                  <a:lnTo>
                    <a:pt x="16" y="1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7" name="Line 244">
              <a:extLst>
                <a:ext uri="{FF2B5EF4-FFF2-40B4-BE49-F238E27FC236}">
                  <a16:creationId xmlns:a16="http://schemas.microsoft.com/office/drawing/2014/main" id="{06B4FA37-314C-011D-D306-E327D3F428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42650" y="6255563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8" name="Line 245">
              <a:extLst>
                <a:ext uri="{FF2B5EF4-FFF2-40B4-BE49-F238E27FC236}">
                  <a16:creationId xmlns:a16="http://schemas.microsoft.com/office/drawing/2014/main" id="{B8D663D8-3052-868C-375B-DC4B071321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42650" y="6255563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9" name="Line 246">
              <a:extLst>
                <a:ext uri="{FF2B5EF4-FFF2-40B4-BE49-F238E27FC236}">
                  <a16:creationId xmlns:a16="http://schemas.microsoft.com/office/drawing/2014/main" id="{FCB5F97C-8137-D9EB-4BBF-C5E44D6244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42650" y="6334419"/>
              <a:ext cx="5034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0" name="Freeform 247">
              <a:extLst>
                <a:ext uri="{FF2B5EF4-FFF2-40B4-BE49-F238E27FC236}">
                  <a16:creationId xmlns:a16="http://schemas.microsoft.com/office/drawing/2014/main" id="{21E4D322-C9DD-51EA-CBED-FBB207081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9295" y="6329386"/>
              <a:ext cx="28523" cy="28522"/>
            </a:xfrm>
            <a:custGeom>
              <a:avLst/>
              <a:gdLst>
                <a:gd name="T0" fmla="*/ 15121218 w 17"/>
                <a:gd name="T1" fmla="*/ 40321753 h 17"/>
                <a:gd name="T2" fmla="*/ 7561403 w 17"/>
                <a:gd name="T3" fmla="*/ 40321753 h 17"/>
                <a:gd name="T4" fmla="*/ 0 w 17"/>
                <a:gd name="T5" fmla="*/ 25201096 h 17"/>
                <a:gd name="T6" fmla="*/ 15121218 w 17"/>
                <a:gd name="T7" fmla="*/ 0 h 17"/>
                <a:gd name="T8" fmla="*/ 22682620 w 17"/>
                <a:gd name="T9" fmla="*/ 0 h 17"/>
                <a:gd name="T10" fmla="*/ 30242435 w 17"/>
                <a:gd name="T11" fmla="*/ 12599754 h 17"/>
                <a:gd name="T12" fmla="*/ 40323247 w 17"/>
                <a:gd name="T13" fmla="*/ 40321753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6" y="16"/>
                  </a:moveTo>
                  <a:lnTo>
                    <a:pt x="3" y="16"/>
                  </a:lnTo>
                  <a:lnTo>
                    <a:pt x="0" y="1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5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1" name="Line 248">
              <a:extLst>
                <a:ext uri="{FF2B5EF4-FFF2-40B4-BE49-F238E27FC236}">
                  <a16:creationId xmlns:a16="http://schemas.microsoft.com/office/drawing/2014/main" id="{A98F262F-5097-8940-E194-F897C47FB5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44329" y="6263952"/>
              <a:ext cx="0" cy="5034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2" name="Freeform 249">
              <a:extLst>
                <a:ext uri="{FF2B5EF4-FFF2-40B4-BE49-F238E27FC236}">
                  <a16:creationId xmlns:a16="http://schemas.microsoft.com/office/drawing/2014/main" id="{0A454D7D-569C-7867-8C8F-DD5EB7FA46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9295" y="6258919"/>
              <a:ext cx="28523" cy="28522"/>
            </a:xfrm>
            <a:custGeom>
              <a:avLst/>
              <a:gdLst>
                <a:gd name="T0" fmla="*/ 40323247 w 17"/>
                <a:gd name="T1" fmla="*/ 30241315 h 17"/>
                <a:gd name="T2" fmla="*/ 25202029 w 17"/>
                <a:gd name="T3" fmla="*/ 40321753 h 17"/>
                <a:gd name="T4" fmla="*/ 12601808 w 17"/>
                <a:gd name="T5" fmla="*/ 35281534 h 17"/>
                <a:gd name="T6" fmla="*/ 0 w 17"/>
                <a:gd name="T7" fmla="*/ 5040219 h 17"/>
                <a:gd name="T8" fmla="*/ 25202029 w 17"/>
                <a:gd name="T9" fmla="*/ 0 h 17"/>
                <a:gd name="T10" fmla="*/ 25202029 w 17"/>
                <a:gd name="T11" fmla="*/ 0 h 17"/>
                <a:gd name="T12" fmla="*/ 40323247 w 17"/>
                <a:gd name="T13" fmla="*/ 15120657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12"/>
                  </a:moveTo>
                  <a:lnTo>
                    <a:pt x="10" y="16"/>
                  </a:lnTo>
                  <a:lnTo>
                    <a:pt x="5" y="14"/>
                  </a:lnTo>
                  <a:lnTo>
                    <a:pt x="0" y="2"/>
                  </a:lnTo>
                  <a:lnTo>
                    <a:pt x="10" y="0"/>
                  </a:lnTo>
                  <a:lnTo>
                    <a:pt x="16" y="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3" name="Freeform 250">
              <a:extLst>
                <a:ext uri="{FF2B5EF4-FFF2-40B4-BE49-F238E27FC236}">
                  <a16:creationId xmlns:a16="http://schemas.microsoft.com/office/drawing/2014/main" id="{EDEE0352-9AD9-BD27-EA41-D203E9470C3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4329" y="6287441"/>
              <a:ext cx="28522" cy="28523"/>
            </a:xfrm>
            <a:custGeom>
              <a:avLst/>
              <a:gdLst>
                <a:gd name="T0" fmla="*/ 40321753 w 17"/>
                <a:gd name="T1" fmla="*/ 20161624 h 17"/>
                <a:gd name="T2" fmla="*/ 40321753 w 17"/>
                <a:gd name="T3" fmla="*/ 40323247 h 17"/>
                <a:gd name="T4" fmla="*/ 20160876 w 17"/>
                <a:gd name="T5" fmla="*/ 40323247 h 17"/>
                <a:gd name="T6" fmla="*/ 0 w 17"/>
                <a:gd name="T7" fmla="*/ 40323247 h 17"/>
                <a:gd name="T8" fmla="*/ 0 w 17"/>
                <a:gd name="T9" fmla="*/ 40323247 h 17"/>
                <a:gd name="T10" fmla="*/ 0 w 17"/>
                <a:gd name="T11" fmla="*/ 20161624 h 17"/>
                <a:gd name="T12" fmla="*/ 0 w 17"/>
                <a:gd name="T13" fmla="*/ 20161624 h 17"/>
                <a:gd name="T14" fmla="*/ 40321753 w 17"/>
                <a:gd name="T15" fmla="*/ 0 h 17"/>
                <a:gd name="T16" fmla="*/ 40321753 w 17"/>
                <a:gd name="T17" fmla="*/ 20161624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16" y="8"/>
                  </a:moveTo>
                  <a:lnTo>
                    <a:pt x="16" y="16"/>
                  </a:lnTo>
                  <a:lnTo>
                    <a:pt x="8" y="16"/>
                  </a:lnTo>
                  <a:lnTo>
                    <a:pt x="0" y="16"/>
                  </a:lnTo>
                  <a:lnTo>
                    <a:pt x="0" y="8"/>
                  </a:lnTo>
                  <a:lnTo>
                    <a:pt x="16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4" name="Line 251">
              <a:extLst>
                <a:ext uri="{FF2B5EF4-FFF2-40B4-BE49-F238E27FC236}">
                  <a16:creationId xmlns:a16="http://schemas.microsoft.com/office/drawing/2014/main" id="{D6B018BC-807A-3A15-D8D6-AA774EB778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47684" y="6320997"/>
              <a:ext cx="1677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5" name="Freeform 252">
              <a:extLst>
                <a:ext uri="{FF2B5EF4-FFF2-40B4-BE49-F238E27FC236}">
                  <a16:creationId xmlns:a16="http://schemas.microsoft.com/office/drawing/2014/main" id="{5254C336-FFC4-CA46-470F-C2F7DECCD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2650" y="6319320"/>
              <a:ext cx="28523" cy="28522"/>
            </a:xfrm>
            <a:custGeom>
              <a:avLst/>
              <a:gdLst>
                <a:gd name="T0" fmla="*/ 30242435 w 17"/>
                <a:gd name="T1" fmla="*/ 12599754 h 17"/>
                <a:gd name="T2" fmla="*/ 10080812 w 17"/>
                <a:gd name="T3" fmla="*/ 40321753 h 17"/>
                <a:gd name="T4" fmla="*/ 0 w 17"/>
                <a:gd name="T5" fmla="*/ 40321753 h 17"/>
                <a:gd name="T6" fmla="*/ 20161624 w 17"/>
                <a:gd name="T7" fmla="*/ 0 h 17"/>
                <a:gd name="T8" fmla="*/ 30242435 w 17"/>
                <a:gd name="T9" fmla="*/ 0 h 17"/>
                <a:gd name="T10" fmla="*/ 30242435 w 17"/>
                <a:gd name="T11" fmla="*/ 12599754 h 17"/>
                <a:gd name="T12" fmla="*/ 40323247 w 17"/>
                <a:gd name="T13" fmla="*/ 40321753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2" y="5"/>
                  </a:moveTo>
                  <a:lnTo>
                    <a:pt x="4" y="16"/>
                  </a:lnTo>
                  <a:lnTo>
                    <a:pt x="0" y="16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6" name="Line 253">
              <a:extLst>
                <a:ext uri="{FF2B5EF4-FFF2-40B4-BE49-F238E27FC236}">
                  <a16:creationId xmlns:a16="http://schemas.microsoft.com/office/drawing/2014/main" id="{B5AE4889-05D2-B1CC-BD48-69AF33B3D3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49361" y="6362942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7" name="Line 254">
              <a:extLst>
                <a:ext uri="{FF2B5EF4-FFF2-40B4-BE49-F238E27FC236}">
                  <a16:creationId xmlns:a16="http://schemas.microsoft.com/office/drawing/2014/main" id="{E1B4412D-2FCF-B29A-5C2C-660B13A455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49361" y="6362942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8" name="Line 255">
              <a:extLst>
                <a:ext uri="{FF2B5EF4-FFF2-40B4-BE49-F238E27FC236}">
                  <a16:creationId xmlns:a16="http://schemas.microsoft.com/office/drawing/2014/main" id="{1959A60C-B96E-5346-3C6F-96A609EE5C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49361" y="6362942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9" name="Freeform 256">
              <a:extLst>
                <a:ext uri="{FF2B5EF4-FFF2-40B4-BE49-F238E27FC236}">
                  <a16:creationId xmlns:a16="http://schemas.microsoft.com/office/drawing/2014/main" id="{9D4090B0-579B-EC10-4A5A-004D997B7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2650" y="6324353"/>
              <a:ext cx="28523" cy="28523"/>
            </a:xfrm>
            <a:custGeom>
              <a:avLst/>
              <a:gdLst>
                <a:gd name="T0" fmla="*/ 40323247 w 17"/>
                <a:gd name="T1" fmla="*/ 20161624 h 17"/>
                <a:gd name="T2" fmla="*/ 30242435 w 17"/>
                <a:gd name="T3" fmla="*/ 20161624 h 17"/>
                <a:gd name="T4" fmla="*/ 20161624 w 17"/>
                <a:gd name="T5" fmla="*/ 40323247 h 17"/>
                <a:gd name="T6" fmla="*/ 0 w 17"/>
                <a:gd name="T7" fmla="*/ 40323247 h 17"/>
                <a:gd name="T8" fmla="*/ 10080812 w 17"/>
                <a:gd name="T9" fmla="*/ 20161624 h 17"/>
                <a:gd name="T10" fmla="*/ 30242435 w 17"/>
                <a:gd name="T11" fmla="*/ 0 h 17"/>
                <a:gd name="T12" fmla="*/ 40323247 w 17"/>
                <a:gd name="T13" fmla="*/ 0 h 17"/>
                <a:gd name="T14" fmla="*/ 40323247 w 17"/>
                <a:gd name="T15" fmla="*/ 20161624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16" y="8"/>
                  </a:moveTo>
                  <a:lnTo>
                    <a:pt x="12" y="8"/>
                  </a:lnTo>
                  <a:lnTo>
                    <a:pt x="8" y="16"/>
                  </a:lnTo>
                  <a:lnTo>
                    <a:pt x="0" y="16"/>
                  </a:lnTo>
                  <a:lnTo>
                    <a:pt x="4" y="8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0" name="Line 257">
              <a:extLst>
                <a:ext uri="{FF2B5EF4-FFF2-40B4-BE49-F238E27FC236}">
                  <a16:creationId xmlns:a16="http://schemas.microsoft.com/office/drawing/2014/main" id="{5E1DBC5E-C031-49FB-196A-86A170066D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49361" y="6309253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1" name="Freeform 258">
              <a:extLst>
                <a:ext uri="{FF2B5EF4-FFF2-40B4-BE49-F238E27FC236}">
                  <a16:creationId xmlns:a16="http://schemas.microsoft.com/office/drawing/2014/main" id="{CE40892B-DF36-751E-955F-C6284B8C1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4329" y="6309253"/>
              <a:ext cx="28522" cy="28522"/>
            </a:xfrm>
            <a:custGeom>
              <a:avLst/>
              <a:gdLst>
                <a:gd name="T0" fmla="*/ 40321753 w 17"/>
                <a:gd name="T1" fmla="*/ 20160876 h 17"/>
                <a:gd name="T2" fmla="*/ 25201096 w 17"/>
                <a:gd name="T3" fmla="*/ 30241315 h 17"/>
                <a:gd name="T4" fmla="*/ 0 w 17"/>
                <a:gd name="T5" fmla="*/ 40321753 h 17"/>
                <a:gd name="T6" fmla="*/ 0 w 17"/>
                <a:gd name="T7" fmla="*/ 30241315 h 17"/>
                <a:gd name="T8" fmla="*/ 0 w 17"/>
                <a:gd name="T9" fmla="*/ 20160876 h 17"/>
                <a:gd name="T10" fmla="*/ 0 w 17"/>
                <a:gd name="T11" fmla="*/ 0 h 17"/>
                <a:gd name="T12" fmla="*/ 12599754 w 17"/>
                <a:gd name="T13" fmla="*/ 0 h 17"/>
                <a:gd name="T14" fmla="*/ 40321753 w 17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16" y="8"/>
                  </a:moveTo>
                  <a:lnTo>
                    <a:pt x="10" y="12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0"/>
                  </a:lnTo>
                  <a:lnTo>
                    <a:pt x="5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2" name="Line 259">
              <a:extLst>
                <a:ext uri="{FF2B5EF4-FFF2-40B4-BE49-F238E27FC236}">
                  <a16:creationId xmlns:a16="http://schemas.microsoft.com/office/drawing/2014/main" id="{5240BE53-9B2A-754B-0A00-B29E2E97F9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47684" y="6331064"/>
              <a:ext cx="1677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3" name="Freeform 260">
              <a:extLst>
                <a:ext uri="{FF2B5EF4-FFF2-40B4-BE49-F238E27FC236}">
                  <a16:creationId xmlns:a16="http://schemas.microsoft.com/office/drawing/2014/main" id="{C7BF7C6F-50ED-24E4-07F2-34F0AEC3354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6006" y="6331064"/>
              <a:ext cx="28523" cy="28523"/>
            </a:xfrm>
            <a:custGeom>
              <a:avLst/>
              <a:gdLst>
                <a:gd name="T0" fmla="*/ 20161624 w 17"/>
                <a:gd name="T1" fmla="*/ 20161624 h 17"/>
                <a:gd name="T2" fmla="*/ 20161624 w 17"/>
                <a:gd name="T3" fmla="*/ 40323247 h 17"/>
                <a:gd name="T4" fmla="*/ 0 w 17"/>
                <a:gd name="T5" fmla="*/ 20161624 h 17"/>
                <a:gd name="T6" fmla="*/ 20161624 w 17"/>
                <a:gd name="T7" fmla="*/ 0 h 17"/>
                <a:gd name="T8" fmla="*/ 40323247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8" y="8"/>
                  </a:moveTo>
                  <a:lnTo>
                    <a:pt x="8" y="16"/>
                  </a:lnTo>
                  <a:lnTo>
                    <a:pt x="0" y="8"/>
                  </a:ln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4" name="Line 261">
              <a:extLst>
                <a:ext uri="{FF2B5EF4-FFF2-40B4-BE49-F238E27FC236}">
                  <a16:creationId xmlns:a16="http://schemas.microsoft.com/office/drawing/2014/main" id="{4EC556BD-B1A9-EC78-1A64-CB93B2FBFA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51040" y="6329386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5" name="Freeform 262">
              <a:extLst>
                <a:ext uri="{FF2B5EF4-FFF2-40B4-BE49-F238E27FC236}">
                  <a16:creationId xmlns:a16="http://schemas.microsoft.com/office/drawing/2014/main" id="{F3203D85-CB7E-338B-1450-AEF1C98C9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6006" y="6327708"/>
              <a:ext cx="28523" cy="28523"/>
            </a:xfrm>
            <a:custGeom>
              <a:avLst/>
              <a:gdLst>
                <a:gd name="T0" fmla="*/ 30242435 w 17"/>
                <a:gd name="T1" fmla="*/ 40323247 h 17"/>
                <a:gd name="T2" fmla="*/ 0 w 17"/>
                <a:gd name="T3" fmla="*/ 40323247 h 17"/>
                <a:gd name="T4" fmla="*/ 0 w 17"/>
                <a:gd name="T5" fmla="*/ 20161624 h 17"/>
                <a:gd name="T6" fmla="*/ 0 w 17"/>
                <a:gd name="T7" fmla="*/ 20161624 h 17"/>
                <a:gd name="T8" fmla="*/ 10080812 w 17"/>
                <a:gd name="T9" fmla="*/ 0 h 17"/>
                <a:gd name="T10" fmla="*/ 20161624 w 17"/>
                <a:gd name="T11" fmla="*/ 0 h 17"/>
                <a:gd name="T12" fmla="*/ 40323247 w 17"/>
                <a:gd name="T13" fmla="*/ 20161624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2" y="16"/>
                  </a:moveTo>
                  <a:lnTo>
                    <a:pt x="0" y="16"/>
                  </a:lnTo>
                  <a:lnTo>
                    <a:pt x="0" y="8"/>
                  </a:lnTo>
                  <a:lnTo>
                    <a:pt x="4" y="0"/>
                  </a:lnTo>
                  <a:lnTo>
                    <a:pt x="8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6" name="Line 263">
              <a:extLst>
                <a:ext uri="{FF2B5EF4-FFF2-40B4-BE49-F238E27FC236}">
                  <a16:creationId xmlns:a16="http://schemas.microsoft.com/office/drawing/2014/main" id="{76AEEB0F-D234-F87F-85F0-871BCDDB3B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49361" y="6336098"/>
              <a:ext cx="3356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7" name="Freeform 264">
              <a:extLst>
                <a:ext uri="{FF2B5EF4-FFF2-40B4-BE49-F238E27FC236}">
                  <a16:creationId xmlns:a16="http://schemas.microsoft.com/office/drawing/2014/main" id="{0B3BA847-A0AE-2C27-F5A3-40A53CBC2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9361" y="6334419"/>
              <a:ext cx="28523" cy="28523"/>
            </a:xfrm>
            <a:custGeom>
              <a:avLst/>
              <a:gdLst>
                <a:gd name="T0" fmla="*/ 0 w 17"/>
                <a:gd name="T1" fmla="*/ 40323247 h 17"/>
                <a:gd name="T2" fmla="*/ 0 w 17"/>
                <a:gd name="T3" fmla="*/ 0 h 17"/>
                <a:gd name="T4" fmla="*/ 40323247 w 17"/>
                <a:gd name="T5" fmla="*/ 40323247 h 17"/>
                <a:gd name="T6" fmla="*/ 40323247 w 17"/>
                <a:gd name="T7" fmla="*/ 40323247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8" name="Freeform 265">
              <a:extLst>
                <a:ext uri="{FF2B5EF4-FFF2-40B4-BE49-F238E27FC236}">
                  <a16:creationId xmlns:a16="http://schemas.microsoft.com/office/drawing/2014/main" id="{372D7FAA-2CCC-46BE-4751-902AFADF22E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2717" y="6362942"/>
              <a:ext cx="28523" cy="28522"/>
            </a:xfrm>
            <a:custGeom>
              <a:avLst/>
              <a:gdLst>
                <a:gd name="T0" fmla="*/ 40323247 w 17"/>
                <a:gd name="T1" fmla="*/ 0 h 17"/>
                <a:gd name="T2" fmla="*/ 40323247 w 17"/>
                <a:gd name="T3" fmla="*/ 40321753 h 17"/>
                <a:gd name="T4" fmla="*/ 0 w 17"/>
                <a:gd name="T5" fmla="*/ 0 h 17"/>
                <a:gd name="T6" fmla="*/ 403232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9" name="Line 266">
              <a:extLst>
                <a:ext uri="{FF2B5EF4-FFF2-40B4-BE49-F238E27FC236}">
                  <a16:creationId xmlns:a16="http://schemas.microsoft.com/office/drawing/2014/main" id="{BFB21A01-88F3-096D-D8E8-B8CD18D4E9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54395" y="6361264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0" name="Freeform 267">
              <a:extLst>
                <a:ext uri="{FF2B5EF4-FFF2-40B4-BE49-F238E27FC236}">
                  <a16:creationId xmlns:a16="http://schemas.microsoft.com/office/drawing/2014/main" id="{5842FF21-2A59-68C0-BF5B-A0CA01D7B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4395" y="6361264"/>
              <a:ext cx="1677" cy="28523"/>
            </a:xfrm>
            <a:custGeom>
              <a:avLst/>
              <a:gdLst>
                <a:gd name="T0" fmla="*/ 0 w 1"/>
                <a:gd name="T1" fmla="*/ 40323247 h 17"/>
                <a:gd name="T2" fmla="*/ 0 w 1"/>
                <a:gd name="T3" fmla="*/ 40323247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16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1" name="Line 268">
              <a:extLst>
                <a:ext uri="{FF2B5EF4-FFF2-40B4-BE49-F238E27FC236}">
                  <a16:creationId xmlns:a16="http://schemas.microsoft.com/office/drawing/2014/main" id="{0A9AD7C8-C6EB-10B5-86E2-633760B769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44329" y="5878058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2" name="Freeform 269">
              <a:extLst>
                <a:ext uri="{FF2B5EF4-FFF2-40B4-BE49-F238E27FC236}">
                  <a16:creationId xmlns:a16="http://schemas.microsoft.com/office/drawing/2014/main" id="{E81668D7-9DE4-5E3A-E2FD-6CC199593AB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9295" y="5874703"/>
              <a:ext cx="28523" cy="28523"/>
            </a:xfrm>
            <a:custGeom>
              <a:avLst/>
              <a:gdLst>
                <a:gd name="T0" fmla="*/ 40323247 w 17"/>
                <a:gd name="T1" fmla="*/ 30242435 h 17"/>
                <a:gd name="T2" fmla="*/ 0 w 17"/>
                <a:gd name="T3" fmla="*/ 40323247 h 17"/>
                <a:gd name="T4" fmla="*/ 0 w 17"/>
                <a:gd name="T5" fmla="*/ 30242435 h 17"/>
                <a:gd name="T6" fmla="*/ 0 w 17"/>
                <a:gd name="T7" fmla="*/ 15121218 h 17"/>
                <a:gd name="T8" fmla="*/ 0 w 17"/>
                <a:gd name="T9" fmla="*/ 0 h 17"/>
                <a:gd name="T10" fmla="*/ 25202029 w 17"/>
                <a:gd name="T11" fmla="*/ 0 h 17"/>
                <a:gd name="T12" fmla="*/ 40323247 w 17"/>
                <a:gd name="T13" fmla="*/ 0 h 17"/>
                <a:gd name="T14" fmla="*/ 40323247 w 17"/>
                <a:gd name="T15" fmla="*/ 15121218 h 17"/>
                <a:gd name="T16" fmla="*/ 40323247 w 17"/>
                <a:gd name="T17" fmla="*/ 15121218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16" y="12"/>
                  </a:moveTo>
                  <a:lnTo>
                    <a:pt x="0" y="16"/>
                  </a:lnTo>
                  <a:lnTo>
                    <a:pt x="0" y="12"/>
                  </a:lnTo>
                  <a:lnTo>
                    <a:pt x="0" y="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16" y="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3" name="Freeform 270">
              <a:extLst>
                <a:ext uri="{FF2B5EF4-FFF2-40B4-BE49-F238E27FC236}">
                  <a16:creationId xmlns:a16="http://schemas.microsoft.com/office/drawing/2014/main" id="{C8D7E51E-3CB2-8D4A-B8F8-6ADDB5EB8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7684" y="6242141"/>
              <a:ext cx="28522" cy="28522"/>
            </a:xfrm>
            <a:custGeom>
              <a:avLst/>
              <a:gdLst>
                <a:gd name="T0" fmla="*/ 40321753 w 17"/>
                <a:gd name="T1" fmla="*/ 0 h 17"/>
                <a:gd name="T2" fmla="*/ 30241315 w 17"/>
                <a:gd name="T3" fmla="*/ 5040219 h 17"/>
                <a:gd name="T4" fmla="*/ 10080438 w 17"/>
                <a:gd name="T5" fmla="*/ 27720411 h 17"/>
                <a:gd name="T6" fmla="*/ 0 w 17"/>
                <a:gd name="T7" fmla="*/ 40321753 h 17"/>
                <a:gd name="T8" fmla="*/ 0 w 17"/>
                <a:gd name="T9" fmla="*/ 40321753 h 17"/>
                <a:gd name="T10" fmla="*/ 0 w 17"/>
                <a:gd name="T11" fmla="*/ 40321753 h 17"/>
                <a:gd name="T12" fmla="*/ 10080438 w 17"/>
                <a:gd name="T13" fmla="*/ 22680192 h 17"/>
                <a:gd name="T14" fmla="*/ 10080438 w 17"/>
                <a:gd name="T15" fmla="*/ 0 h 17"/>
                <a:gd name="T16" fmla="*/ 40321753 w 17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16" y="0"/>
                  </a:moveTo>
                  <a:lnTo>
                    <a:pt x="12" y="2"/>
                  </a:lnTo>
                  <a:lnTo>
                    <a:pt x="4" y="11"/>
                  </a:lnTo>
                  <a:lnTo>
                    <a:pt x="0" y="16"/>
                  </a:lnTo>
                  <a:lnTo>
                    <a:pt x="4" y="9"/>
                  </a:lnTo>
                  <a:lnTo>
                    <a:pt x="4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4" name="Line 271">
              <a:extLst>
                <a:ext uri="{FF2B5EF4-FFF2-40B4-BE49-F238E27FC236}">
                  <a16:creationId xmlns:a16="http://schemas.microsoft.com/office/drawing/2014/main" id="{A747C6A0-71BE-355B-6102-1002081E2C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56073" y="6334419"/>
              <a:ext cx="1678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5" name="Line 272">
              <a:extLst>
                <a:ext uri="{FF2B5EF4-FFF2-40B4-BE49-F238E27FC236}">
                  <a16:creationId xmlns:a16="http://schemas.microsoft.com/office/drawing/2014/main" id="{735FC4DC-6C9D-EBE9-7EAD-A589354FBE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56073" y="6334419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6" name="Line 273">
              <a:extLst>
                <a:ext uri="{FF2B5EF4-FFF2-40B4-BE49-F238E27FC236}">
                  <a16:creationId xmlns:a16="http://schemas.microsoft.com/office/drawing/2014/main" id="{78C4DDC1-F53F-F698-15A1-ED2B706A24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56073" y="6334419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7" name="Freeform 274">
              <a:extLst>
                <a:ext uri="{FF2B5EF4-FFF2-40B4-BE49-F238E27FC236}">
                  <a16:creationId xmlns:a16="http://schemas.microsoft.com/office/drawing/2014/main" id="{AFB09BC0-86FA-A44E-0077-AC78CCA98DF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6073" y="6336098"/>
              <a:ext cx="28523" cy="1677"/>
            </a:xfrm>
            <a:custGeom>
              <a:avLst/>
              <a:gdLst>
                <a:gd name="T0" fmla="*/ 40323247 w 17"/>
                <a:gd name="T1" fmla="*/ 0 h 1"/>
                <a:gd name="T2" fmla="*/ 40323247 w 17"/>
                <a:gd name="T3" fmla="*/ 0 h 1"/>
                <a:gd name="T4" fmla="*/ 0 w 17"/>
                <a:gd name="T5" fmla="*/ 0 h 1"/>
                <a:gd name="T6" fmla="*/ 40323247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16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8" name="Line 275">
              <a:extLst>
                <a:ext uri="{FF2B5EF4-FFF2-40B4-BE49-F238E27FC236}">
                  <a16:creationId xmlns:a16="http://schemas.microsoft.com/office/drawing/2014/main" id="{028DA755-D2B7-EEE9-BF8F-259C6348C8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57751" y="6354553"/>
              <a:ext cx="1677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9" name="Line 276">
              <a:extLst>
                <a:ext uri="{FF2B5EF4-FFF2-40B4-BE49-F238E27FC236}">
                  <a16:creationId xmlns:a16="http://schemas.microsoft.com/office/drawing/2014/main" id="{BDF6040C-7B3A-370F-0042-63AF003CE5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57751" y="6354553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0" name="Line 277">
              <a:extLst>
                <a:ext uri="{FF2B5EF4-FFF2-40B4-BE49-F238E27FC236}">
                  <a16:creationId xmlns:a16="http://schemas.microsoft.com/office/drawing/2014/main" id="{F8976799-80BB-06D2-304B-3910144FDE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57751" y="6354553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1" name="Freeform 278">
              <a:extLst>
                <a:ext uri="{FF2B5EF4-FFF2-40B4-BE49-F238E27FC236}">
                  <a16:creationId xmlns:a16="http://schemas.microsoft.com/office/drawing/2014/main" id="{ABBB96D3-09E3-0147-8F6A-3C8907DAA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0906" y="6336098"/>
              <a:ext cx="30200" cy="28522"/>
            </a:xfrm>
            <a:custGeom>
              <a:avLst/>
              <a:gdLst>
                <a:gd name="T0" fmla="*/ 42843450 w 18"/>
                <a:gd name="T1" fmla="*/ 27720411 h 17"/>
                <a:gd name="T2" fmla="*/ 40322500 w 18"/>
                <a:gd name="T3" fmla="*/ 37800850 h 17"/>
                <a:gd name="T4" fmla="*/ 32761238 w 18"/>
                <a:gd name="T5" fmla="*/ 37800850 h 17"/>
                <a:gd name="T6" fmla="*/ 27720925 w 18"/>
                <a:gd name="T7" fmla="*/ 40321753 h 17"/>
                <a:gd name="T8" fmla="*/ 25201563 w 18"/>
                <a:gd name="T9" fmla="*/ 37800850 h 17"/>
                <a:gd name="T10" fmla="*/ 25201563 w 18"/>
                <a:gd name="T11" fmla="*/ 30241315 h 17"/>
                <a:gd name="T12" fmla="*/ 20161250 w 18"/>
                <a:gd name="T13" fmla="*/ 30241315 h 17"/>
                <a:gd name="T14" fmla="*/ 17640300 w 18"/>
                <a:gd name="T15" fmla="*/ 27720411 h 17"/>
                <a:gd name="T16" fmla="*/ 7559675 w 18"/>
                <a:gd name="T17" fmla="*/ 27720411 h 17"/>
                <a:gd name="T18" fmla="*/ 2520950 w 18"/>
                <a:gd name="T19" fmla="*/ 15120657 h 17"/>
                <a:gd name="T20" fmla="*/ 0 w 18"/>
                <a:gd name="T21" fmla="*/ 15120657 h 17"/>
                <a:gd name="T22" fmla="*/ 2520950 w 18"/>
                <a:gd name="T23" fmla="*/ 12599754 h 17"/>
                <a:gd name="T24" fmla="*/ 5040313 w 18"/>
                <a:gd name="T25" fmla="*/ 10080438 h 17"/>
                <a:gd name="T26" fmla="*/ 2520950 w 18"/>
                <a:gd name="T27" fmla="*/ 10080438 h 17"/>
                <a:gd name="T28" fmla="*/ 10080625 w 18"/>
                <a:gd name="T29" fmla="*/ 10080438 h 17"/>
                <a:gd name="T30" fmla="*/ 25201563 w 18"/>
                <a:gd name="T31" fmla="*/ 0 h 17"/>
                <a:gd name="T32" fmla="*/ 32761238 w 18"/>
                <a:gd name="T33" fmla="*/ 2519316 h 17"/>
                <a:gd name="T34" fmla="*/ 35282188 w 18"/>
                <a:gd name="T35" fmla="*/ 5040219 h 17"/>
                <a:gd name="T36" fmla="*/ 35282188 w 18"/>
                <a:gd name="T37" fmla="*/ 5040219 h 17"/>
                <a:gd name="T38" fmla="*/ 32761238 w 18"/>
                <a:gd name="T39" fmla="*/ 10080438 h 17"/>
                <a:gd name="T40" fmla="*/ 35282188 w 18"/>
                <a:gd name="T41" fmla="*/ 17639973 h 17"/>
                <a:gd name="T42" fmla="*/ 35282188 w 18"/>
                <a:gd name="T43" fmla="*/ 20160876 h 17"/>
                <a:gd name="T44" fmla="*/ 30241875 w 18"/>
                <a:gd name="T45" fmla="*/ 25201096 h 17"/>
                <a:gd name="T46" fmla="*/ 32761238 w 18"/>
                <a:gd name="T47" fmla="*/ 27720411 h 17"/>
                <a:gd name="T48" fmla="*/ 35282188 w 18"/>
                <a:gd name="T49" fmla="*/ 27720411 h 17"/>
                <a:gd name="T50" fmla="*/ 40322500 w 18"/>
                <a:gd name="T51" fmla="*/ 30241315 h 17"/>
                <a:gd name="T52" fmla="*/ 42843450 w 18"/>
                <a:gd name="T53" fmla="*/ 27720411 h 1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8"/>
                <a:gd name="T82" fmla="*/ 0 h 17"/>
                <a:gd name="T83" fmla="*/ 18 w 18"/>
                <a:gd name="T84" fmla="*/ 17 h 17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8" h="17">
                  <a:moveTo>
                    <a:pt x="17" y="11"/>
                  </a:moveTo>
                  <a:lnTo>
                    <a:pt x="16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0" y="15"/>
                  </a:lnTo>
                  <a:lnTo>
                    <a:pt x="10" y="12"/>
                  </a:lnTo>
                  <a:lnTo>
                    <a:pt x="8" y="12"/>
                  </a:lnTo>
                  <a:lnTo>
                    <a:pt x="7" y="11"/>
                  </a:lnTo>
                  <a:lnTo>
                    <a:pt x="3" y="11"/>
                  </a:lnTo>
                  <a:lnTo>
                    <a:pt x="1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2" y="4"/>
                  </a:lnTo>
                  <a:lnTo>
                    <a:pt x="1" y="4"/>
                  </a:lnTo>
                  <a:lnTo>
                    <a:pt x="4" y="4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4" y="2"/>
                  </a:lnTo>
                  <a:lnTo>
                    <a:pt x="13" y="4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2" y="10"/>
                  </a:lnTo>
                  <a:lnTo>
                    <a:pt x="13" y="11"/>
                  </a:lnTo>
                  <a:lnTo>
                    <a:pt x="14" y="11"/>
                  </a:lnTo>
                  <a:lnTo>
                    <a:pt x="16" y="12"/>
                  </a:lnTo>
                  <a:lnTo>
                    <a:pt x="17" y="1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2" name="Line 279">
              <a:extLst>
                <a:ext uri="{FF2B5EF4-FFF2-40B4-BE49-F238E27FC236}">
                  <a16:creationId xmlns:a16="http://schemas.microsoft.com/office/drawing/2014/main" id="{233C6415-8D9D-3EC0-1EE0-46BE130ADF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59428" y="6329386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3" name="Freeform 280">
              <a:extLst>
                <a:ext uri="{FF2B5EF4-FFF2-40B4-BE49-F238E27FC236}">
                  <a16:creationId xmlns:a16="http://schemas.microsoft.com/office/drawing/2014/main" id="{5144D5DC-E4C9-B252-EF38-5FFC51C0E1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6006" y="6315964"/>
              <a:ext cx="28523" cy="28522"/>
            </a:xfrm>
            <a:custGeom>
              <a:avLst/>
              <a:gdLst>
                <a:gd name="T0" fmla="*/ 40323247 w 17"/>
                <a:gd name="T1" fmla="*/ 35281534 h 17"/>
                <a:gd name="T2" fmla="*/ 40323247 w 17"/>
                <a:gd name="T3" fmla="*/ 40321753 h 17"/>
                <a:gd name="T4" fmla="*/ 35282841 w 17"/>
                <a:gd name="T5" fmla="*/ 40321753 h 17"/>
                <a:gd name="T6" fmla="*/ 35282841 w 17"/>
                <a:gd name="T7" fmla="*/ 35281534 h 17"/>
                <a:gd name="T8" fmla="*/ 20161624 w 17"/>
                <a:gd name="T9" fmla="*/ 27720411 h 17"/>
                <a:gd name="T10" fmla="*/ 15121218 w 17"/>
                <a:gd name="T11" fmla="*/ 20160876 h 17"/>
                <a:gd name="T12" fmla="*/ 10080812 w 17"/>
                <a:gd name="T13" fmla="*/ 10080438 h 17"/>
                <a:gd name="T14" fmla="*/ 0 w 17"/>
                <a:gd name="T15" fmla="*/ 7559535 h 17"/>
                <a:gd name="T16" fmla="*/ 0 w 17"/>
                <a:gd name="T17" fmla="*/ 0 h 17"/>
                <a:gd name="T18" fmla="*/ 5040406 w 17"/>
                <a:gd name="T19" fmla="*/ 0 h 17"/>
                <a:gd name="T20" fmla="*/ 15121218 w 17"/>
                <a:gd name="T21" fmla="*/ 0 h 17"/>
                <a:gd name="T22" fmla="*/ 20161624 w 17"/>
                <a:gd name="T23" fmla="*/ 2519316 h 17"/>
                <a:gd name="T24" fmla="*/ 25202029 w 17"/>
                <a:gd name="T25" fmla="*/ 10080438 h 17"/>
                <a:gd name="T26" fmla="*/ 40323247 w 17"/>
                <a:gd name="T27" fmla="*/ 20160876 h 17"/>
                <a:gd name="T28" fmla="*/ 40323247 w 17"/>
                <a:gd name="T29" fmla="*/ 22680192 h 17"/>
                <a:gd name="T30" fmla="*/ 40323247 w 17"/>
                <a:gd name="T31" fmla="*/ 30241315 h 17"/>
                <a:gd name="T32" fmla="*/ 40323247 w 17"/>
                <a:gd name="T33" fmla="*/ 30241315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"/>
                <a:gd name="T52" fmla="*/ 0 h 17"/>
                <a:gd name="T53" fmla="*/ 17 w 17"/>
                <a:gd name="T54" fmla="*/ 17 h 1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" h="17">
                  <a:moveTo>
                    <a:pt x="16" y="14"/>
                  </a:moveTo>
                  <a:lnTo>
                    <a:pt x="16" y="16"/>
                  </a:lnTo>
                  <a:lnTo>
                    <a:pt x="14" y="16"/>
                  </a:lnTo>
                  <a:lnTo>
                    <a:pt x="14" y="14"/>
                  </a:lnTo>
                  <a:lnTo>
                    <a:pt x="8" y="11"/>
                  </a:lnTo>
                  <a:lnTo>
                    <a:pt x="6" y="8"/>
                  </a:lnTo>
                  <a:lnTo>
                    <a:pt x="4" y="4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10" y="4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16" y="1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4" name="Line 281">
              <a:extLst>
                <a:ext uri="{FF2B5EF4-FFF2-40B4-BE49-F238E27FC236}">
                  <a16:creationId xmlns:a16="http://schemas.microsoft.com/office/drawing/2014/main" id="{9AF5E558-F163-5ED3-9959-04D9C4C45A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62784" y="6326031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5" name="Line 282">
              <a:extLst>
                <a:ext uri="{FF2B5EF4-FFF2-40B4-BE49-F238E27FC236}">
                  <a16:creationId xmlns:a16="http://schemas.microsoft.com/office/drawing/2014/main" id="{FAEDFB1B-3EE0-FDFF-55CD-8312245B44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61107" y="6329386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6" name="Freeform 283">
              <a:extLst>
                <a:ext uri="{FF2B5EF4-FFF2-40B4-BE49-F238E27FC236}">
                  <a16:creationId xmlns:a16="http://schemas.microsoft.com/office/drawing/2014/main" id="{DB435C42-CB7D-0B9B-5B73-6CD2DE84731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9428" y="6326031"/>
              <a:ext cx="28523" cy="28522"/>
            </a:xfrm>
            <a:custGeom>
              <a:avLst/>
              <a:gdLst>
                <a:gd name="T0" fmla="*/ 20161624 w 17"/>
                <a:gd name="T1" fmla="*/ 40321753 h 17"/>
                <a:gd name="T2" fmla="*/ 0 w 17"/>
                <a:gd name="T3" fmla="*/ 0 h 17"/>
                <a:gd name="T4" fmla="*/ 40323247 w 17"/>
                <a:gd name="T5" fmla="*/ 0 h 17"/>
                <a:gd name="T6" fmla="*/ 40323247 w 17"/>
                <a:gd name="T7" fmla="*/ 0 h 17"/>
                <a:gd name="T8" fmla="*/ 40323247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8" y="16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7" name="Line 284">
              <a:extLst>
                <a:ext uri="{FF2B5EF4-FFF2-40B4-BE49-F238E27FC236}">
                  <a16:creationId xmlns:a16="http://schemas.microsoft.com/office/drawing/2014/main" id="{AD552354-F171-F210-A1C7-6BC3DA2E13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62784" y="6315964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8" name="Freeform 285">
              <a:extLst>
                <a:ext uri="{FF2B5EF4-FFF2-40B4-BE49-F238E27FC236}">
                  <a16:creationId xmlns:a16="http://schemas.microsoft.com/office/drawing/2014/main" id="{D8720F5B-5711-DABE-F3A9-C178B3AF84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7684" y="6309253"/>
              <a:ext cx="28522" cy="28522"/>
            </a:xfrm>
            <a:custGeom>
              <a:avLst/>
              <a:gdLst>
                <a:gd name="T0" fmla="*/ 40321753 w 17"/>
                <a:gd name="T1" fmla="*/ 20160876 h 17"/>
                <a:gd name="T2" fmla="*/ 35281534 w 17"/>
                <a:gd name="T3" fmla="*/ 35281534 h 17"/>
                <a:gd name="T4" fmla="*/ 35281534 w 17"/>
                <a:gd name="T5" fmla="*/ 35281534 h 17"/>
                <a:gd name="T6" fmla="*/ 35281534 w 17"/>
                <a:gd name="T7" fmla="*/ 40321753 h 17"/>
                <a:gd name="T8" fmla="*/ 30241315 w 17"/>
                <a:gd name="T9" fmla="*/ 35281534 h 17"/>
                <a:gd name="T10" fmla="*/ 17639973 w 17"/>
                <a:gd name="T11" fmla="*/ 20160876 h 17"/>
                <a:gd name="T12" fmla="*/ 7559535 w 17"/>
                <a:gd name="T13" fmla="*/ 15120657 h 17"/>
                <a:gd name="T14" fmla="*/ 0 w 17"/>
                <a:gd name="T15" fmla="*/ 15120657 h 17"/>
                <a:gd name="T16" fmla="*/ 2519316 w 17"/>
                <a:gd name="T17" fmla="*/ 7559535 h 17"/>
                <a:gd name="T18" fmla="*/ 2519316 w 17"/>
                <a:gd name="T19" fmla="*/ 0 h 17"/>
                <a:gd name="T20" fmla="*/ 7559535 w 17"/>
                <a:gd name="T21" fmla="*/ 0 h 17"/>
                <a:gd name="T22" fmla="*/ 12599754 w 17"/>
                <a:gd name="T23" fmla="*/ 0 h 17"/>
                <a:gd name="T24" fmla="*/ 17639973 w 17"/>
                <a:gd name="T25" fmla="*/ 0 h 17"/>
                <a:gd name="T26" fmla="*/ 35281534 w 17"/>
                <a:gd name="T27" fmla="*/ 2519316 h 17"/>
                <a:gd name="T28" fmla="*/ 35281534 w 17"/>
                <a:gd name="T29" fmla="*/ 7559535 h 17"/>
                <a:gd name="T30" fmla="*/ 40321753 w 17"/>
                <a:gd name="T31" fmla="*/ 15120657 h 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7"/>
                <a:gd name="T49" fmla="*/ 0 h 17"/>
                <a:gd name="T50" fmla="*/ 17 w 17"/>
                <a:gd name="T51" fmla="*/ 17 h 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7" h="17">
                  <a:moveTo>
                    <a:pt x="16" y="8"/>
                  </a:moveTo>
                  <a:lnTo>
                    <a:pt x="14" y="14"/>
                  </a:lnTo>
                  <a:lnTo>
                    <a:pt x="14" y="16"/>
                  </a:lnTo>
                  <a:lnTo>
                    <a:pt x="12" y="14"/>
                  </a:lnTo>
                  <a:lnTo>
                    <a:pt x="7" y="8"/>
                  </a:lnTo>
                  <a:lnTo>
                    <a:pt x="3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14" y="1"/>
                  </a:lnTo>
                  <a:lnTo>
                    <a:pt x="14" y="3"/>
                  </a:lnTo>
                  <a:lnTo>
                    <a:pt x="16" y="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9" name="Line 286">
              <a:extLst>
                <a:ext uri="{FF2B5EF4-FFF2-40B4-BE49-F238E27FC236}">
                  <a16:creationId xmlns:a16="http://schemas.microsoft.com/office/drawing/2014/main" id="{A06982FB-A355-2BCB-1946-7179696ECE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62784" y="6324353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0" name="Freeform 287">
              <a:extLst>
                <a:ext uri="{FF2B5EF4-FFF2-40B4-BE49-F238E27FC236}">
                  <a16:creationId xmlns:a16="http://schemas.microsoft.com/office/drawing/2014/main" id="{2F6927DA-AC48-D0D1-A396-B30190F98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2784" y="6324353"/>
              <a:ext cx="1678" cy="167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60000 65536"/>
                <a:gd name="T7" fmla="*/ 0 60000 65536"/>
                <a:gd name="T8" fmla="*/ 0 60000 65536"/>
                <a:gd name="T9" fmla="*/ 0 w 1"/>
                <a:gd name="T10" fmla="*/ 0 h 1"/>
                <a:gd name="T11" fmla="*/ 1 w 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1" name="Line 288">
              <a:extLst>
                <a:ext uri="{FF2B5EF4-FFF2-40B4-BE49-F238E27FC236}">
                  <a16:creationId xmlns:a16="http://schemas.microsoft.com/office/drawing/2014/main" id="{F3E88521-A971-B764-1C3C-B25DEB8D3C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61107" y="6245497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2" name="Freeform 289">
              <a:extLst>
                <a:ext uri="{FF2B5EF4-FFF2-40B4-BE49-F238E27FC236}">
                  <a16:creationId xmlns:a16="http://schemas.microsoft.com/office/drawing/2014/main" id="{1799D438-A6DF-79B2-B926-240AE11E24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4329" y="6238785"/>
              <a:ext cx="28522" cy="28522"/>
            </a:xfrm>
            <a:custGeom>
              <a:avLst/>
              <a:gdLst>
                <a:gd name="T0" fmla="*/ 40321753 w 17"/>
                <a:gd name="T1" fmla="*/ 15120657 h 17"/>
                <a:gd name="T2" fmla="*/ 30241315 w 17"/>
                <a:gd name="T3" fmla="*/ 22680192 h 17"/>
                <a:gd name="T4" fmla="*/ 7559535 w 17"/>
                <a:gd name="T5" fmla="*/ 40321753 h 17"/>
                <a:gd name="T6" fmla="*/ 2519316 w 17"/>
                <a:gd name="T7" fmla="*/ 40321753 h 17"/>
                <a:gd name="T8" fmla="*/ 0 w 17"/>
                <a:gd name="T9" fmla="*/ 32760631 h 17"/>
                <a:gd name="T10" fmla="*/ 0 w 17"/>
                <a:gd name="T11" fmla="*/ 30241315 h 17"/>
                <a:gd name="T12" fmla="*/ 10080438 w 17"/>
                <a:gd name="T13" fmla="*/ 25201096 h 17"/>
                <a:gd name="T14" fmla="*/ 10080438 w 17"/>
                <a:gd name="T15" fmla="*/ 20160876 h 17"/>
                <a:gd name="T16" fmla="*/ 20160876 w 17"/>
                <a:gd name="T17" fmla="*/ 12599754 h 17"/>
                <a:gd name="T18" fmla="*/ 27720411 w 17"/>
                <a:gd name="T19" fmla="*/ 5040219 h 17"/>
                <a:gd name="T20" fmla="*/ 35281534 w 17"/>
                <a:gd name="T21" fmla="*/ 0 h 17"/>
                <a:gd name="T22" fmla="*/ 40321753 w 17"/>
                <a:gd name="T23" fmla="*/ 2519316 h 17"/>
                <a:gd name="T24" fmla="*/ 40321753 w 17"/>
                <a:gd name="T25" fmla="*/ 10080438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"/>
                <a:gd name="T40" fmla="*/ 0 h 17"/>
                <a:gd name="T41" fmla="*/ 17 w 17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" h="17">
                  <a:moveTo>
                    <a:pt x="16" y="6"/>
                  </a:moveTo>
                  <a:lnTo>
                    <a:pt x="12" y="9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4" y="10"/>
                  </a:lnTo>
                  <a:lnTo>
                    <a:pt x="4" y="8"/>
                  </a:lnTo>
                  <a:lnTo>
                    <a:pt x="8" y="5"/>
                  </a:lnTo>
                  <a:lnTo>
                    <a:pt x="11" y="2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6" y="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3" name="Freeform 290">
              <a:extLst>
                <a:ext uri="{FF2B5EF4-FFF2-40B4-BE49-F238E27FC236}">
                  <a16:creationId xmlns:a16="http://schemas.microsoft.com/office/drawing/2014/main" id="{B5CF5625-AC0A-2326-CC36-C769CB3AE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1040" y="6255563"/>
              <a:ext cx="28522" cy="28522"/>
            </a:xfrm>
            <a:custGeom>
              <a:avLst/>
              <a:gdLst>
                <a:gd name="T0" fmla="*/ 40321753 w 17"/>
                <a:gd name="T1" fmla="*/ 5040219 h 17"/>
                <a:gd name="T2" fmla="*/ 27720411 w 17"/>
                <a:gd name="T3" fmla="*/ 22680192 h 17"/>
                <a:gd name="T4" fmla="*/ 15120657 w 17"/>
                <a:gd name="T5" fmla="*/ 32760631 h 17"/>
                <a:gd name="T6" fmla="*/ 5040219 w 17"/>
                <a:gd name="T7" fmla="*/ 40321753 h 17"/>
                <a:gd name="T8" fmla="*/ 0 w 17"/>
                <a:gd name="T9" fmla="*/ 32760631 h 17"/>
                <a:gd name="T10" fmla="*/ 10080438 w 17"/>
                <a:gd name="T11" fmla="*/ 27720411 h 17"/>
                <a:gd name="T12" fmla="*/ 15120657 w 17"/>
                <a:gd name="T13" fmla="*/ 15120657 h 17"/>
                <a:gd name="T14" fmla="*/ 27720411 w 17"/>
                <a:gd name="T15" fmla="*/ 10080438 h 17"/>
                <a:gd name="T16" fmla="*/ 27720411 w 17"/>
                <a:gd name="T17" fmla="*/ 5040219 h 17"/>
                <a:gd name="T18" fmla="*/ 32760631 w 17"/>
                <a:gd name="T19" fmla="*/ 0 h 17"/>
                <a:gd name="T20" fmla="*/ 40321753 w 17"/>
                <a:gd name="T21" fmla="*/ 5040219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"/>
                <a:gd name="T34" fmla="*/ 0 h 17"/>
                <a:gd name="T35" fmla="*/ 17 w 17"/>
                <a:gd name="T36" fmla="*/ 17 h 1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" h="17">
                  <a:moveTo>
                    <a:pt x="16" y="2"/>
                  </a:moveTo>
                  <a:lnTo>
                    <a:pt x="11" y="9"/>
                  </a:lnTo>
                  <a:lnTo>
                    <a:pt x="6" y="13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4" y="11"/>
                  </a:lnTo>
                  <a:lnTo>
                    <a:pt x="6" y="6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13" y="0"/>
                  </a:lnTo>
                  <a:lnTo>
                    <a:pt x="16" y="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4" name="Freeform 291">
              <a:extLst>
                <a:ext uri="{FF2B5EF4-FFF2-40B4-BE49-F238E27FC236}">
                  <a16:creationId xmlns:a16="http://schemas.microsoft.com/office/drawing/2014/main" id="{0F40F90A-C1AF-6D8B-8F72-8EE7C699F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9428" y="6238785"/>
              <a:ext cx="28523" cy="1677"/>
            </a:xfrm>
            <a:custGeom>
              <a:avLst/>
              <a:gdLst>
                <a:gd name="T0" fmla="*/ 40323247 w 17"/>
                <a:gd name="T1" fmla="*/ 0 h 1"/>
                <a:gd name="T2" fmla="*/ 0 w 17"/>
                <a:gd name="T3" fmla="*/ 0 h 1"/>
                <a:gd name="T4" fmla="*/ 40323247 w 17"/>
                <a:gd name="T5" fmla="*/ 0 h 1"/>
                <a:gd name="T6" fmla="*/ 40323247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5" name="Freeform 292">
              <a:extLst>
                <a:ext uri="{FF2B5EF4-FFF2-40B4-BE49-F238E27FC236}">
                  <a16:creationId xmlns:a16="http://schemas.microsoft.com/office/drawing/2014/main" id="{B8E1B374-DC02-A938-14E1-55A3821BD7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2784" y="6319320"/>
              <a:ext cx="28523" cy="28522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40321753 h 17"/>
                <a:gd name="T4" fmla="*/ 0 w 17"/>
                <a:gd name="T5" fmla="*/ 0 h 17"/>
                <a:gd name="T6" fmla="*/ 40323247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6" name="Freeform 293">
              <a:extLst>
                <a:ext uri="{FF2B5EF4-FFF2-40B4-BE49-F238E27FC236}">
                  <a16:creationId xmlns:a16="http://schemas.microsoft.com/office/drawing/2014/main" id="{824FF2AF-3CC4-F708-FA91-4630A6276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2784" y="6416632"/>
              <a:ext cx="28523" cy="28522"/>
            </a:xfrm>
            <a:custGeom>
              <a:avLst/>
              <a:gdLst>
                <a:gd name="T0" fmla="*/ 40323247 w 17"/>
                <a:gd name="T1" fmla="*/ 40321753 h 17"/>
                <a:gd name="T2" fmla="*/ 0 w 17"/>
                <a:gd name="T3" fmla="*/ 25201096 h 17"/>
                <a:gd name="T4" fmla="*/ 0 w 17"/>
                <a:gd name="T5" fmla="*/ 0 h 17"/>
                <a:gd name="T6" fmla="*/ 20161624 w 17"/>
                <a:gd name="T7" fmla="*/ 0 h 17"/>
                <a:gd name="T8" fmla="*/ 40323247 w 17"/>
                <a:gd name="T9" fmla="*/ 25201096 h 17"/>
                <a:gd name="T10" fmla="*/ 40323247 w 17"/>
                <a:gd name="T11" fmla="*/ 40321753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16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8" y="0"/>
                  </a:lnTo>
                  <a:lnTo>
                    <a:pt x="16" y="1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7" name="Freeform 294">
              <a:extLst>
                <a:ext uri="{FF2B5EF4-FFF2-40B4-BE49-F238E27FC236}">
                  <a16:creationId xmlns:a16="http://schemas.microsoft.com/office/drawing/2014/main" id="{D1480729-8EB2-B004-B996-B2BB30F60D5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4462" y="6324353"/>
              <a:ext cx="28522" cy="28523"/>
            </a:xfrm>
            <a:custGeom>
              <a:avLst/>
              <a:gdLst>
                <a:gd name="T0" fmla="*/ 40321753 w 17"/>
                <a:gd name="T1" fmla="*/ 40323247 h 17"/>
                <a:gd name="T2" fmla="*/ 0 w 17"/>
                <a:gd name="T3" fmla="*/ 40323247 h 17"/>
                <a:gd name="T4" fmla="*/ 0 w 17"/>
                <a:gd name="T5" fmla="*/ 0 h 17"/>
                <a:gd name="T6" fmla="*/ 40321753 w 17"/>
                <a:gd name="T7" fmla="*/ 40323247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8" name="Line 295">
              <a:extLst>
                <a:ext uri="{FF2B5EF4-FFF2-40B4-BE49-F238E27FC236}">
                  <a16:creationId xmlns:a16="http://schemas.microsoft.com/office/drawing/2014/main" id="{317C68C5-F18F-5F9F-C3D4-BB6864FCAD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62784" y="6247174"/>
              <a:ext cx="1678" cy="6711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9" name="Freeform 296">
              <a:extLst>
                <a:ext uri="{FF2B5EF4-FFF2-40B4-BE49-F238E27FC236}">
                  <a16:creationId xmlns:a16="http://schemas.microsoft.com/office/drawing/2014/main" id="{8EC89A49-F3E7-5BE1-E49C-A2D2982658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9428" y="6243818"/>
              <a:ext cx="28523" cy="28523"/>
            </a:xfrm>
            <a:custGeom>
              <a:avLst/>
              <a:gdLst>
                <a:gd name="T0" fmla="*/ 25202029 w 17"/>
                <a:gd name="T1" fmla="*/ 32763432 h 17"/>
                <a:gd name="T2" fmla="*/ 12601808 w 17"/>
                <a:gd name="T3" fmla="*/ 40323247 h 17"/>
                <a:gd name="T4" fmla="*/ 0 w 17"/>
                <a:gd name="T5" fmla="*/ 40323247 h 17"/>
                <a:gd name="T6" fmla="*/ 25202029 w 17"/>
                <a:gd name="T7" fmla="*/ 10080812 h 17"/>
                <a:gd name="T8" fmla="*/ 25202029 w 17"/>
                <a:gd name="T9" fmla="*/ 0 h 17"/>
                <a:gd name="T10" fmla="*/ 40323247 w 17"/>
                <a:gd name="T11" fmla="*/ 0 h 17"/>
                <a:gd name="T12" fmla="*/ 40323247 w 17"/>
                <a:gd name="T13" fmla="*/ 0 h 17"/>
                <a:gd name="T14" fmla="*/ 40323247 w 17"/>
                <a:gd name="T15" fmla="*/ 10080812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10" y="13"/>
                  </a:moveTo>
                  <a:lnTo>
                    <a:pt x="5" y="16"/>
                  </a:lnTo>
                  <a:lnTo>
                    <a:pt x="0" y="16"/>
                  </a:lnTo>
                  <a:lnTo>
                    <a:pt x="10" y="4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16" y="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0" name="Line 297">
              <a:extLst>
                <a:ext uri="{FF2B5EF4-FFF2-40B4-BE49-F238E27FC236}">
                  <a16:creationId xmlns:a16="http://schemas.microsoft.com/office/drawing/2014/main" id="{8EF93BD5-474B-7705-156C-97CA8E8EA1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71173" y="6310930"/>
              <a:ext cx="1677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1" name="Freeform 298">
              <a:extLst>
                <a:ext uri="{FF2B5EF4-FFF2-40B4-BE49-F238E27FC236}">
                  <a16:creationId xmlns:a16="http://schemas.microsoft.com/office/drawing/2014/main" id="{480EEE7D-949C-06A2-28D5-FCAD9F986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2784" y="6305897"/>
              <a:ext cx="28523" cy="28522"/>
            </a:xfrm>
            <a:custGeom>
              <a:avLst/>
              <a:gdLst>
                <a:gd name="T0" fmla="*/ 32763432 w 17"/>
                <a:gd name="T1" fmla="*/ 12599754 h 17"/>
                <a:gd name="T2" fmla="*/ 25202029 w 17"/>
                <a:gd name="T3" fmla="*/ 20160876 h 17"/>
                <a:gd name="T4" fmla="*/ 12601808 w 17"/>
                <a:gd name="T5" fmla="*/ 27720411 h 17"/>
                <a:gd name="T6" fmla="*/ 12601808 w 17"/>
                <a:gd name="T7" fmla="*/ 32760631 h 17"/>
                <a:gd name="T8" fmla="*/ 5040406 w 17"/>
                <a:gd name="T9" fmla="*/ 40321753 h 17"/>
                <a:gd name="T10" fmla="*/ 0 w 17"/>
                <a:gd name="T11" fmla="*/ 32760631 h 17"/>
                <a:gd name="T12" fmla="*/ 5040406 w 17"/>
                <a:gd name="T13" fmla="*/ 27720411 h 17"/>
                <a:gd name="T14" fmla="*/ 5040406 w 17"/>
                <a:gd name="T15" fmla="*/ 25201096 h 17"/>
                <a:gd name="T16" fmla="*/ 0 w 17"/>
                <a:gd name="T17" fmla="*/ 10080438 h 17"/>
                <a:gd name="T18" fmla="*/ 0 w 17"/>
                <a:gd name="T19" fmla="*/ 5040219 h 17"/>
                <a:gd name="T20" fmla="*/ 5040406 w 17"/>
                <a:gd name="T21" fmla="*/ 5040219 h 17"/>
                <a:gd name="T22" fmla="*/ 5040406 w 17"/>
                <a:gd name="T23" fmla="*/ 5040219 h 17"/>
                <a:gd name="T24" fmla="*/ 5040406 w 17"/>
                <a:gd name="T25" fmla="*/ 2519316 h 17"/>
                <a:gd name="T26" fmla="*/ 5040406 w 17"/>
                <a:gd name="T27" fmla="*/ 5040219 h 17"/>
                <a:gd name="T28" fmla="*/ 12601808 w 17"/>
                <a:gd name="T29" fmla="*/ 0 h 17"/>
                <a:gd name="T30" fmla="*/ 25202029 w 17"/>
                <a:gd name="T31" fmla="*/ 0 h 17"/>
                <a:gd name="T32" fmla="*/ 40323247 w 17"/>
                <a:gd name="T33" fmla="*/ 10080438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"/>
                <a:gd name="T52" fmla="*/ 0 h 17"/>
                <a:gd name="T53" fmla="*/ 17 w 17"/>
                <a:gd name="T54" fmla="*/ 17 h 1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" h="17">
                  <a:moveTo>
                    <a:pt x="13" y="5"/>
                  </a:moveTo>
                  <a:lnTo>
                    <a:pt x="10" y="8"/>
                  </a:lnTo>
                  <a:lnTo>
                    <a:pt x="5" y="11"/>
                  </a:lnTo>
                  <a:lnTo>
                    <a:pt x="5" y="13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1"/>
                  </a:lnTo>
                  <a:lnTo>
                    <a:pt x="2" y="2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6" y="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2" name="Freeform 299">
              <a:extLst>
                <a:ext uri="{FF2B5EF4-FFF2-40B4-BE49-F238E27FC236}">
                  <a16:creationId xmlns:a16="http://schemas.microsoft.com/office/drawing/2014/main" id="{BFC0C6D5-6E9D-B798-9BCE-214999C7B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1173" y="6310930"/>
              <a:ext cx="28522" cy="28523"/>
            </a:xfrm>
            <a:custGeom>
              <a:avLst/>
              <a:gdLst>
                <a:gd name="T0" fmla="*/ 40321753 w 17"/>
                <a:gd name="T1" fmla="*/ 20161624 h 17"/>
                <a:gd name="T2" fmla="*/ 40321753 w 17"/>
                <a:gd name="T3" fmla="*/ 40323247 h 17"/>
                <a:gd name="T4" fmla="*/ 0 w 17"/>
                <a:gd name="T5" fmla="*/ 20161624 h 17"/>
                <a:gd name="T6" fmla="*/ 40321753 w 17"/>
                <a:gd name="T7" fmla="*/ 0 h 17"/>
                <a:gd name="T8" fmla="*/ 40321753 w 17"/>
                <a:gd name="T9" fmla="*/ 2016162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8"/>
                  </a:moveTo>
                  <a:lnTo>
                    <a:pt x="16" y="16"/>
                  </a:lnTo>
                  <a:lnTo>
                    <a:pt x="0" y="8"/>
                  </a:lnTo>
                  <a:lnTo>
                    <a:pt x="16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3" name="Freeform 300">
              <a:extLst>
                <a:ext uri="{FF2B5EF4-FFF2-40B4-BE49-F238E27FC236}">
                  <a16:creationId xmlns:a16="http://schemas.microsoft.com/office/drawing/2014/main" id="{B747B4DB-E5E1-30FA-C40C-80FB4CD4207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2851" y="6302542"/>
              <a:ext cx="1678" cy="28522"/>
            </a:xfrm>
            <a:custGeom>
              <a:avLst/>
              <a:gdLst>
                <a:gd name="T0" fmla="*/ 0 w 1"/>
                <a:gd name="T1" fmla="*/ 40321753 h 17"/>
                <a:gd name="T2" fmla="*/ 0 w 1"/>
                <a:gd name="T3" fmla="*/ 0 h 17"/>
                <a:gd name="T4" fmla="*/ 0 w 1"/>
                <a:gd name="T5" fmla="*/ 40321753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16"/>
                  </a:move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4" name="Freeform 301">
              <a:extLst>
                <a:ext uri="{FF2B5EF4-FFF2-40B4-BE49-F238E27FC236}">
                  <a16:creationId xmlns:a16="http://schemas.microsoft.com/office/drawing/2014/main" id="{20BC7A0C-C4B1-048E-ADBA-5E1741CF1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2851" y="6287441"/>
              <a:ext cx="28523" cy="28523"/>
            </a:xfrm>
            <a:custGeom>
              <a:avLst/>
              <a:gdLst>
                <a:gd name="T0" fmla="*/ 40323247 w 17"/>
                <a:gd name="T1" fmla="*/ 40323247 h 17"/>
                <a:gd name="T2" fmla="*/ 0 w 17"/>
                <a:gd name="T3" fmla="*/ 40323247 h 17"/>
                <a:gd name="T4" fmla="*/ 0 w 17"/>
                <a:gd name="T5" fmla="*/ 0 h 17"/>
                <a:gd name="T6" fmla="*/ 0 w 17"/>
                <a:gd name="T7" fmla="*/ 0 h 17"/>
                <a:gd name="T8" fmla="*/ 40323247 w 17"/>
                <a:gd name="T9" fmla="*/ 40323247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5" name="Line 302">
              <a:extLst>
                <a:ext uri="{FF2B5EF4-FFF2-40B4-BE49-F238E27FC236}">
                  <a16:creationId xmlns:a16="http://schemas.microsoft.com/office/drawing/2014/main" id="{1796D981-08E6-18E8-9296-256FC9CDD4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72851" y="6279053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6" name="Freeform 303">
              <a:extLst>
                <a:ext uri="{FF2B5EF4-FFF2-40B4-BE49-F238E27FC236}">
                  <a16:creationId xmlns:a16="http://schemas.microsoft.com/office/drawing/2014/main" id="{A2D4637F-1CE6-F4D9-B8F7-64DD0E3EE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2851" y="6279053"/>
              <a:ext cx="28523" cy="28522"/>
            </a:xfrm>
            <a:custGeom>
              <a:avLst/>
              <a:gdLst>
                <a:gd name="T0" fmla="*/ 0 w 17"/>
                <a:gd name="T1" fmla="*/ 40321753 h 17"/>
                <a:gd name="T2" fmla="*/ 40323247 w 17"/>
                <a:gd name="T3" fmla="*/ 0 h 17"/>
                <a:gd name="T4" fmla="*/ 40323247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16"/>
                  </a:moveTo>
                  <a:lnTo>
                    <a:pt x="16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7" name="Freeform 304">
              <a:extLst>
                <a:ext uri="{FF2B5EF4-FFF2-40B4-BE49-F238E27FC236}">
                  <a16:creationId xmlns:a16="http://schemas.microsoft.com/office/drawing/2014/main" id="{C823F307-45A9-6254-0910-A316003479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2851" y="6280730"/>
              <a:ext cx="28523" cy="28523"/>
            </a:xfrm>
            <a:custGeom>
              <a:avLst/>
              <a:gdLst>
                <a:gd name="T0" fmla="*/ 40323247 w 17"/>
                <a:gd name="T1" fmla="*/ 40323247 h 17"/>
                <a:gd name="T2" fmla="*/ 0 w 17"/>
                <a:gd name="T3" fmla="*/ 0 h 17"/>
                <a:gd name="T4" fmla="*/ 40323247 w 17"/>
                <a:gd name="T5" fmla="*/ 0 h 17"/>
                <a:gd name="T6" fmla="*/ 40323247 w 17"/>
                <a:gd name="T7" fmla="*/ 40323247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8" name="Line 305">
              <a:extLst>
                <a:ext uri="{FF2B5EF4-FFF2-40B4-BE49-F238E27FC236}">
                  <a16:creationId xmlns:a16="http://schemas.microsoft.com/office/drawing/2014/main" id="{519B2B24-3A91-D0DE-A136-5E12A86BC5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72851" y="6198518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9" name="Freeform 306">
              <a:extLst>
                <a:ext uri="{FF2B5EF4-FFF2-40B4-BE49-F238E27FC236}">
                  <a16:creationId xmlns:a16="http://schemas.microsoft.com/office/drawing/2014/main" id="{1850EB51-3FAE-B4C1-FA0D-626465EF5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7818" y="6195163"/>
              <a:ext cx="28522" cy="28522"/>
            </a:xfrm>
            <a:custGeom>
              <a:avLst/>
              <a:gdLst>
                <a:gd name="T0" fmla="*/ 30241315 w 17"/>
                <a:gd name="T1" fmla="*/ 25201096 h 17"/>
                <a:gd name="T2" fmla="*/ 30241315 w 17"/>
                <a:gd name="T3" fmla="*/ 40321753 h 17"/>
                <a:gd name="T4" fmla="*/ 10080438 w 17"/>
                <a:gd name="T5" fmla="*/ 25201096 h 17"/>
                <a:gd name="T6" fmla="*/ 0 w 17"/>
                <a:gd name="T7" fmla="*/ 25201096 h 17"/>
                <a:gd name="T8" fmla="*/ 0 w 17"/>
                <a:gd name="T9" fmla="*/ 25201096 h 17"/>
                <a:gd name="T10" fmla="*/ 30241315 w 17"/>
                <a:gd name="T11" fmla="*/ 0 h 17"/>
                <a:gd name="T12" fmla="*/ 40321753 w 17"/>
                <a:gd name="T13" fmla="*/ 25201096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2" y="10"/>
                  </a:moveTo>
                  <a:lnTo>
                    <a:pt x="12" y="16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12" y="0"/>
                  </a:lnTo>
                  <a:lnTo>
                    <a:pt x="16" y="1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0" name="Freeform 307">
              <a:extLst>
                <a:ext uri="{FF2B5EF4-FFF2-40B4-BE49-F238E27FC236}">
                  <a16:creationId xmlns:a16="http://schemas.microsoft.com/office/drawing/2014/main" id="{B12B08D4-585B-8D23-D690-24376C8EEB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9094" y="6312608"/>
              <a:ext cx="70468" cy="104023"/>
            </a:xfrm>
            <a:custGeom>
              <a:avLst/>
              <a:gdLst>
                <a:gd name="T0" fmla="*/ 93246575 w 42"/>
                <a:gd name="T1" fmla="*/ 35282188 h 62"/>
                <a:gd name="T2" fmla="*/ 83165950 w 42"/>
                <a:gd name="T3" fmla="*/ 123488450 h 62"/>
                <a:gd name="T4" fmla="*/ 80645000 w 42"/>
                <a:gd name="T5" fmla="*/ 153730325 h 62"/>
                <a:gd name="T6" fmla="*/ 50403125 w 42"/>
                <a:gd name="T7" fmla="*/ 136088438 h 62"/>
                <a:gd name="T8" fmla="*/ 2520950 w 42"/>
                <a:gd name="T9" fmla="*/ 115927188 h 62"/>
                <a:gd name="T10" fmla="*/ 0 w 42"/>
                <a:gd name="T11" fmla="*/ 103327200 h 62"/>
                <a:gd name="T12" fmla="*/ 15120938 w 42"/>
                <a:gd name="T13" fmla="*/ 80645000 h 62"/>
                <a:gd name="T14" fmla="*/ 22682200 w 42"/>
                <a:gd name="T15" fmla="*/ 73085325 h 62"/>
                <a:gd name="T16" fmla="*/ 22682200 w 42"/>
                <a:gd name="T17" fmla="*/ 65524063 h 62"/>
                <a:gd name="T18" fmla="*/ 22682200 w 42"/>
                <a:gd name="T19" fmla="*/ 65524063 h 62"/>
                <a:gd name="T20" fmla="*/ 22682200 w 42"/>
                <a:gd name="T21" fmla="*/ 78125638 h 62"/>
                <a:gd name="T22" fmla="*/ 22682200 w 42"/>
                <a:gd name="T23" fmla="*/ 93246575 h 62"/>
                <a:gd name="T24" fmla="*/ 30241875 w 42"/>
                <a:gd name="T25" fmla="*/ 90725625 h 62"/>
                <a:gd name="T26" fmla="*/ 30241875 w 42"/>
                <a:gd name="T27" fmla="*/ 95765938 h 62"/>
                <a:gd name="T28" fmla="*/ 30241875 w 42"/>
                <a:gd name="T29" fmla="*/ 100806250 h 62"/>
                <a:gd name="T30" fmla="*/ 40322500 w 42"/>
                <a:gd name="T31" fmla="*/ 108367513 h 62"/>
                <a:gd name="T32" fmla="*/ 30241875 w 42"/>
                <a:gd name="T33" fmla="*/ 100806250 h 62"/>
                <a:gd name="T34" fmla="*/ 30241875 w 42"/>
                <a:gd name="T35" fmla="*/ 95765938 h 62"/>
                <a:gd name="T36" fmla="*/ 20161250 w 42"/>
                <a:gd name="T37" fmla="*/ 85685313 h 62"/>
                <a:gd name="T38" fmla="*/ 25201563 w 42"/>
                <a:gd name="T39" fmla="*/ 65524063 h 62"/>
                <a:gd name="T40" fmla="*/ 27720925 w 42"/>
                <a:gd name="T41" fmla="*/ 60483750 h 62"/>
                <a:gd name="T42" fmla="*/ 27720925 w 42"/>
                <a:gd name="T43" fmla="*/ 55443438 h 62"/>
                <a:gd name="T44" fmla="*/ 40322500 w 42"/>
                <a:gd name="T45" fmla="*/ 63004700 h 62"/>
                <a:gd name="T46" fmla="*/ 30241875 w 42"/>
                <a:gd name="T47" fmla="*/ 70564375 h 62"/>
                <a:gd name="T48" fmla="*/ 32761238 w 42"/>
                <a:gd name="T49" fmla="*/ 78125638 h 62"/>
                <a:gd name="T50" fmla="*/ 47883763 w 42"/>
                <a:gd name="T51" fmla="*/ 88206263 h 62"/>
                <a:gd name="T52" fmla="*/ 42843450 w 42"/>
                <a:gd name="T53" fmla="*/ 93246575 h 62"/>
                <a:gd name="T54" fmla="*/ 47883763 w 42"/>
                <a:gd name="T55" fmla="*/ 100806250 h 62"/>
                <a:gd name="T56" fmla="*/ 52924075 w 42"/>
                <a:gd name="T57" fmla="*/ 100806250 h 62"/>
                <a:gd name="T58" fmla="*/ 63003113 w 42"/>
                <a:gd name="T59" fmla="*/ 103327200 h 62"/>
                <a:gd name="T60" fmla="*/ 68043425 w 42"/>
                <a:gd name="T61" fmla="*/ 108367513 h 62"/>
                <a:gd name="T62" fmla="*/ 73083738 w 42"/>
                <a:gd name="T63" fmla="*/ 110886875 h 62"/>
                <a:gd name="T64" fmla="*/ 65524063 w 42"/>
                <a:gd name="T65" fmla="*/ 105846563 h 62"/>
                <a:gd name="T66" fmla="*/ 57962800 w 42"/>
                <a:gd name="T67" fmla="*/ 100806250 h 62"/>
                <a:gd name="T68" fmla="*/ 50403125 w 42"/>
                <a:gd name="T69" fmla="*/ 93246575 h 62"/>
                <a:gd name="T70" fmla="*/ 45362813 w 42"/>
                <a:gd name="T71" fmla="*/ 95765938 h 62"/>
                <a:gd name="T72" fmla="*/ 50403125 w 42"/>
                <a:gd name="T73" fmla="*/ 88206263 h 62"/>
                <a:gd name="T74" fmla="*/ 42843450 w 42"/>
                <a:gd name="T75" fmla="*/ 75604688 h 62"/>
                <a:gd name="T76" fmla="*/ 32761238 w 42"/>
                <a:gd name="T77" fmla="*/ 73085325 h 62"/>
                <a:gd name="T78" fmla="*/ 42843450 w 42"/>
                <a:gd name="T79" fmla="*/ 63004700 h 62"/>
                <a:gd name="T80" fmla="*/ 55443438 w 42"/>
                <a:gd name="T81" fmla="*/ 68045013 h 62"/>
                <a:gd name="T82" fmla="*/ 65524063 w 42"/>
                <a:gd name="T83" fmla="*/ 78125638 h 62"/>
                <a:gd name="T84" fmla="*/ 60483750 w 42"/>
                <a:gd name="T85" fmla="*/ 85685313 h 62"/>
                <a:gd name="T86" fmla="*/ 60483750 w 42"/>
                <a:gd name="T87" fmla="*/ 93246575 h 62"/>
                <a:gd name="T88" fmla="*/ 60483750 w 42"/>
                <a:gd name="T89" fmla="*/ 85685313 h 62"/>
                <a:gd name="T90" fmla="*/ 68043425 w 42"/>
                <a:gd name="T91" fmla="*/ 78125638 h 62"/>
                <a:gd name="T92" fmla="*/ 68043425 w 42"/>
                <a:gd name="T93" fmla="*/ 85685313 h 62"/>
                <a:gd name="T94" fmla="*/ 75604688 w 42"/>
                <a:gd name="T95" fmla="*/ 83165950 h 62"/>
                <a:gd name="T96" fmla="*/ 80645000 w 42"/>
                <a:gd name="T97" fmla="*/ 85685313 h 62"/>
                <a:gd name="T98" fmla="*/ 73083738 w 42"/>
                <a:gd name="T99" fmla="*/ 85685313 h 62"/>
                <a:gd name="T100" fmla="*/ 73083738 w 42"/>
                <a:gd name="T101" fmla="*/ 80645000 h 62"/>
                <a:gd name="T102" fmla="*/ 78124050 w 42"/>
                <a:gd name="T103" fmla="*/ 63004700 h 62"/>
                <a:gd name="T104" fmla="*/ 73083738 w 42"/>
                <a:gd name="T105" fmla="*/ 57964388 h 62"/>
                <a:gd name="T106" fmla="*/ 83165950 w 42"/>
                <a:gd name="T107" fmla="*/ 50403125 h 62"/>
                <a:gd name="T108" fmla="*/ 83165950 w 42"/>
                <a:gd name="T109" fmla="*/ 45362813 h 62"/>
                <a:gd name="T110" fmla="*/ 80645000 w 42"/>
                <a:gd name="T111" fmla="*/ 35282188 h 62"/>
                <a:gd name="T112" fmla="*/ 88206263 w 42"/>
                <a:gd name="T113" fmla="*/ 22682200 h 62"/>
                <a:gd name="T114" fmla="*/ 90725625 w 42"/>
                <a:gd name="T115" fmla="*/ 10080625 h 62"/>
                <a:gd name="T116" fmla="*/ 95765938 w 42"/>
                <a:gd name="T117" fmla="*/ 10080625 h 62"/>
                <a:gd name="T118" fmla="*/ 98286888 w 42"/>
                <a:gd name="T119" fmla="*/ 0 h 6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2"/>
                <a:gd name="T181" fmla="*/ 0 h 62"/>
                <a:gd name="T182" fmla="*/ 42 w 42"/>
                <a:gd name="T183" fmla="*/ 62 h 6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2" h="62">
                  <a:moveTo>
                    <a:pt x="41" y="1"/>
                  </a:moveTo>
                  <a:lnTo>
                    <a:pt x="39" y="4"/>
                  </a:lnTo>
                  <a:lnTo>
                    <a:pt x="37" y="14"/>
                  </a:lnTo>
                  <a:lnTo>
                    <a:pt x="34" y="32"/>
                  </a:lnTo>
                  <a:lnTo>
                    <a:pt x="34" y="35"/>
                  </a:lnTo>
                  <a:lnTo>
                    <a:pt x="33" y="49"/>
                  </a:lnTo>
                  <a:lnTo>
                    <a:pt x="32" y="55"/>
                  </a:lnTo>
                  <a:lnTo>
                    <a:pt x="33" y="61"/>
                  </a:lnTo>
                  <a:lnTo>
                    <a:pt x="32" y="61"/>
                  </a:lnTo>
                  <a:lnTo>
                    <a:pt x="29" y="59"/>
                  </a:lnTo>
                  <a:lnTo>
                    <a:pt x="23" y="55"/>
                  </a:lnTo>
                  <a:lnTo>
                    <a:pt x="20" y="54"/>
                  </a:lnTo>
                  <a:lnTo>
                    <a:pt x="7" y="49"/>
                  </a:lnTo>
                  <a:lnTo>
                    <a:pt x="3" y="47"/>
                  </a:lnTo>
                  <a:lnTo>
                    <a:pt x="1" y="46"/>
                  </a:lnTo>
                  <a:lnTo>
                    <a:pt x="1" y="44"/>
                  </a:lnTo>
                  <a:lnTo>
                    <a:pt x="1" y="43"/>
                  </a:lnTo>
                  <a:lnTo>
                    <a:pt x="0" y="41"/>
                  </a:lnTo>
                  <a:lnTo>
                    <a:pt x="1" y="40"/>
                  </a:lnTo>
                  <a:lnTo>
                    <a:pt x="3" y="38"/>
                  </a:lnTo>
                  <a:lnTo>
                    <a:pt x="6" y="32"/>
                  </a:lnTo>
                  <a:lnTo>
                    <a:pt x="7" y="31"/>
                  </a:lnTo>
                  <a:lnTo>
                    <a:pt x="8" y="31"/>
                  </a:lnTo>
                  <a:lnTo>
                    <a:pt x="9" y="29"/>
                  </a:lnTo>
                  <a:lnTo>
                    <a:pt x="7" y="26"/>
                  </a:lnTo>
                  <a:lnTo>
                    <a:pt x="8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26"/>
                  </a:lnTo>
                  <a:lnTo>
                    <a:pt x="9" y="28"/>
                  </a:lnTo>
                  <a:lnTo>
                    <a:pt x="9" y="29"/>
                  </a:lnTo>
                  <a:lnTo>
                    <a:pt x="9" y="31"/>
                  </a:lnTo>
                  <a:lnTo>
                    <a:pt x="8" y="31"/>
                  </a:lnTo>
                  <a:lnTo>
                    <a:pt x="7" y="35"/>
                  </a:lnTo>
                  <a:lnTo>
                    <a:pt x="9" y="37"/>
                  </a:lnTo>
                  <a:lnTo>
                    <a:pt x="9" y="35"/>
                  </a:lnTo>
                  <a:lnTo>
                    <a:pt x="12" y="36"/>
                  </a:lnTo>
                  <a:lnTo>
                    <a:pt x="11" y="37"/>
                  </a:lnTo>
                  <a:lnTo>
                    <a:pt x="12" y="38"/>
                  </a:lnTo>
                  <a:lnTo>
                    <a:pt x="12" y="40"/>
                  </a:lnTo>
                  <a:lnTo>
                    <a:pt x="11" y="40"/>
                  </a:lnTo>
                  <a:lnTo>
                    <a:pt x="12" y="40"/>
                  </a:lnTo>
                  <a:lnTo>
                    <a:pt x="14" y="42"/>
                  </a:lnTo>
                  <a:lnTo>
                    <a:pt x="15" y="43"/>
                  </a:lnTo>
                  <a:lnTo>
                    <a:pt x="16" y="43"/>
                  </a:lnTo>
                  <a:lnTo>
                    <a:pt x="14" y="42"/>
                  </a:lnTo>
                  <a:lnTo>
                    <a:pt x="12" y="40"/>
                  </a:lnTo>
                  <a:lnTo>
                    <a:pt x="12" y="38"/>
                  </a:lnTo>
                  <a:lnTo>
                    <a:pt x="12" y="36"/>
                  </a:lnTo>
                  <a:lnTo>
                    <a:pt x="9" y="35"/>
                  </a:lnTo>
                  <a:lnTo>
                    <a:pt x="8" y="34"/>
                  </a:lnTo>
                  <a:lnTo>
                    <a:pt x="9" y="31"/>
                  </a:lnTo>
                  <a:lnTo>
                    <a:pt x="10" y="29"/>
                  </a:lnTo>
                  <a:lnTo>
                    <a:pt x="10" y="26"/>
                  </a:lnTo>
                  <a:lnTo>
                    <a:pt x="11" y="25"/>
                  </a:lnTo>
                  <a:lnTo>
                    <a:pt x="11" y="24"/>
                  </a:lnTo>
                  <a:lnTo>
                    <a:pt x="10" y="23"/>
                  </a:lnTo>
                  <a:lnTo>
                    <a:pt x="11" y="22"/>
                  </a:lnTo>
                  <a:lnTo>
                    <a:pt x="12" y="22"/>
                  </a:lnTo>
                  <a:lnTo>
                    <a:pt x="16" y="25"/>
                  </a:lnTo>
                  <a:lnTo>
                    <a:pt x="16" y="26"/>
                  </a:lnTo>
                  <a:lnTo>
                    <a:pt x="15" y="27"/>
                  </a:lnTo>
                  <a:lnTo>
                    <a:pt x="12" y="28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3" y="31"/>
                  </a:lnTo>
                  <a:lnTo>
                    <a:pt x="17" y="31"/>
                  </a:lnTo>
                  <a:lnTo>
                    <a:pt x="20" y="34"/>
                  </a:lnTo>
                  <a:lnTo>
                    <a:pt x="19" y="35"/>
                  </a:lnTo>
                  <a:lnTo>
                    <a:pt x="17" y="35"/>
                  </a:lnTo>
                  <a:lnTo>
                    <a:pt x="17" y="36"/>
                  </a:lnTo>
                  <a:lnTo>
                    <a:pt x="17" y="37"/>
                  </a:lnTo>
                  <a:lnTo>
                    <a:pt x="18" y="38"/>
                  </a:lnTo>
                  <a:lnTo>
                    <a:pt x="20" y="38"/>
                  </a:lnTo>
                  <a:lnTo>
                    <a:pt x="19" y="40"/>
                  </a:lnTo>
                  <a:lnTo>
                    <a:pt x="20" y="40"/>
                  </a:lnTo>
                  <a:lnTo>
                    <a:pt x="21" y="40"/>
                  </a:lnTo>
                  <a:lnTo>
                    <a:pt x="24" y="40"/>
                  </a:lnTo>
                  <a:lnTo>
                    <a:pt x="24" y="41"/>
                  </a:lnTo>
                  <a:lnTo>
                    <a:pt x="25" y="41"/>
                  </a:lnTo>
                  <a:lnTo>
                    <a:pt x="26" y="43"/>
                  </a:lnTo>
                  <a:lnTo>
                    <a:pt x="27" y="42"/>
                  </a:lnTo>
                  <a:lnTo>
                    <a:pt x="27" y="43"/>
                  </a:lnTo>
                  <a:lnTo>
                    <a:pt x="28" y="44"/>
                  </a:lnTo>
                  <a:lnTo>
                    <a:pt x="29" y="44"/>
                  </a:lnTo>
                  <a:lnTo>
                    <a:pt x="27" y="42"/>
                  </a:lnTo>
                  <a:lnTo>
                    <a:pt x="26" y="42"/>
                  </a:lnTo>
                  <a:lnTo>
                    <a:pt x="25" y="41"/>
                  </a:lnTo>
                  <a:lnTo>
                    <a:pt x="24" y="41"/>
                  </a:lnTo>
                  <a:lnTo>
                    <a:pt x="23" y="40"/>
                  </a:lnTo>
                  <a:lnTo>
                    <a:pt x="20" y="40"/>
                  </a:lnTo>
                  <a:lnTo>
                    <a:pt x="20" y="38"/>
                  </a:lnTo>
                  <a:lnTo>
                    <a:pt x="20" y="37"/>
                  </a:lnTo>
                  <a:lnTo>
                    <a:pt x="19" y="37"/>
                  </a:lnTo>
                  <a:lnTo>
                    <a:pt x="18" y="38"/>
                  </a:lnTo>
                  <a:lnTo>
                    <a:pt x="18" y="37"/>
                  </a:lnTo>
                  <a:lnTo>
                    <a:pt x="18" y="36"/>
                  </a:lnTo>
                  <a:lnTo>
                    <a:pt x="20" y="35"/>
                  </a:lnTo>
                  <a:lnTo>
                    <a:pt x="20" y="34"/>
                  </a:lnTo>
                  <a:lnTo>
                    <a:pt x="18" y="31"/>
                  </a:lnTo>
                  <a:lnTo>
                    <a:pt x="17" y="30"/>
                  </a:lnTo>
                  <a:lnTo>
                    <a:pt x="16" y="30"/>
                  </a:lnTo>
                  <a:lnTo>
                    <a:pt x="13" y="30"/>
                  </a:lnTo>
                  <a:lnTo>
                    <a:pt x="13" y="29"/>
                  </a:lnTo>
                  <a:lnTo>
                    <a:pt x="15" y="29"/>
                  </a:lnTo>
                  <a:lnTo>
                    <a:pt x="16" y="28"/>
                  </a:lnTo>
                  <a:lnTo>
                    <a:pt x="17" y="25"/>
                  </a:lnTo>
                  <a:lnTo>
                    <a:pt x="18" y="25"/>
                  </a:lnTo>
                  <a:lnTo>
                    <a:pt x="20" y="26"/>
                  </a:lnTo>
                  <a:lnTo>
                    <a:pt x="22" y="27"/>
                  </a:lnTo>
                  <a:lnTo>
                    <a:pt x="23" y="29"/>
                  </a:lnTo>
                  <a:lnTo>
                    <a:pt x="24" y="31"/>
                  </a:lnTo>
                  <a:lnTo>
                    <a:pt x="26" y="31"/>
                  </a:lnTo>
                  <a:lnTo>
                    <a:pt x="27" y="32"/>
                  </a:lnTo>
                  <a:lnTo>
                    <a:pt x="25" y="34"/>
                  </a:lnTo>
                  <a:lnTo>
                    <a:pt x="24" y="34"/>
                  </a:lnTo>
                  <a:lnTo>
                    <a:pt x="24" y="35"/>
                  </a:lnTo>
                  <a:lnTo>
                    <a:pt x="25" y="36"/>
                  </a:lnTo>
                  <a:lnTo>
                    <a:pt x="24" y="37"/>
                  </a:lnTo>
                  <a:lnTo>
                    <a:pt x="25" y="36"/>
                  </a:lnTo>
                  <a:lnTo>
                    <a:pt x="24" y="35"/>
                  </a:lnTo>
                  <a:lnTo>
                    <a:pt x="24" y="34"/>
                  </a:lnTo>
                  <a:lnTo>
                    <a:pt x="25" y="34"/>
                  </a:lnTo>
                  <a:lnTo>
                    <a:pt x="27" y="31"/>
                  </a:lnTo>
                  <a:lnTo>
                    <a:pt x="29" y="32"/>
                  </a:lnTo>
                  <a:lnTo>
                    <a:pt x="27" y="34"/>
                  </a:lnTo>
                  <a:lnTo>
                    <a:pt x="29" y="35"/>
                  </a:lnTo>
                  <a:lnTo>
                    <a:pt x="29" y="34"/>
                  </a:lnTo>
                  <a:lnTo>
                    <a:pt x="30" y="33"/>
                  </a:lnTo>
                  <a:lnTo>
                    <a:pt x="30" y="34"/>
                  </a:lnTo>
                  <a:lnTo>
                    <a:pt x="32" y="34"/>
                  </a:lnTo>
                  <a:lnTo>
                    <a:pt x="31" y="34"/>
                  </a:lnTo>
                  <a:lnTo>
                    <a:pt x="30" y="32"/>
                  </a:lnTo>
                  <a:lnTo>
                    <a:pt x="29" y="34"/>
                  </a:lnTo>
                  <a:lnTo>
                    <a:pt x="28" y="34"/>
                  </a:lnTo>
                  <a:lnTo>
                    <a:pt x="29" y="32"/>
                  </a:lnTo>
                  <a:lnTo>
                    <a:pt x="27" y="29"/>
                  </a:lnTo>
                  <a:lnTo>
                    <a:pt x="30" y="26"/>
                  </a:lnTo>
                  <a:lnTo>
                    <a:pt x="31" y="25"/>
                  </a:lnTo>
                  <a:lnTo>
                    <a:pt x="30" y="25"/>
                  </a:lnTo>
                  <a:lnTo>
                    <a:pt x="29" y="25"/>
                  </a:lnTo>
                  <a:lnTo>
                    <a:pt x="29" y="23"/>
                  </a:lnTo>
                  <a:lnTo>
                    <a:pt x="32" y="21"/>
                  </a:lnTo>
                  <a:lnTo>
                    <a:pt x="33" y="21"/>
                  </a:lnTo>
                  <a:lnTo>
                    <a:pt x="33" y="20"/>
                  </a:lnTo>
                  <a:lnTo>
                    <a:pt x="33" y="19"/>
                  </a:lnTo>
                  <a:lnTo>
                    <a:pt x="33" y="18"/>
                  </a:lnTo>
                  <a:lnTo>
                    <a:pt x="33" y="15"/>
                  </a:lnTo>
                  <a:lnTo>
                    <a:pt x="33" y="14"/>
                  </a:lnTo>
                  <a:lnTo>
                    <a:pt x="32" y="14"/>
                  </a:lnTo>
                  <a:lnTo>
                    <a:pt x="34" y="11"/>
                  </a:lnTo>
                  <a:lnTo>
                    <a:pt x="35" y="12"/>
                  </a:lnTo>
                  <a:lnTo>
                    <a:pt x="35" y="9"/>
                  </a:lnTo>
                  <a:lnTo>
                    <a:pt x="36" y="8"/>
                  </a:lnTo>
                  <a:lnTo>
                    <a:pt x="35" y="5"/>
                  </a:lnTo>
                  <a:lnTo>
                    <a:pt x="36" y="4"/>
                  </a:lnTo>
                  <a:lnTo>
                    <a:pt x="37" y="5"/>
                  </a:lnTo>
                  <a:lnTo>
                    <a:pt x="38" y="5"/>
                  </a:lnTo>
                  <a:lnTo>
                    <a:pt x="38" y="4"/>
                  </a:lnTo>
                  <a:lnTo>
                    <a:pt x="39" y="1"/>
                  </a:lnTo>
                  <a:lnTo>
                    <a:pt x="40" y="1"/>
                  </a:lnTo>
                  <a:lnTo>
                    <a:pt x="39" y="0"/>
                  </a:lnTo>
                  <a:lnTo>
                    <a:pt x="41" y="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1" name="Line 308">
              <a:extLst>
                <a:ext uri="{FF2B5EF4-FFF2-40B4-BE49-F238E27FC236}">
                  <a16:creationId xmlns:a16="http://schemas.microsoft.com/office/drawing/2014/main" id="{7A977973-6143-8CEC-3EAD-C5DC701A85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77885" y="6309253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2" name="Freeform 309">
              <a:extLst>
                <a:ext uri="{FF2B5EF4-FFF2-40B4-BE49-F238E27FC236}">
                  <a16:creationId xmlns:a16="http://schemas.microsoft.com/office/drawing/2014/main" id="{EAE254E3-EF99-F885-937F-CF698EF551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6206" y="6309253"/>
              <a:ext cx="28523" cy="28522"/>
            </a:xfrm>
            <a:custGeom>
              <a:avLst/>
              <a:gdLst>
                <a:gd name="T0" fmla="*/ 40323247 w 17"/>
                <a:gd name="T1" fmla="*/ 40321753 h 17"/>
                <a:gd name="T2" fmla="*/ 0 w 17"/>
                <a:gd name="T3" fmla="*/ 40321753 h 17"/>
                <a:gd name="T4" fmla="*/ 40323247 w 17"/>
                <a:gd name="T5" fmla="*/ 0 h 17"/>
                <a:gd name="T6" fmla="*/ 403232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3" name="Freeform 310">
              <a:extLst>
                <a:ext uri="{FF2B5EF4-FFF2-40B4-BE49-F238E27FC236}">
                  <a16:creationId xmlns:a16="http://schemas.microsoft.com/office/drawing/2014/main" id="{3B0407DB-3E00-376C-6602-E3E9B33CA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7885" y="6274019"/>
              <a:ext cx="1677" cy="28523"/>
            </a:xfrm>
            <a:custGeom>
              <a:avLst/>
              <a:gdLst>
                <a:gd name="T0" fmla="*/ 0 w 1"/>
                <a:gd name="T1" fmla="*/ 40323247 h 17"/>
                <a:gd name="T2" fmla="*/ 0 w 1"/>
                <a:gd name="T3" fmla="*/ 0 h 17"/>
                <a:gd name="T4" fmla="*/ 0 w 1"/>
                <a:gd name="T5" fmla="*/ 40323247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16"/>
                  </a:move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4" name="Freeform 311">
              <a:extLst>
                <a:ext uri="{FF2B5EF4-FFF2-40B4-BE49-F238E27FC236}">
                  <a16:creationId xmlns:a16="http://schemas.microsoft.com/office/drawing/2014/main" id="{5A053535-30AB-FB76-B32E-38D8E44C23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1173" y="6270663"/>
              <a:ext cx="28522" cy="28523"/>
            </a:xfrm>
            <a:custGeom>
              <a:avLst/>
              <a:gdLst>
                <a:gd name="T0" fmla="*/ 40321753 w 17"/>
                <a:gd name="T1" fmla="*/ 25202029 h 17"/>
                <a:gd name="T2" fmla="*/ 40321753 w 17"/>
                <a:gd name="T3" fmla="*/ 40323247 h 17"/>
                <a:gd name="T4" fmla="*/ 30241315 w 17"/>
                <a:gd name="T5" fmla="*/ 40323247 h 17"/>
                <a:gd name="T6" fmla="*/ 30241315 w 17"/>
                <a:gd name="T7" fmla="*/ 32763432 h 17"/>
                <a:gd name="T8" fmla="*/ 20160876 w 17"/>
                <a:gd name="T9" fmla="*/ 32763432 h 17"/>
                <a:gd name="T10" fmla="*/ 20160876 w 17"/>
                <a:gd name="T11" fmla="*/ 25202029 h 17"/>
                <a:gd name="T12" fmla="*/ 10080438 w 17"/>
                <a:gd name="T13" fmla="*/ 12601808 h 17"/>
                <a:gd name="T14" fmla="*/ 0 w 17"/>
                <a:gd name="T15" fmla="*/ 0 h 17"/>
                <a:gd name="T16" fmla="*/ 10080438 w 17"/>
                <a:gd name="T17" fmla="*/ 0 h 17"/>
                <a:gd name="T18" fmla="*/ 20160876 w 17"/>
                <a:gd name="T19" fmla="*/ 0 h 17"/>
                <a:gd name="T20" fmla="*/ 40321753 w 17"/>
                <a:gd name="T21" fmla="*/ 25202029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"/>
                <a:gd name="T34" fmla="*/ 0 h 17"/>
                <a:gd name="T35" fmla="*/ 17 w 17"/>
                <a:gd name="T36" fmla="*/ 17 h 1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" h="17">
                  <a:moveTo>
                    <a:pt x="16" y="10"/>
                  </a:moveTo>
                  <a:lnTo>
                    <a:pt x="16" y="16"/>
                  </a:lnTo>
                  <a:lnTo>
                    <a:pt x="12" y="16"/>
                  </a:lnTo>
                  <a:lnTo>
                    <a:pt x="12" y="13"/>
                  </a:lnTo>
                  <a:lnTo>
                    <a:pt x="8" y="13"/>
                  </a:lnTo>
                  <a:lnTo>
                    <a:pt x="8" y="10"/>
                  </a:lnTo>
                  <a:lnTo>
                    <a:pt x="4" y="5"/>
                  </a:lnTo>
                  <a:lnTo>
                    <a:pt x="0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16" y="1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5" name="Freeform 312">
              <a:extLst>
                <a:ext uri="{FF2B5EF4-FFF2-40B4-BE49-F238E27FC236}">
                  <a16:creationId xmlns:a16="http://schemas.microsoft.com/office/drawing/2014/main" id="{12AC08F3-2C69-D297-EA04-AC14D5F08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4529" y="6280730"/>
              <a:ext cx="28522" cy="28523"/>
            </a:xfrm>
            <a:custGeom>
              <a:avLst/>
              <a:gdLst>
                <a:gd name="T0" fmla="*/ 40321753 w 17"/>
                <a:gd name="T1" fmla="*/ 0 h 17"/>
                <a:gd name="T2" fmla="*/ 40321753 w 17"/>
                <a:gd name="T3" fmla="*/ 7561403 h 17"/>
                <a:gd name="T4" fmla="*/ 0 w 17"/>
                <a:gd name="T5" fmla="*/ 40323247 h 17"/>
                <a:gd name="T6" fmla="*/ 0 w 17"/>
                <a:gd name="T7" fmla="*/ 22682620 h 17"/>
                <a:gd name="T8" fmla="*/ 12599754 w 17"/>
                <a:gd name="T9" fmla="*/ 15121218 h 17"/>
                <a:gd name="T10" fmla="*/ 0 w 17"/>
                <a:gd name="T11" fmla="*/ 7561403 h 17"/>
                <a:gd name="T12" fmla="*/ 25201096 w 17"/>
                <a:gd name="T13" fmla="*/ 0 h 17"/>
                <a:gd name="T14" fmla="*/ 40321753 w 17"/>
                <a:gd name="T15" fmla="*/ 0 h 17"/>
                <a:gd name="T16" fmla="*/ 40321753 w 17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16" y="0"/>
                  </a:moveTo>
                  <a:lnTo>
                    <a:pt x="16" y="3"/>
                  </a:lnTo>
                  <a:lnTo>
                    <a:pt x="0" y="16"/>
                  </a:lnTo>
                  <a:lnTo>
                    <a:pt x="0" y="9"/>
                  </a:lnTo>
                  <a:lnTo>
                    <a:pt x="5" y="6"/>
                  </a:lnTo>
                  <a:lnTo>
                    <a:pt x="0" y="3"/>
                  </a:lnTo>
                  <a:lnTo>
                    <a:pt x="1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6" name="Line 313">
              <a:extLst>
                <a:ext uri="{FF2B5EF4-FFF2-40B4-BE49-F238E27FC236}">
                  <a16:creationId xmlns:a16="http://schemas.microsoft.com/office/drawing/2014/main" id="{585601C3-BEC8-5282-D9A1-6F283C45DD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74529" y="6065972"/>
              <a:ext cx="1677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7" name="Line 314">
              <a:extLst>
                <a:ext uri="{FF2B5EF4-FFF2-40B4-BE49-F238E27FC236}">
                  <a16:creationId xmlns:a16="http://schemas.microsoft.com/office/drawing/2014/main" id="{730A37E1-41B2-DBC8-4AA5-350438E1AD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74529" y="6065972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8" name="Line 315">
              <a:extLst>
                <a:ext uri="{FF2B5EF4-FFF2-40B4-BE49-F238E27FC236}">
                  <a16:creationId xmlns:a16="http://schemas.microsoft.com/office/drawing/2014/main" id="{A4624110-1972-CC8B-8983-CD2CE4DA41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74529" y="6065972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9" name="Freeform 316">
              <a:extLst>
                <a:ext uri="{FF2B5EF4-FFF2-40B4-BE49-F238E27FC236}">
                  <a16:creationId xmlns:a16="http://schemas.microsoft.com/office/drawing/2014/main" id="{15008D49-2877-5A58-85EA-B8ACC26CD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4529" y="6065972"/>
              <a:ext cx="28522" cy="1678"/>
            </a:xfrm>
            <a:custGeom>
              <a:avLst/>
              <a:gdLst>
                <a:gd name="T0" fmla="*/ 0 w 17"/>
                <a:gd name="T1" fmla="*/ 0 h 1"/>
                <a:gd name="T2" fmla="*/ 40321753 w 17"/>
                <a:gd name="T3" fmla="*/ 0 h 1"/>
                <a:gd name="T4" fmla="*/ 40321753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16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0" name="Freeform 317">
              <a:extLst>
                <a:ext uri="{FF2B5EF4-FFF2-40B4-BE49-F238E27FC236}">
                  <a16:creationId xmlns:a16="http://schemas.microsoft.com/office/drawing/2014/main" id="{0328E0FA-B44E-650F-F566-1F6B52EF3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4529" y="6059260"/>
              <a:ext cx="28522" cy="28523"/>
            </a:xfrm>
            <a:custGeom>
              <a:avLst/>
              <a:gdLst>
                <a:gd name="T0" fmla="*/ 40321753 w 17"/>
                <a:gd name="T1" fmla="*/ 40323247 h 17"/>
                <a:gd name="T2" fmla="*/ 0 w 17"/>
                <a:gd name="T3" fmla="*/ 40323247 h 17"/>
                <a:gd name="T4" fmla="*/ 0 w 17"/>
                <a:gd name="T5" fmla="*/ 40323247 h 17"/>
                <a:gd name="T6" fmla="*/ 0 w 17"/>
                <a:gd name="T7" fmla="*/ 0 h 17"/>
                <a:gd name="T8" fmla="*/ 40321753 w 17"/>
                <a:gd name="T9" fmla="*/ 20161624 h 17"/>
                <a:gd name="T10" fmla="*/ 40321753 w 17"/>
                <a:gd name="T11" fmla="*/ 40323247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8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1" name="Freeform 318">
              <a:extLst>
                <a:ext uri="{FF2B5EF4-FFF2-40B4-BE49-F238E27FC236}">
                  <a16:creationId xmlns:a16="http://schemas.microsoft.com/office/drawing/2014/main" id="{54785379-22F0-09F5-F9AD-400E26EB8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4529" y="6071006"/>
              <a:ext cx="28522" cy="28522"/>
            </a:xfrm>
            <a:custGeom>
              <a:avLst/>
              <a:gdLst>
                <a:gd name="T0" fmla="*/ 40321753 w 17"/>
                <a:gd name="T1" fmla="*/ 0 h 17"/>
                <a:gd name="T2" fmla="*/ 40321753 w 17"/>
                <a:gd name="T3" fmla="*/ 0 h 17"/>
                <a:gd name="T4" fmla="*/ 0 w 17"/>
                <a:gd name="T5" fmla="*/ 40321753 h 17"/>
                <a:gd name="T6" fmla="*/ 0 w 17"/>
                <a:gd name="T7" fmla="*/ 0 h 17"/>
                <a:gd name="T8" fmla="*/ 4032175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2" name="Line 319">
              <a:extLst>
                <a:ext uri="{FF2B5EF4-FFF2-40B4-BE49-F238E27FC236}">
                  <a16:creationId xmlns:a16="http://schemas.microsoft.com/office/drawing/2014/main" id="{61F7493C-10E9-0AC0-F384-96A39F683C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82917" y="6309253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3" name="Freeform 320">
              <a:extLst>
                <a:ext uri="{FF2B5EF4-FFF2-40B4-BE49-F238E27FC236}">
                  <a16:creationId xmlns:a16="http://schemas.microsoft.com/office/drawing/2014/main" id="{D9C58928-6761-0B1A-2406-D6842DC1D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2917" y="6305897"/>
              <a:ext cx="28523" cy="28522"/>
            </a:xfrm>
            <a:custGeom>
              <a:avLst/>
              <a:gdLst>
                <a:gd name="T0" fmla="*/ 0 w 17"/>
                <a:gd name="T1" fmla="*/ 25201096 h 17"/>
                <a:gd name="T2" fmla="*/ 0 w 17"/>
                <a:gd name="T3" fmla="*/ 25201096 h 17"/>
                <a:gd name="T4" fmla="*/ 0 w 17"/>
                <a:gd name="T5" fmla="*/ 0 h 17"/>
                <a:gd name="T6" fmla="*/ 40323247 w 17"/>
                <a:gd name="T7" fmla="*/ 12599754 h 17"/>
                <a:gd name="T8" fmla="*/ 40323247 w 17"/>
                <a:gd name="T9" fmla="*/ 25201096 h 17"/>
                <a:gd name="T10" fmla="*/ 40323247 w 17"/>
                <a:gd name="T11" fmla="*/ 40321753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10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16" y="5"/>
                  </a:lnTo>
                  <a:lnTo>
                    <a:pt x="16" y="1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4" name="Line 321">
              <a:extLst>
                <a:ext uri="{FF2B5EF4-FFF2-40B4-BE49-F238E27FC236}">
                  <a16:creationId xmlns:a16="http://schemas.microsoft.com/office/drawing/2014/main" id="{1203C097-6FAA-72AA-DB88-6AB4E73090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77885" y="6047516"/>
              <a:ext cx="1677" cy="6711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5" name="Freeform 322">
              <a:extLst>
                <a:ext uri="{FF2B5EF4-FFF2-40B4-BE49-F238E27FC236}">
                  <a16:creationId xmlns:a16="http://schemas.microsoft.com/office/drawing/2014/main" id="{C8DF2548-4918-EB7F-2E61-9B0E849E90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7818" y="6039127"/>
              <a:ext cx="28522" cy="28523"/>
            </a:xfrm>
            <a:custGeom>
              <a:avLst/>
              <a:gdLst>
                <a:gd name="T0" fmla="*/ 32760631 w 17"/>
                <a:gd name="T1" fmla="*/ 30242435 h 17"/>
                <a:gd name="T2" fmla="*/ 27720411 w 17"/>
                <a:gd name="T3" fmla="*/ 40323247 h 17"/>
                <a:gd name="T4" fmla="*/ 22680192 w 17"/>
                <a:gd name="T5" fmla="*/ 35282841 h 17"/>
                <a:gd name="T6" fmla="*/ 22680192 w 17"/>
                <a:gd name="T7" fmla="*/ 35282841 h 17"/>
                <a:gd name="T8" fmla="*/ 5040219 w 17"/>
                <a:gd name="T9" fmla="*/ 25202029 h 17"/>
                <a:gd name="T10" fmla="*/ 0 w 17"/>
                <a:gd name="T11" fmla="*/ 22682620 h 17"/>
                <a:gd name="T12" fmla="*/ 0 w 17"/>
                <a:gd name="T13" fmla="*/ 22682620 h 17"/>
                <a:gd name="T14" fmla="*/ 0 w 17"/>
                <a:gd name="T15" fmla="*/ 5040406 h 17"/>
                <a:gd name="T16" fmla="*/ 0 w 17"/>
                <a:gd name="T17" fmla="*/ 0 h 17"/>
                <a:gd name="T18" fmla="*/ 0 w 17"/>
                <a:gd name="T19" fmla="*/ 0 h 17"/>
                <a:gd name="T20" fmla="*/ 10080438 w 17"/>
                <a:gd name="T21" fmla="*/ 5040406 h 17"/>
                <a:gd name="T22" fmla="*/ 15120657 w 17"/>
                <a:gd name="T23" fmla="*/ 5040406 h 17"/>
                <a:gd name="T24" fmla="*/ 22680192 w 17"/>
                <a:gd name="T25" fmla="*/ 2520997 h 17"/>
                <a:gd name="T26" fmla="*/ 27720411 w 17"/>
                <a:gd name="T27" fmla="*/ 2520997 h 17"/>
                <a:gd name="T28" fmla="*/ 40321753 w 17"/>
                <a:gd name="T29" fmla="*/ 15121218 h 1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"/>
                <a:gd name="T46" fmla="*/ 0 h 17"/>
                <a:gd name="T47" fmla="*/ 17 w 17"/>
                <a:gd name="T48" fmla="*/ 17 h 1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" h="17">
                  <a:moveTo>
                    <a:pt x="13" y="12"/>
                  </a:moveTo>
                  <a:lnTo>
                    <a:pt x="11" y="16"/>
                  </a:lnTo>
                  <a:lnTo>
                    <a:pt x="9" y="14"/>
                  </a:lnTo>
                  <a:lnTo>
                    <a:pt x="2" y="10"/>
                  </a:lnTo>
                  <a:lnTo>
                    <a:pt x="0" y="9"/>
                  </a:lnTo>
                  <a:lnTo>
                    <a:pt x="0" y="2"/>
                  </a:lnTo>
                  <a:lnTo>
                    <a:pt x="0" y="0"/>
                  </a:lnTo>
                  <a:lnTo>
                    <a:pt x="4" y="2"/>
                  </a:lnTo>
                  <a:lnTo>
                    <a:pt x="6" y="2"/>
                  </a:lnTo>
                  <a:lnTo>
                    <a:pt x="9" y="1"/>
                  </a:lnTo>
                  <a:lnTo>
                    <a:pt x="11" y="1"/>
                  </a:lnTo>
                  <a:lnTo>
                    <a:pt x="16" y="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6" name="Freeform 323">
              <a:extLst>
                <a:ext uri="{FF2B5EF4-FFF2-40B4-BE49-F238E27FC236}">
                  <a16:creationId xmlns:a16="http://schemas.microsoft.com/office/drawing/2014/main" id="{5D890D47-4133-9AFF-ADCC-CFABF2AB50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6206" y="6102883"/>
              <a:ext cx="28523" cy="28523"/>
            </a:xfrm>
            <a:custGeom>
              <a:avLst/>
              <a:gdLst>
                <a:gd name="T0" fmla="*/ 40323247 w 17"/>
                <a:gd name="T1" fmla="*/ 15121218 h 17"/>
                <a:gd name="T2" fmla="*/ 40323247 w 17"/>
                <a:gd name="T3" fmla="*/ 22682620 h 17"/>
                <a:gd name="T4" fmla="*/ 40323247 w 17"/>
                <a:gd name="T5" fmla="*/ 30242435 h 17"/>
                <a:gd name="T6" fmla="*/ 20161624 w 17"/>
                <a:gd name="T7" fmla="*/ 40323247 h 17"/>
                <a:gd name="T8" fmla="*/ 0 w 17"/>
                <a:gd name="T9" fmla="*/ 30242435 h 17"/>
                <a:gd name="T10" fmla="*/ 20161624 w 17"/>
                <a:gd name="T11" fmla="*/ 22682620 h 17"/>
                <a:gd name="T12" fmla="*/ 20161624 w 17"/>
                <a:gd name="T13" fmla="*/ 15121218 h 17"/>
                <a:gd name="T14" fmla="*/ 20161624 w 17"/>
                <a:gd name="T15" fmla="*/ 15121218 h 17"/>
                <a:gd name="T16" fmla="*/ 20161624 w 17"/>
                <a:gd name="T17" fmla="*/ 15121218 h 17"/>
                <a:gd name="T18" fmla="*/ 0 w 17"/>
                <a:gd name="T19" fmla="*/ 15121218 h 17"/>
                <a:gd name="T20" fmla="*/ 20161624 w 17"/>
                <a:gd name="T21" fmla="*/ 0 h 17"/>
                <a:gd name="T22" fmla="*/ 40323247 w 17"/>
                <a:gd name="T23" fmla="*/ 15121218 h 17"/>
                <a:gd name="T24" fmla="*/ 40323247 w 17"/>
                <a:gd name="T25" fmla="*/ 15121218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"/>
                <a:gd name="T40" fmla="*/ 0 h 17"/>
                <a:gd name="T41" fmla="*/ 17 w 17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" h="17">
                  <a:moveTo>
                    <a:pt x="16" y="6"/>
                  </a:moveTo>
                  <a:lnTo>
                    <a:pt x="16" y="9"/>
                  </a:lnTo>
                  <a:lnTo>
                    <a:pt x="16" y="12"/>
                  </a:lnTo>
                  <a:lnTo>
                    <a:pt x="8" y="16"/>
                  </a:lnTo>
                  <a:lnTo>
                    <a:pt x="0" y="12"/>
                  </a:lnTo>
                  <a:lnTo>
                    <a:pt x="8" y="9"/>
                  </a:lnTo>
                  <a:lnTo>
                    <a:pt x="8" y="6"/>
                  </a:lnTo>
                  <a:lnTo>
                    <a:pt x="0" y="6"/>
                  </a:lnTo>
                  <a:lnTo>
                    <a:pt x="8" y="0"/>
                  </a:lnTo>
                  <a:lnTo>
                    <a:pt x="16" y="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7" name="Line 324">
              <a:extLst>
                <a:ext uri="{FF2B5EF4-FFF2-40B4-BE49-F238E27FC236}">
                  <a16:creationId xmlns:a16="http://schemas.microsoft.com/office/drawing/2014/main" id="{CA570472-4F4A-25AF-36CD-A9C462F118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79562" y="6102883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8" name="Line 325">
              <a:extLst>
                <a:ext uri="{FF2B5EF4-FFF2-40B4-BE49-F238E27FC236}">
                  <a16:creationId xmlns:a16="http://schemas.microsoft.com/office/drawing/2014/main" id="{EF5D5C19-97EC-09AF-0913-D246D9DBAE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79562" y="6102883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9" name="Line 326">
              <a:extLst>
                <a:ext uri="{FF2B5EF4-FFF2-40B4-BE49-F238E27FC236}">
                  <a16:creationId xmlns:a16="http://schemas.microsoft.com/office/drawing/2014/main" id="{7F18CADD-FE49-2EE9-C596-8C7CBD0743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279562" y="6102883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0" name="Line 327">
              <a:extLst>
                <a:ext uri="{FF2B5EF4-FFF2-40B4-BE49-F238E27FC236}">
                  <a16:creationId xmlns:a16="http://schemas.microsoft.com/office/drawing/2014/main" id="{BB299285-83E4-8121-811D-EDD7AD5A2B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79562" y="6096172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1" name="Freeform 328">
              <a:extLst>
                <a:ext uri="{FF2B5EF4-FFF2-40B4-BE49-F238E27FC236}">
                  <a16:creationId xmlns:a16="http://schemas.microsoft.com/office/drawing/2014/main" id="{D00F3FD0-1E14-594F-7E5B-5143BF3BE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4529" y="6072683"/>
              <a:ext cx="28522" cy="28523"/>
            </a:xfrm>
            <a:custGeom>
              <a:avLst/>
              <a:gdLst>
                <a:gd name="T0" fmla="*/ 40321753 w 17"/>
                <a:gd name="T1" fmla="*/ 40323247 h 17"/>
                <a:gd name="T2" fmla="*/ 40321753 w 17"/>
                <a:gd name="T3" fmla="*/ 40323247 h 17"/>
                <a:gd name="T4" fmla="*/ 25201096 w 17"/>
                <a:gd name="T5" fmla="*/ 37803838 h 17"/>
                <a:gd name="T6" fmla="*/ 25201096 w 17"/>
                <a:gd name="T7" fmla="*/ 32763432 h 17"/>
                <a:gd name="T8" fmla="*/ 12599754 w 17"/>
                <a:gd name="T9" fmla="*/ 30242435 h 17"/>
                <a:gd name="T10" fmla="*/ 12599754 w 17"/>
                <a:gd name="T11" fmla="*/ 27723026 h 17"/>
                <a:gd name="T12" fmla="*/ 0 w 17"/>
                <a:gd name="T13" fmla="*/ 5040406 h 17"/>
                <a:gd name="T14" fmla="*/ 12599754 w 17"/>
                <a:gd name="T15" fmla="*/ 0 h 17"/>
                <a:gd name="T16" fmla="*/ 25201096 w 17"/>
                <a:gd name="T17" fmla="*/ 0 h 17"/>
                <a:gd name="T18" fmla="*/ 25201096 w 17"/>
                <a:gd name="T19" fmla="*/ 2520997 h 17"/>
                <a:gd name="T20" fmla="*/ 25201096 w 17"/>
                <a:gd name="T21" fmla="*/ 5040406 h 17"/>
                <a:gd name="T22" fmla="*/ 25201096 w 17"/>
                <a:gd name="T23" fmla="*/ 7561403 h 17"/>
                <a:gd name="T24" fmla="*/ 40321753 w 17"/>
                <a:gd name="T25" fmla="*/ 10080812 h 17"/>
                <a:gd name="T26" fmla="*/ 40321753 w 17"/>
                <a:gd name="T27" fmla="*/ 27723026 h 17"/>
                <a:gd name="T28" fmla="*/ 25201096 w 17"/>
                <a:gd name="T29" fmla="*/ 27723026 h 17"/>
                <a:gd name="T30" fmla="*/ 40321753 w 17"/>
                <a:gd name="T31" fmla="*/ 27723026 h 17"/>
                <a:gd name="T32" fmla="*/ 40321753 w 17"/>
                <a:gd name="T33" fmla="*/ 35282841 h 17"/>
                <a:gd name="T34" fmla="*/ 40321753 w 17"/>
                <a:gd name="T35" fmla="*/ 35282841 h 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7"/>
                <a:gd name="T55" fmla="*/ 0 h 17"/>
                <a:gd name="T56" fmla="*/ 17 w 17"/>
                <a:gd name="T57" fmla="*/ 17 h 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7" h="17">
                  <a:moveTo>
                    <a:pt x="16" y="16"/>
                  </a:moveTo>
                  <a:lnTo>
                    <a:pt x="16" y="16"/>
                  </a:lnTo>
                  <a:lnTo>
                    <a:pt x="10" y="15"/>
                  </a:lnTo>
                  <a:lnTo>
                    <a:pt x="10" y="13"/>
                  </a:lnTo>
                  <a:lnTo>
                    <a:pt x="5" y="12"/>
                  </a:lnTo>
                  <a:lnTo>
                    <a:pt x="5" y="11"/>
                  </a:lnTo>
                  <a:lnTo>
                    <a:pt x="0" y="2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1"/>
                  </a:lnTo>
                  <a:lnTo>
                    <a:pt x="10" y="2"/>
                  </a:lnTo>
                  <a:lnTo>
                    <a:pt x="10" y="3"/>
                  </a:lnTo>
                  <a:lnTo>
                    <a:pt x="16" y="4"/>
                  </a:lnTo>
                  <a:lnTo>
                    <a:pt x="16" y="11"/>
                  </a:lnTo>
                  <a:lnTo>
                    <a:pt x="10" y="11"/>
                  </a:lnTo>
                  <a:lnTo>
                    <a:pt x="16" y="11"/>
                  </a:lnTo>
                  <a:lnTo>
                    <a:pt x="16" y="1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2" name="Freeform 329">
              <a:extLst>
                <a:ext uri="{FF2B5EF4-FFF2-40B4-BE49-F238E27FC236}">
                  <a16:creationId xmlns:a16="http://schemas.microsoft.com/office/drawing/2014/main" id="{F5EB9E6E-5F8E-DA24-CDD4-DA6D78BE6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2917" y="6153217"/>
              <a:ext cx="28523" cy="28523"/>
            </a:xfrm>
            <a:custGeom>
              <a:avLst/>
              <a:gdLst>
                <a:gd name="T0" fmla="*/ 40323247 w 17"/>
                <a:gd name="T1" fmla="*/ 0 h 17"/>
                <a:gd name="T2" fmla="*/ 40323247 w 17"/>
                <a:gd name="T3" fmla="*/ 0 h 17"/>
                <a:gd name="T4" fmla="*/ 40323247 w 17"/>
                <a:gd name="T5" fmla="*/ 25202029 h 17"/>
                <a:gd name="T6" fmla="*/ 40323247 w 17"/>
                <a:gd name="T7" fmla="*/ 40323247 h 17"/>
                <a:gd name="T8" fmla="*/ 0 w 17"/>
                <a:gd name="T9" fmla="*/ 40323247 h 17"/>
                <a:gd name="T10" fmla="*/ 0 w 17"/>
                <a:gd name="T11" fmla="*/ 25202029 h 17"/>
                <a:gd name="T12" fmla="*/ 0 w 17"/>
                <a:gd name="T13" fmla="*/ 0 h 17"/>
                <a:gd name="T14" fmla="*/ 40323247 w 17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16" y="0"/>
                  </a:moveTo>
                  <a:lnTo>
                    <a:pt x="16" y="0"/>
                  </a:lnTo>
                  <a:lnTo>
                    <a:pt x="16" y="1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3" name="Line 330">
              <a:extLst>
                <a:ext uri="{FF2B5EF4-FFF2-40B4-BE49-F238E27FC236}">
                  <a16:creationId xmlns:a16="http://schemas.microsoft.com/office/drawing/2014/main" id="{5FE5E4AC-C459-F092-7DFC-07CFC5A6D3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84596" y="6146506"/>
              <a:ext cx="1677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4" name="Freeform 331">
              <a:extLst>
                <a:ext uri="{FF2B5EF4-FFF2-40B4-BE49-F238E27FC236}">
                  <a16:creationId xmlns:a16="http://schemas.microsoft.com/office/drawing/2014/main" id="{1FF542DB-D612-31CF-180A-2FC2190B9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1240" y="6136439"/>
              <a:ext cx="28522" cy="28523"/>
            </a:xfrm>
            <a:custGeom>
              <a:avLst/>
              <a:gdLst>
                <a:gd name="T0" fmla="*/ 25201096 w 17"/>
                <a:gd name="T1" fmla="*/ 27723026 h 17"/>
                <a:gd name="T2" fmla="*/ 40321753 w 17"/>
                <a:gd name="T3" fmla="*/ 35282841 h 17"/>
                <a:gd name="T4" fmla="*/ 12599754 w 17"/>
                <a:gd name="T5" fmla="*/ 40323247 h 17"/>
                <a:gd name="T6" fmla="*/ 12599754 w 17"/>
                <a:gd name="T7" fmla="*/ 40323247 h 17"/>
                <a:gd name="T8" fmla="*/ 0 w 17"/>
                <a:gd name="T9" fmla="*/ 40323247 h 17"/>
                <a:gd name="T10" fmla="*/ 0 w 17"/>
                <a:gd name="T11" fmla="*/ 15121218 h 17"/>
                <a:gd name="T12" fmla="*/ 12599754 w 17"/>
                <a:gd name="T13" fmla="*/ 10080812 h 17"/>
                <a:gd name="T14" fmla="*/ 12599754 w 17"/>
                <a:gd name="T15" fmla="*/ 10080812 h 17"/>
                <a:gd name="T16" fmla="*/ 0 w 17"/>
                <a:gd name="T17" fmla="*/ 7561403 h 17"/>
                <a:gd name="T18" fmla="*/ 12599754 w 17"/>
                <a:gd name="T19" fmla="*/ 10080812 h 17"/>
                <a:gd name="T20" fmla="*/ 12599754 w 17"/>
                <a:gd name="T21" fmla="*/ 0 h 17"/>
                <a:gd name="T22" fmla="*/ 25201096 w 17"/>
                <a:gd name="T23" fmla="*/ 0 h 17"/>
                <a:gd name="T24" fmla="*/ 25201096 w 17"/>
                <a:gd name="T25" fmla="*/ 2520997 h 17"/>
                <a:gd name="T26" fmla="*/ 25201096 w 17"/>
                <a:gd name="T27" fmla="*/ 15121218 h 17"/>
                <a:gd name="T28" fmla="*/ 25201096 w 17"/>
                <a:gd name="T29" fmla="*/ 20161624 h 17"/>
                <a:gd name="T30" fmla="*/ 40321753 w 17"/>
                <a:gd name="T31" fmla="*/ 22682620 h 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7"/>
                <a:gd name="T49" fmla="*/ 0 h 17"/>
                <a:gd name="T50" fmla="*/ 17 w 17"/>
                <a:gd name="T51" fmla="*/ 17 h 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7" h="17">
                  <a:moveTo>
                    <a:pt x="10" y="11"/>
                  </a:moveTo>
                  <a:lnTo>
                    <a:pt x="16" y="14"/>
                  </a:lnTo>
                  <a:lnTo>
                    <a:pt x="5" y="16"/>
                  </a:lnTo>
                  <a:lnTo>
                    <a:pt x="0" y="16"/>
                  </a:lnTo>
                  <a:lnTo>
                    <a:pt x="0" y="6"/>
                  </a:lnTo>
                  <a:lnTo>
                    <a:pt x="5" y="4"/>
                  </a:lnTo>
                  <a:lnTo>
                    <a:pt x="0" y="3"/>
                  </a:lnTo>
                  <a:lnTo>
                    <a:pt x="5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1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16" y="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5" name="Line 332">
              <a:extLst>
                <a:ext uri="{FF2B5EF4-FFF2-40B4-BE49-F238E27FC236}">
                  <a16:creationId xmlns:a16="http://schemas.microsoft.com/office/drawing/2014/main" id="{4D3568E1-A2DC-1E1F-6877-A7F2029B25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36966" y="6391464"/>
              <a:ext cx="8388" cy="839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6" name="Freeform 333">
              <a:extLst>
                <a:ext uri="{FF2B5EF4-FFF2-40B4-BE49-F238E27FC236}">
                  <a16:creationId xmlns:a16="http://schemas.microsoft.com/office/drawing/2014/main" id="{E51B46F5-1F17-FF54-D13F-96012772E4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6966" y="6381398"/>
              <a:ext cx="28522" cy="28523"/>
            </a:xfrm>
            <a:custGeom>
              <a:avLst/>
              <a:gdLst>
                <a:gd name="T0" fmla="*/ 0 w 17"/>
                <a:gd name="T1" fmla="*/ 20161624 h 17"/>
                <a:gd name="T2" fmla="*/ 35281534 w 17"/>
                <a:gd name="T3" fmla="*/ 0 h 17"/>
                <a:gd name="T4" fmla="*/ 35281534 w 17"/>
                <a:gd name="T5" fmla="*/ 5040406 h 17"/>
                <a:gd name="T6" fmla="*/ 35281534 w 17"/>
                <a:gd name="T7" fmla="*/ 10080812 h 17"/>
                <a:gd name="T8" fmla="*/ 32760631 w 17"/>
                <a:gd name="T9" fmla="*/ 10080812 h 17"/>
                <a:gd name="T10" fmla="*/ 32760631 w 17"/>
                <a:gd name="T11" fmla="*/ 12601808 h 17"/>
                <a:gd name="T12" fmla="*/ 32760631 w 17"/>
                <a:gd name="T13" fmla="*/ 12601808 h 17"/>
                <a:gd name="T14" fmla="*/ 27720411 w 17"/>
                <a:gd name="T15" fmla="*/ 17642214 h 17"/>
                <a:gd name="T16" fmla="*/ 25201096 w 17"/>
                <a:gd name="T17" fmla="*/ 20161624 h 17"/>
                <a:gd name="T18" fmla="*/ 32760631 w 17"/>
                <a:gd name="T19" fmla="*/ 27723026 h 17"/>
                <a:gd name="T20" fmla="*/ 40321753 w 17"/>
                <a:gd name="T21" fmla="*/ 32763432 h 17"/>
                <a:gd name="T22" fmla="*/ 35281534 w 17"/>
                <a:gd name="T23" fmla="*/ 35282841 h 17"/>
                <a:gd name="T24" fmla="*/ 25201096 w 17"/>
                <a:gd name="T25" fmla="*/ 35282841 h 17"/>
                <a:gd name="T26" fmla="*/ 25201096 w 17"/>
                <a:gd name="T27" fmla="*/ 32763432 h 17"/>
                <a:gd name="T28" fmla="*/ 20160876 w 17"/>
                <a:gd name="T29" fmla="*/ 32763432 h 17"/>
                <a:gd name="T30" fmla="*/ 17639973 w 17"/>
                <a:gd name="T31" fmla="*/ 27723026 h 17"/>
                <a:gd name="T32" fmla="*/ 12599754 w 17"/>
                <a:gd name="T33" fmla="*/ 27723026 h 17"/>
                <a:gd name="T34" fmla="*/ 20160876 w 17"/>
                <a:gd name="T35" fmla="*/ 32763432 h 17"/>
                <a:gd name="T36" fmla="*/ 20160876 w 17"/>
                <a:gd name="T37" fmla="*/ 40323247 h 17"/>
                <a:gd name="T38" fmla="*/ 17639973 w 17"/>
                <a:gd name="T39" fmla="*/ 40323247 h 1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7"/>
                <a:gd name="T61" fmla="*/ 0 h 17"/>
                <a:gd name="T62" fmla="*/ 17 w 17"/>
                <a:gd name="T63" fmla="*/ 17 h 1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7" h="17">
                  <a:moveTo>
                    <a:pt x="0" y="8"/>
                  </a:moveTo>
                  <a:lnTo>
                    <a:pt x="14" y="0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13" y="11"/>
                  </a:lnTo>
                  <a:lnTo>
                    <a:pt x="16" y="13"/>
                  </a:lnTo>
                  <a:lnTo>
                    <a:pt x="14" y="14"/>
                  </a:lnTo>
                  <a:lnTo>
                    <a:pt x="10" y="14"/>
                  </a:lnTo>
                  <a:lnTo>
                    <a:pt x="10" y="13"/>
                  </a:lnTo>
                  <a:lnTo>
                    <a:pt x="8" y="13"/>
                  </a:lnTo>
                  <a:lnTo>
                    <a:pt x="7" y="11"/>
                  </a:lnTo>
                  <a:lnTo>
                    <a:pt x="5" y="11"/>
                  </a:lnTo>
                  <a:lnTo>
                    <a:pt x="8" y="13"/>
                  </a:lnTo>
                  <a:lnTo>
                    <a:pt x="8" y="16"/>
                  </a:lnTo>
                  <a:lnTo>
                    <a:pt x="7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7" name="Line 334">
              <a:extLst>
                <a:ext uri="{FF2B5EF4-FFF2-40B4-BE49-F238E27FC236}">
                  <a16:creationId xmlns:a16="http://schemas.microsoft.com/office/drawing/2014/main" id="{2401DCA6-B0BD-9DB4-1AA2-BE61575AF1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53744" y="6406565"/>
              <a:ext cx="3356" cy="5033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8" name="Line 335">
              <a:extLst>
                <a:ext uri="{FF2B5EF4-FFF2-40B4-BE49-F238E27FC236}">
                  <a16:creationId xmlns:a16="http://schemas.microsoft.com/office/drawing/2014/main" id="{A89CE406-787E-51E4-0B63-55720FCBC7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53744" y="6406565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9" name="Freeform 336">
              <a:extLst>
                <a:ext uri="{FF2B5EF4-FFF2-40B4-BE49-F238E27FC236}">
                  <a16:creationId xmlns:a16="http://schemas.microsoft.com/office/drawing/2014/main" id="{894F0E44-99C9-02E3-B3C6-4CEDBD401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3744" y="6393143"/>
              <a:ext cx="28522" cy="28522"/>
            </a:xfrm>
            <a:custGeom>
              <a:avLst/>
              <a:gdLst>
                <a:gd name="T0" fmla="*/ 0 w 17"/>
                <a:gd name="T1" fmla="*/ 27720411 h 17"/>
                <a:gd name="T2" fmla="*/ 2519316 w 17"/>
                <a:gd name="T3" fmla="*/ 25201096 h 17"/>
                <a:gd name="T4" fmla="*/ 2519316 w 17"/>
                <a:gd name="T5" fmla="*/ 17639973 h 17"/>
                <a:gd name="T6" fmla="*/ 5040219 w 17"/>
                <a:gd name="T7" fmla="*/ 12599754 h 17"/>
                <a:gd name="T8" fmla="*/ 10080438 w 17"/>
                <a:gd name="T9" fmla="*/ 17639973 h 17"/>
                <a:gd name="T10" fmla="*/ 15120657 w 17"/>
                <a:gd name="T11" fmla="*/ 17639973 h 17"/>
                <a:gd name="T12" fmla="*/ 17639973 w 17"/>
                <a:gd name="T13" fmla="*/ 10080438 h 17"/>
                <a:gd name="T14" fmla="*/ 22680192 w 17"/>
                <a:gd name="T15" fmla="*/ 0 h 17"/>
                <a:gd name="T16" fmla="*/ 27720411 w 17"/>
                <a:gd name="T17" fmla="*/ 0 h 17"/>
                <a:gd name="T18" fmla="*/ 27720411 w 17"/>
                <a:gd name="T19" fmla="*/ 2519316 h 17"/>
                <a:gd name="T20" fmla="*/ 22680192 w 17"/>
                <a:gd name="T21" fmla="*/ 5040219 h 17"/>
                <a:gd name="T22" fmla="*/ 30241315 w 17"/>
                <a:gd name="T23" fmla="*/ 2519316 h 17"/>
                <a:gd name="T24" fmla="*/ 32760631 w 17"/>
                <a:gd name="T25" fmla="*/ 2519316 h 17"/>
                <a:gd name="T26" fmla="*/ 30241315 w 17"/>
                <a:gd name="T27" fmla="*/ 2519316 h 17"/>
                <a:gd name="T28" fmla="*/ 30241315 w 17"/>
                <a:gd name="T29" fmla="*/ 5040219 h 17"/>
                <a:gd name="T30" fmla="*/ 30241315 w 17"/>
                <a:gd name="T31" fmla="*/ 12599754 h 17"/>
                <a:gd name="T32" fmla="*/ 40321753 w 17"/>
                <a:gd name="T33" fmla="*/ 12599754 h 17"/>
                <a:gd name="T34" fmla="*/ 20160876 w 17"/>
                <a:gd name="T35" fmla="*/ 27720411 h 17"/>
                <a:gd name="T36" fmla="*/ 5040219 w 17"/>
                <a:gd name="T37" fmla="*/ 40321753 h 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"/>
                <a:gd name="T58" fmla="*/ 0 h 17"/>
                <a:gd name="T59" fmla="*/ 17 w 17"/>
                <a:gd name="T60" fmla="*/ 17 h 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" h="17">
                  <a:moveTo>
                    <a:pt x="0" y="11"/>
                  </a:moveTo>
                  <a:lnTo>
                    <a:pt x="1" y="10"/>
                  </a:lnTo>
                  <a:lnTo>
                    <a:pt x="1" y="7"/>
                  </a:lnTo>
                  <a:lnTo>
                    <a:pt x="2" y="5"/>
                  </a:lnTo>
                  <a:lnTo>
                    <a:pt x="4" y="7"/>
                  </a:lnTo>
                  <a:lnTo>
                    <a:pt x="6" y="7"/>
                  </a:lnTo>
                  <a:lnTo>
                    <a:pt x="7" y="4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1"/>
                  </a:lnTo>
                  <a:lnTo>
                    <a:pt x="9" y="2"/>
                  </a:lnTo>
                  <a:lnTo>
                    <a:pt x="12" y="1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12" y="2"/>
                  </a:lnTo>
                  <a:lnTo>
                    <a:pt x="12" y="5"/>
                  </a:lnTo>
                  <a:lnTo>
                    <a:pt x="16" y="5"/>
                  </a:lnTo>
                  <a:lnTo>
                    <a:pt x="8" y="11"/>
                  </a:lnTo>
                  <a:lnTo>
                    <a:pt x="2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0" name="Line 337">
              <a:extLst>
                <a:ext uri="{FF2B5EF4-FFF2-40B4-BE49-F238E27FC236}">
                  <a16:creationId xmlns:a16="http://schemas.microsoft.com/office/drawing/2014/main" id="{BCA491CC-E478-9D9A-09DB-9AD11A8434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49361" y="5889803"/>
              <a:ext cx="8390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1" name="Line 338">
              <a:extLst>
                <a:ext uri="{FF2B5EF4-FFF2-40B4-BE49-F238E27FC236}">
                  <a16:creationId xmlns:a16="http://schemas.microsoft.com/office/drawing/2014/main" id="{D910D89A-D4B4-2028-7AFF-CA27F9CCFA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249361" y="5889803"/>
              <a:ext cx="5034" cy="6711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2" name="Freeform 339">
              <a:extLst>
                <a:ext uri="{FF2B5EF4-FFF2-40B4-BE49-F238E27FC236}">
                  <a16:creationId xmlns:a16="http://schemas.microsoft.com/office/drawing/2014/main" id="{13956AB9-315B-F326-8F3D-D04A0AD16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9161" y="5864636"/>
              <a:ext cx="45301" cy="100668"/>
            </a:xfrm>
            <a:custGeom>
              <a:avLst/>
              <a:gdLst>
                <a:gd name="T0" fmla="*/ 57965064 w 27"/>
                <a:gd name="T1" fmla="*/ 47883763 h 60"/>
                <a:gd name="T2" fmla="*/ 65524827 w 27"/>
                <a:gd name="T3" fmla="*/ 52924075 h 60"/>
                <a:gd name="T4" fmla="*/ 52924692 w 27"/>
                <a:gd name="T5" fmla="*/ 83165950 h 60"/>
                <a:gd name="T6" fmla="*/ 50403713 w 27"/>
                <a:gd name="T7" fmla="*/ 103327200 h 60"/>
                <a:gd name="T8" fmla="*/ 47884321 w 27"/>
                <a:gd name="T9" fmla="*/ 110886875 h 60"/>
                <a:gd name="T10" fmla="*/ 37803578 w 27"/>
                <a:gd name="T11" fmla="*/ 108367513 h 60"/>
                <a:gd name="T12" fmla="*/ 37803578 w 27"/>
                <a:gd name="T13" fmla="*/ 98286888 h 60"/>
                <a:gd name="T14" fmla="*/ 30242228 w 27"/>
                <a:gd name="T15" fmla="*/ 88206263 h 60"/>
                <a:gd name="T16" fmla="*/ 30242228 w 27"/>
                <a:gd name="T17" fmla="*/ 75604688 h 60"/>
                <a:gd name="T18" fmla="*/ 32763207 w 27"/>
                <a:gd name="T19" fmla="*/ 70564375 h 60"/>
                <a:gd name="T20" fmla="*/ 37803578 w 27"/>
                <a:gd name="T21" fmla="*/ 75604688 h 60"/>
                <a:gd name="T22" fmla="*/ 42843950 w 27"/>
                <a:gd name="T23" fmla="*/ 83165950 h 60"/>
                <a:gd name="T24" fmla="*/ 42843950 w 27"/>
                <a:gd name="T25" fmla="*/ 88206263 h 60"/>
                <a:gd name="T26" fmla="*/ 42843950 w 27"/>
                <a:gd name="T27" fmla="*/ 98286888 h 60"/>
                <a:gd name="T28" fmla="*/ 40322970 w 27"/>
                <a:gd name="T29" fmla="*/ 90725625 h 60"/>
                <a:gd name="T30" fmla="*/ 42843950 w 27"/>
                <a:gd name="T31" fmla="*/ 83165950 h 60"/>
                <a:gd name="T32" fmla="*/ 40322970 w 27"/>
                <a:gd name="T33" fmla="*/ 80645000 h 60"/>
                <a:gd name="T34" fmla="*/ 35282599 w 27"/>
                <a:gd name="T35" fmla="*/ 73085325 h 60"/>
                <a:gd name="T36" fmla="*/ 30242228 w 27"/>
                <a:gd name="T37" fmla="*/ 68045013 h 60"/>
                <a:gd name="T38" fmla="*/ 27722836 w 27"/>
                <a:gd name="T39" fmla="*/ 68045013 h 60"/>
                <a:gd name="T40" fmla="*/ 25201856 w 27"/>
                <a:gd name="T41" fmla="*/ 65524063 h 60"/>
                <a:gd name="T42" fmla="*/ 22682465 w 27"/>
                <a:gd name="T43" fmla="*/ 63004700 h 60"/>
                <a:gd name="T44" fmla="*/ 32763207 w 27"/>
                <a:gd name="T45" fmla="*/ 52924075 h 60"/>
                <a:gd name="T46" fmla="*/ 32763207 w 27"/>
                <a:gd name="T47" fmla="*/ 50403125 h 60"/>
                <a:gd name="T48" fmla="*/ 32763207 w 27"/>
                <a:gd name="T49" fmla="*/ 52924075 h 60"/>
                <a:gd name="T50" fmla="*/ 22682465 w 27"/>
                <a:gd name="T51" fmla="*/ 63004700 h 60"/>
                <a:gd name="T52" fmla="*/ 27722836 w 27"/>
                <a:gd name="T53" fmla="*/ 70564375 h 60"/>
                <a:gd name="T54" fmla="*/ 27722836 w 27"/>
                <a:gd name="T55" fmla="*/ 73085325 h 60"/>
                <a:gd name="T56" fmla="*/ 35282599 w 27"/>
                <a:gd name="T57" fmla="*/ 95765938 h 60"/>
                <a:gd name="T58" fmla="*/ 35282599 w 27"/>
                <a:gd name="T59" fmla="*/ 105846563 h 60"/>
                <a:gd name="T60" fmla="*/ 40322970 w 27"/>
                <a:gd name="T61" fmla="*/ 110886875 h 60"/>
                <a:gd name="T62" fmla="*/ 47884321 w 27"/>
                <a:gd name="T63" fmla="*/ 113407825 h 60"/>
                <a:gd name="T64" fmla="*/ 52924692 w 27"/>
                <a:gd name="T65" fmla="*/ 123488450 h 60"/>
                <a:gd name="T66" fmla="*/ 52924692 w 27"/>
                <a:gd name="T67" fmla="*/ 138609388 h 60"/>
                <a:gd name="T68" fmla="*/ 50403713 w 27"/>
                <a:gd name="T69" fmla="*/ 143649700 h 60"/>
                <a:gd name="T70" fmla="*/ 47884321 w 27"/>
                <a:gd name="T71" fmla="*/ 143649700 h 60"/>
                <a:gd name="T72" fmla="*/ 42843950 w 27"/>
                <a:gd name="T73" fmla="*/ 148690013 h 60"/>
                <a:gd name="T74" fmla="*/ 35282599 w 27"/>
                <a:gd name="T75" fmla="*/ 133569075 h 60"/>
                <a:gd name="T76" fmla="*/ 32763207 w 27"/>
                <a:gd name="T77" fmla="*/ 110886875 h 60"/>
                <a:gd name="T78" fmla="*/ 25201856 w 27"/>
                <a:gd name="T79" fmla="*/ 83165950 h 60"/>
                <a:gd name="T80" fmla="*/ 7561351 w 27"/>
                <a:gd name="T81" fmla="*/ 47883763 h 60"/>
                <a:gd name="T82" fmla="*/ 2520979 w 27"/>
                <a:gd name="T83" fmla="*/ 45362813 h 60"/>
                <a:gd name="T84" fmla="*/ 2520979 w 27"/>
                <a:gd name="T85" fmla="*/ 27722513 h 60"/>
                <a:gd name="T86" fmla="*/ 2520979 w 27"/>
                <a:gd name="T87" fmla="*/ 15120938 h 60"/>
                <a:gd name="T88" fmla="*/ 7561351 w 27"/>
                <a:gd name="T89" fmla="*/ 5040313 h 60"/>
                <a:gd name="T90" fmla="*/ 17642093 w 27"/>
                <a:gd name="T91" fmla="*/ 0 h 60"/>
                <a:gd name="T92" fmla="*/ 17642093 w 27"/>
                <a:gd name="T93" fmla="*/ 7561263 h 60"/>
                <a:gd name="T94" fmla="*/ 22682465 w 27"/>
                <a:gd name="T95" fmla="*/ 17641888 h 60"/>
                <a:gd name="T96" fmla="*/ 35282599 w 27"/>
                <a:gd name="T97" fmla="*/ 35282188 h 60"/>
                <a:gd name="T98" fmla="*/ 47884321 w 27"/>
                <a:gd name="T99" fmla="*/ 32762825 h 60"/>
                <a:gd name="T100" fmla="*/ 57965064 w 27"/>
                <a:gd name="T101" fmla="*/ 37803138 h 6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7"/>
                <a:gd name="T154" fmla="*/ 0 h 60"/>
                <a:gd name="T155" fmla="*/ 27 w 27"/>
                <a:gd name="T156" fmla="*/ 60 h 6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7" h="60">
                  <a:moveTo>
                    <a:pt x="21" y="19"/>
                  </a:moveTo>
                  <a:lnTo>
                    <a:pt x="23" y="19"/>
                  </a:lnTo>
                  <a:lnTo>
                    <a:pt x="23" y="21"/>
                  </a:lnTo>
                  <a:lnTo>
                    <a:pt x="26" y="21"/>
                  </a:lnTo>
                  <a:lnTo>
                    <a:pt x="24" y="25"/>
                  </a:lnTo>
                  <a:lnTo>
                    <a:pt x="21" y="33"/>
                  </a:lnTo>
                  <a:lnTo>
                    <a:pt x="20" y="38"/>
                  </a:lnTo>
                  <a:lnTo>
                    <a:pt x="20" y="41"/>
                  </a:lnTo>
                  <a:lnTo>
                    <a:pt x="20" y="43"/>
                  </a:lnTo>
                  <a:lnTo>
                    <a:pt x="19" y="44"/>
                  </a:lnTo>
                  <a:lnTo>
                    <a:pt x="16" y="43"/>
                  </a:lnTo>
                  <a:lnTo>
                    <a:pt x="15" y="43"/>
                  </a:lnTo>
                  <a:lnTo>
                    <a:pt x="15" y="41"/>
                  </a:lnTo>
                  <a:lnTo>
                    <a:pt x="15" y="39"/>
                  </a:lnTo>
                  <a:lnTo>
                    <a:pt x="14" y="37"/>
                  </a:lnTo>
                  <a:lnTo>
                    <a:pt x="12" y="35"/>
                  </a:lnTo>
                  <a:lnTo>
                    <a:pt x="12" y="32"/>
                  </a:lnTo>
                  <a:lnTo>
                    <a:pt x="12" y="30"/>
                  </a:lnTo>
                  <a:lnTo>
                    <a:pt x="12" y="29"/>
                  </a:lnTo>
                  <a:lnTo>
                    <a:pt x="13" y="28"/>
                  </a:lnTo>
                  <a:lnTo>
                    <a:pt x="14" y="30"/>
                  </a:lnTo>
                  <a:lnTo>
                    <a:pt x="15" y="30"/>
                  </a:lnTo>
                  <a:lnTo>
                    <a:pt x="15" y="32"/>
                  </a:lnTo>
                  <a:lnTo>
                    <a:pt x="17" y="33"/>
                  </a:lnTo>
                  <a:lnTo>
                    <a:pt x="16" y="33"/>
                  </a:lnTo>
                  <a:lnTo>
                    <a:pt x="17" y="35"/>
                  </a:lnTo>
                  <a:lnTo>
                    <a:pt x="16" y="35"/>
                  </a:lnTo>
                  <a:lnTo>
                    <a:pt x="17" y="39"/>
                  </a:lnTo>
                  <a:lnTo>
                    <a:pt x="16" y="36"/>
                  </a:lnTo>
                  <a:lnTo>
                    <a:pt x="17" y="35"/>
                  </a:lnTo>
                  <a:lnTo>
                    <a:pt x="17" y="33"/>
                  </a:lnTo>
                  <a:lnTo>
                    <a:pt x="17" y="32"/>
                  </a:lnTo>
                  <a:lnTo>
                    <a:pt x="16" y="32"/>
                  </a:lnTo>
                  <a:lnTo>
                    <a:pt x="16" y="30"/>
                  </a:lnTo>
                  <a:lnTo>
                    <a:pt x="14" y="29"/>
                  </a:lnTo>
                  <a:lnTo>
                    <a:pt x="13" y="27"/>
                  </a:lnTo>
                  <a:lnTo>
                    <a:pt x="12" y="27"/>
                  </a:lnTo>
                  <a:lnTo>
                    <a:pt x="11" y="29"/>
                  </a:lnTo>
                  <a:lnTo>
                    <a:pt x="11" y="27"/>
                  </a:lnTo>
                  <a:lnTo>
                    <a:pt x="9" y="27"/>
                  </a:lnTo>
                  <a:lnTo>
                    <a:pt x="10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11" y="24"/>
                  </a:lnTo>
                  <a:lnTo>
                    <a:pt x="13" y="21"/>
                  </a:lnTo>
                  <a:lnTo>
                    <a:pt x="13" y="20"/>
                  </a:lnTo>
                  <a:lnTo>
                    <a:pt x="12" y="21"/>
                  </a:lnTo>
                  <a:lnTo>
                    <a:pt x="13" y="21"/>
                  </a:lnTo>
                  <a:lnTo>
                    <a:pt x="12" y="23"/>
                  </a:lnTo>
                  <a:lnTo>
                    <a:pt x="9" y="25"/>
                  </a:lnTo>
                  <a:lnTo>
                    <a:pt x="8" y="27"/>
                  </a:lnTo>
                  <a:lnTo>
                    <a:pt x="11" y="28"/>
                  </a:lnTo>
                  <a:lnTo>
                    <a:pt x="11" y="29"/>
                  </a:lnTo>
                  <a:lnTo>
                    <a:pt x="12" y="35"/>
                  </a:lnTo>
                  <a:lnTo>
                    <a:pt x="14" y="38"/>
                  </a:lnTo>
                  <a:lnTo>
                    <a:pt x="14" y="39"/>
                  </a:lnTo>
                  <a:lnTo>
                    <a:pt x="14" y="42"/>
                  </a:lnTo>
                  <a:lnTo>
                    <a:pt x="15" y="43"/>
                  </a:lnTo>
                  <a:lnTo>
                    <a:pt x="16" y="44"/>
                  </a:lnTo>
                  <a:lnTo>
                    <a:pt x="18" y="44"/>
                  </a:lnTo>
                  <a:lnTo>
                    <a:pt x="19" y="45"/>
                  </a:lnTo>
                  <a:lnTo>
                    <a:pt x="20" y="46"/>
                  </a:lnTo>
                  <a:lnTo>
                    <a:pt x="21" y="49"/>
                  </a:lnTo>
                  <a:lnTo>
                    <a:pt x="22" y="51"/>
                  </a:lnTo>
                  <a:lnTo>
                    <a:pt x="21" y="55"/>
                  </a:lnTo>
                  <a:lnTo>
                    <a:pt x="21" y="57"/>
                  </a:lnTo>
                  <a:lnTo>
                    <a:pt x="20" y="57"/>
                  </a:lnTo>
                  <a:lnTo>
                    <a:pt x="19" y="57"/>
                  </a:lnTo>
                  <a:lnTo>
                    <a:pt x="18" y="58"/>
                  </a:lnTo>
                  <a:lnTo>
                    <a:pt x="17" y="59"/>
                  </a:lnTo>
                  <a:lnTo>
                    <a:pt x="15" y="58"/>
                  </a:lnTo>
                  <a:lnTo>
                    <a:pt x="14" y="53"/>
                  </a:lnTo>
                  <a:lnTo>
                    <a:pt x="12" y="49"/>
                  </a:lnTo>
                  <a:lnTo>
                    <a:pt x="13" y="44"/>
                  </a:lnTo>
                  <a:lnTo>
                    <a:pt x="12" y="39"/>
                  </a:lnTo>
                  <a:lnTo>
                    <a:pt x="10" y="33"/>
                  </a:lnTo>
                  <a:lnTo>
                    <a:pt x="7" y="27"/>
                  </a:lnTo>
                  <a:lnTo>
                    <a:pt x="3" y="19"/>
                  </a:lnTo>
                  <a:lnTo>
                    <a:pt x="1" y="18"/>
                  </a:lnTo>
                  <a:lnTo>
                    <a:pt x="2" y="14"/>
                  </a:lnTo>
                  <a:lnTo>
                    <a:pt x="1" y="11"/>
                  </a:lnTo>
                  <a:lnTo>
                    <a:pt x="0" y="9"/>
                  </a:lnTo>
                  <a:lnTo>
                    <a:pt x="1" y="6"/>
                  </a:lnTo>
                  <a:lnTo>
                    <a:pt x="3" y="4"/>
                  </a:lnTo>
                  <a:lnTo>
                    <a:pt x="3" y="2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9" y="5"/>
                  </a:lnTo>
                  <a:lnTo>
                    <a:pt x="9" y="7"/>
                  </a:lnTo>
                  <a:lnTo>
                    <a:pt x="10" y="10"/>
                  </a:lnTo>
                  <a:lnTo>
                    <a:pt x="14" y="14"/>
                  </a:lnTo>
                  <a:lnTo>
                    <a:pt x="15" y="14"/>
                  </a:lnTo>
                  <a:lnTo>
                    <a:pt x="19" y="13"/>
                  </a:lnTo>
                  <a:lnTo>
                    <a:pt x="21" y="14"/>
                  </a:lnTo>
                  <a:lnTo>
                    <a:pt x="23" y="1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3" name="Freeform 340">
              <a:extLst>
                <a:ext uri="{FF2B5EF4-FFF2-40B4-BE49-F238E27FC236}">
                  <a16:creationId xmlns:a16="http://schemas.microsoft.com/office/drawing/2014/main" id="{6A69314C-1D3D-8908-0418-F0FEA5CD2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9562" y="6272341"/>
              <a:ext cx="28523" cy="28522"/>
            </a:xfrm>
            <a:custGeom>
              <a:avLst/>
              <a:gdLst>
                <a:gd name="T0" fmla="*/ 0 w 17"/>
                <a:gd name="T1" fmla="*/ 0 h 17"/>
                <a:gd name="T2" fmla="*/ 40323247 w 17"/>
                <a:gd name="T3" fmla="*/ 40321753 h 17"/>
                <a:gd name="T4" fmla="*/ 0 w 17"/>
                <a:gd name="T5" fmla="*/ 30241315 h 17"/>
                <a:gd name="T6" fmla="*/ 0 w 17"/>
                <a:gd name="T7" fmla="*/ 7559535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12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4" name="Freeform 341">
              <a:extLst>
                <a:ext uri="{FF2B5EF4-FFF2-40B4-BE49-F238E27FC236}">
                  <a16:creationId xmlns:a16="http://schemas.microsoft.com/office/drawing/2014/main" id="{43308917-A950-9650-4597-678D0FD4F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2851" y="6284085"/>
              <a:ext cx="28523" cy="28523"/>
            </a:xfrm>
            <a:custGeom>
              <a:avLst/>
              <a:gdLst>
                <a:gd name="T0" fmla="*/ 32763432 w 17"/>
                <a:gd name="T1" fmla="*/ 0 h 17"/>
                <a:gd name="T2" fmla="*/ 40323247 w 17"/>
                <a:gd name="T3" fmla="*/ 7561403 h 17"/>
                <a:gd name="T4" fmla="*/ 32763432 w 17"/>
                <a:gd name="T5" fmla="*/ 10080812 h 17"/>
                <a:gd name="T6" fmla="*/ 32763432 w 17"/>
                <a:gd name="T7" fmla="*/ 17642214 h 17"/>
                <a:gd name="T8" fmla="*/ 25202029 w 17"/>
                <a:gd name="T9" fmla="*/ 20161624 h 17"/>
                <a:gd name="T10" fmla="*/ 25202029 w 17"/>
                <a:gd name="T11" fmla="*/ 25202029 h 17"/>
                <a:gd name="T12" fmla="*/ 25202029 w 17"/>
                <a:gd name="T13" fmla="*/ 25202029 h 17"/>
                <a:gd name="T14" fmla="*/ 20161624 w 17"/>
                <a:gd name="T15" fmla="*/ 30242435 h 17"/>
                <a:gd name="T16" fmla="*/ 20161624 w 17"/>
                <a:gd name="T17" fmla="*/ 32763432 h 17"/>
                <a:gd name="T18" fmla="*/ 20161624 w 17"/>
                <a:gd name="T19" fmla="*/ 35282841 h 17"/>
                <a:gd name="T20" fmla="*/ 5040406 w 17"/>
                <a:gd name="T21" fmla="*/ 40323247 h 17"/>
                <a:gd name="T22" fmla="*/ 0 w 17"/>
                <a:gd name="T23" fmla="*/ 40323247 h 17"/>
                <a:gd name="T24" fmla="*/ 0 w 17"/>
                <a:gd name="T25" fmla="*/ 35282841 h 17"/>
                <a:gd name="T26" fmla="*/ 0 w 17"/>
                <a:gd name="T27" fmla="*/ 27723026 h 17"/>
                <a:gd name="T28" fmla="*/ 0 w 17"/>
                <a:gd name="T29" fmla="*/ 25202029 h 17"/>
                <a:gd name="T30" fmla="*/ 5040406 w 17"/>
                <a:gd name="T31" fmla="*/ 22682620 h 17"/>
                <a:gd name="T32" fmla="*/ 5040406 w 17"/>
                <a:gd name="T33" fmla="*/ 20161624 h 17"/>
                <a:gd name="T34" fmla="*/ 5040406 w 17"/>
                <a:gd name="T35" fmla="*/ 17642214 h 17"/>
                <a:gd name="T36" fmla="*/ 20161624 w 17"/>
                <a:gd name="T37" fmla="*/ 12601808 h 17"/>
                <a:gd name="T38" fmla="*/ 20161624 w 17"/>
                <a:gd name="T39" fmla="*/ 10080812 h 17"/>
                <a:gd name="T40" fmla="*/ 25202029 w 17"/>
                <a:gd name="T41" fmla="*/ 0 h 17"/>
                <a:gd name="T42" fmla="*/ 25202029 w 17"/>
                <a:gd name="T43" fmla="*/ 0 h 17"/>
                <a:gd name="T44" fmla="*/ 32763432 w 17"/>
                <a:gd name="T45" fmla="*/ 0 h 1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7"/>
                <a:gd name="T70" fmla="*/ 0 h 17"/>
                <a:gd name="T71" fmla="*/ 17 w 17"/>
                <a:gd name="T72" fmla="*/ 17 h 1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7" h="17">
                  <a:moveTo>
                    <a:pt x="13" y="0"/>
                  </a:moveTo>
                  <a:lnTo>
                    <a:pt x="16" y="3"/>
                  </a:lnTo>
                  <a:lnTo>
                    <a:pt x="13" y="4"/>
                  </a:lnTo>
                  <a:lnTo>
                    <a:pt x="13" y="7"/>
                  </a:lnTo>
                  <a:lnTo>
                    <a:pt x="10" y="8"/>
                  </a:lnTo>
                  <a:lnTo>
                    <a:pt x="10" y="10"/>
                  </a:lnTo>
                  <a:lnTo>
                    <a:pt x="8" y="12"/>
                  </a:lnTo>
                  <a:lnTo>
                    <a:pt x="8" y="13"/>
                  </a:lnTo>
                  <a:lnTo>
                    <a:pt x="8" y="14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2" y="9"/>
                  </a:lnTo>
                  <a:lnTo>
                    <a:pt x="2" y="8"/>
                  </a:lnTo>
                  <a:lnTo>
                    <a:pt x="2" y="7"/>
                  </a:lnTo>
                  <a:lnTo>
                    <a:pt x="8" y="5"/>
                  </a:lnTo>
                  <a:lnTo>
                    <a:pt x="8" y="4"/>
                  </a:lnTo>
                  <a:lnTo>
                    <a:pt x="10" y="0"/>
                  </a:lnTo>
                  <a:lnTo>
                    <a:pt x="13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5" name="Freeform 342">
              <a:extLst>
                <a:ext uri="{FF2B5EF4-FFF2-40B4-BE49-F238E27FC236}">
                  <a16:creationId xmlns:a16="http://schemas.microsoft.com/office/drawing/2014/main" id="{93B0C67B-3916-43AE-550B-24EDEE3DA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6206" y="6294152"/>
              <a:ext cx="28523" cy="28523"/>
            </a:xfrm>
            <a:custGeom>
              <a:avLst/>
              <a:gdLst>
                <a:gd name="T0" fmla="*/ 30242435 w 17"/>
                <a:gd name="T1" fmla="*/ 0 h 17"/>
                <a:gd name="T2" fmla="*/ 40323247 w 17"/>
                <a:gd name="T3" fmla="*/ 7561403 h 17"/>
                <a:gd name="T4" fmla="*/ 30242435 w 17"/>
                <a:gd name="T5" fmla="*/ 22682620 h 17"/>
                <a:gd name="T6" fmla="*/ 30242435 w 17"/>
                <a:gd name="T7" fmla="*/ 30242435 h 17"/>
                <a:gd name="T8" fmla="*/ 7561403 w 17"/>
                <a:gd name="T9" fmla="*/ 40323247 h 17"/>
                <a:gd name="T10" fmla="*/ 0 w 17"/>
                <a:gd name="T11" fmla="*/ 40323247 h 17"/>
                <a:gd name="T12" fmla="*/ 15121218 w 17"/>
                <a:gd name="T13" fmla="*/ 35282841 h 17"/>
                <a:gd name="T14" fmla="*/ 15121218 w 17"/>
                <a:gd name="T15" fmla="*/ 22682620 h 17"/>
                <a:gd name="T16" fmla="*/ 30242435 w 17"/>
                <a:gd name="T17" fmla="*/ 10080812 h 17"/>
                <a:gd name="T18" fmla="*/ 30242435 w 17"/>
                <a:gd name="T19" fmla="*/ 7561403 h 17"/>
                <a:gd name="T20" fmla="*/ 30242435 w 17"/>
                <a:gd name="T21" fmla="*/ 2520997 h 17"/>
                <a:gd name="T22" fmla="*/ 30242435 w 17"/>
                <a:gd name="T23" fmla="*/ 0 h 1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7"/>
                <a:gd name="T37" fmla="*/ 0 h 17"/>
                <a:gd name="T38" fmla="*/ 17 w 17"/>
                <a:gd name="T39" fmla="*/ 17 h 1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7" h="17">
                  <a:moveTo>
                    <a:pt x="12" y="0"/>
                  </a:moveTo>
                  <a:lnTo>
                    <a:pt x="16" y="3"/>
                  </a:lnTo>
                  <a:lnTo>
                    <a:pt x="12" y="9"/>
                  </a:lnTo>
                  <a:lnTo>
                    <a:pt x="12" y="12"/>
                  </a:lnTo>
                  <a:lnTo>
                    <a:pt x="3" y="16"/>
                  </a:lnTo>
                  <a:lnTo>
                    <a:pt x="0" y="16"/>
                  </a:lnTo>
                  <a:lnTo>
                    <a:pt x="6" y="14"/>
                  </a:lnTo>
                  <a:lnTo>
                    <a:pt x="6" y="9"/>
                  </a:lnTo>
                  <a:lnTo>
                    <a:pt x="12" y="4"/>
                  </a:lnTo>
                  <a:lnTo>
                    <a:pt x="12" y="3"/>
                  </a:lnTo>
                  <a:lnTo>
                    <a:pt x="12" y="1"/>
                  </a:lnTo>
                  <a:lnTo>
                    <a:pt x="12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6" name="Line 343">
              <a:extLst>
                <a:ext uri="{FF2B5EF4-FFF2-40B4-BE49-F238E27FC236}">
                  <a16:creationId xmlns:a16="http://schemas.microsoft.com/office/drawing/2014/main" id="{3A103048-5810-393F-0F0F-087825CE19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84596" y="6178385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7" name="Line 344">
              <a:extLst>
                <a:ext uri="{FF2B5EF4-FFF2-40B4-BE49-F238E27FC236}">
                  <a16:creationId xmlns:a16="http://schemas.microsoft.com/office/drawing/2014/main" id="{C3338809-E916-3F48-8047-D03CA57B89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84596" y="6178385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8" name="Line 345">
              <a:extLst>
                <a:ext uri="{FF2B5EF4-FFF2-40B4-BE49-F238E27FC236}">
                  <a16:creationId xmlns:a16="http://schemas.microsoft.com/office/drawing/2014/main" id="{0304F97C-0900-D798-534D-62F4A07C2D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84596" y="6178385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9" name="Line 346">
              <a:extLst>
                <a:ext uri="{FF2B5EF4-FFF2-40B4-BE49-F238E27FC236}">
                  <a16:creationId xmlns:a16="http://schemas.microsoft.com/office/drawing/2014/main" id="{F53FC413-39D9-52EE-63D7-B6196154CF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86273" y="6164962"/>
              <a:ext cx="1678" cy="6711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0" name="Freeform 347">
              <a:extLst>
                <a:ext uri="{FF2B5EF4-FFF2-40B4-BE49-F238E27FC236}">
                  <a16:creationId xmlns:a16="http://schemas.microsoft.com/office/drawing/2014/main" id="{B093DEF5-A4C8-B19E-EE0E-F5D89A9F01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2917" y="6163284"/>
              <a:ext cx="28523" cy="28523"/>
            </a:xfrm>
            <a:custGeom>
              <a:avLst/>
              <a:gdLst>
                <a:gd name="T0" fmla="*/ 25202029 w 17"/>
                <a:gd name="T1" fmla="*/ 40323247 h 17"/>
                <a:gd name="T2" fmla="*/ 12601808 w 17"/>
                <a:gd name="T3" fmla="*/ 40323247 h 17"/>
                <a:gd name="T4" fmla="*/ 25202029 w 17"/>
                <a:gd name="T5" fmla="*/ 30242435 h 17"/>
                <a:gd name="T6" fmla="*/ 12601808 w 17"/>
                <a:gd name="T7" fmla="*/ 22682620 h 17"/>
                <a:gd name="T8" fmla="*/ 0 w 17"/>
                <a:gd name="T9" fmla="*/ 7561403 h 17"/>
                <a:gd name="T10" fmla="*/ 12601808 w 17"/>
                <a:gd name="T11" fmla="*/ 0 h 17"/>
                <a:gd name="T12" fmla="*/ 40323247 w 17"/>
                <a:gd name="T13" fmla="*/ 7561403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0" y="16"/>
                  </a:moveTo>
                  <a:lnTo>
                    <a:pt x="5" y="16"/>
                  </a:lnTo>
                  <a:lnTo>
                    <a:pt x="10" y="12"/>
                  </a:lnTo>
                  <a:lnTo>
                    <a:pt x="5" y="9"/>
                  </a:lnTo>
                  <a:lnTo>
                    <a:pt x="0" y="3"/>
                  </a:lnTo>
                  <a:lnTo>
                    <a:pt x="5" y="0"/>
                  </a:lnTo>
                  <a:lnTo>
                    <a:pt x="16" y="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1" name="Line 348">
              <a:extLst>
                <a:ext uri="{FF2B5EF4-FFF2-40B4-BE49-F238E27FC236}">
                  <a16:creationId xmlns:a16="http://schemas.microsoft.com/office/drawing/2014/main" id="{B391B36C-A921-2E95-ADEE-B55FB6DBEE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284596" y="6117984"/>
              <a:ext cx="1677" cy="838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2" name="Line 349">
              <a:extLst>
                <a:ext uri="{FF2B5EF4-FFF2-40B4-BE49-F238E27FC236}">
                  <a16:creationId xmlns:a16="http://schemas.microsoft.com/office/drawing/2014/main" id="{A7548CBB-BA41-50FC-FF4B-1FC59FEC13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84596" y="6126372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3" name="Freeform 350">
              <a:extLst>
                <a:ext uri="{FF2B5EF4-FFF2-40B4-BE49-F238E27FC236}">
                  <a16:creationId xmlns:a16="http://schemas.microsoft.com/office/drawing/2014/main" id="{B78B8CD2-1971-27F1-0B17-024747D591F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4596" y="6117984"/>
              <a:ext cx="1677" cy="28522"/>
            </a:xfrm>
            <a:custGeom>
              <a:avLst/>
              <a:gdLst>
                <a:gd name="T0" fmla="*/ 0 w 1"/>
                <a:gd name="T1" fmla="*/ 40321753 h 17"/>
                <a:gd name="T2" fmla="*/ 0 w 1"/>
                <a:gd name="T3" fmla="*/ 15120657 h 17"/>
                <a:gd name="T4" fmla="*/ 0 w 1"/>
                <a:gd name="T5" fmla="*/ 15120657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16"/>
                  </a:moveTo>
                  <a:lnTo>
                    <a:pt x="0" y="6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4" name="Line 351">
              <a:extLst>
                <a:ext uri="{FF2B5EF4-FFF2-40B4-BE49-F238E27FC236}">
                  <a16:creationId xmlns:a16="http://schemas.microsoft.com/office/drawing/2014/main" id="{CCF80F37-D324-BEE9-7208-2894B1A556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80718" y="3805978"/>
              <a:ext cx="6711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5" name="Freeform 352">
              <a:extLst>
                <a:ext uri="{FF2B5EF4-FFF2-40B4-BE49-F238E27FC236}">
                  <a16:creationId xmlns:a16="http://schemas.microsoft.com/office/drawing/2014/main" id="{F9044B76-0E80-5C1A-2174-00A26FCA3C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7445" y="3799267"/>
              <a:ext cx="731520" cy="531861"/>
            </a:xfrm>
            <a:custGeom>
              <a:avLst/>
              <a:gdLst>
                <a:gd name="T0" fmla="*/ 781248438 w 436"/>
                <a:gd name="T1" fmla="*/ 0 h 317"/>
                <a:gd name="T2" fmla="*/ 846772500 w 436"/>
                <a:gd name="T3" fmla="*/ 45362767 h 317"/>
                <a:gd name="T4" fmla="*/ 851812813 w 436"/>
                <a:gd name="T5" fmla="*/ 151209225 h 317"/>
                <a:gd name="T6" fmla="*/ 937498125 w 436"/>
                <a:gd name="T7" fmla="*/ 239413812 h 317"/>
                <a:gd name="T8" fmla="*/ 909777200 w 436"/>
                <a:gd name="T9" fmla="*/ 279736272 h 317"/>
                <a:gd name="T10" fmla="*/ 919857825 w 436"/>
                <a:gd name="T11" fmla="*/ 332660294 h 317"/>
                <a:gd name="T12" fmla="*/ 950099700 w 436"/>
                <a:gd name="T13" fmla="*/ 418345522 h 317"/>
                <a:gd name="T14" fmla="*/ 909777200 w 436"/>
                <a:gd name="T15" fmla="*/ 461187342 h 317"/>
                <a:gd name="T16" fmla="*/ 1096268763 w 436"/>
                <a:gd name="T17" fmla="*/ 592235337 h 317"/>
                <a:gd name="T18" fmla="*/ 1008062500 w 436"/>
                <a:gd name="T19" fmla="*/ 647678719 h 317"/>
                <a:gd name="T20" fmla="*/ 965220638 w 436"/>
                <a:gd name="T21" fmla="*/ 720763971 h 317"/>
                <a:gd name="T22" fmla="*/ 841732188 w 436"/>
                <a:gd name="T23" fmla="*/ 640119051 h 317"/>
                <a:gd name="T24" fmla="*/ 786288750 w 436"/>
                <a:gd name="T25" fmla="*/ 675401204 h 317"/>
                <a:gd name="T26" fmla="*/ 793850013 w 436"/>
                <a:gd name="T27" fmla="*/ 715723664 h 317"/>
                <a:gd name="T28" fmla="*/ 630039063 w 436"/>
                <a:gd name="T29" fmla="*/ 743444561 h 317"/>
                <a:gd name="T30" fmla="*/ 531753763 w 436"/>
                <a:gd name="T31" fmla="*/ 796368584 h 317"/>
                <a:gd name="T32" fmla="*/ 516632825 w 436"/>
                <a:gd name="T33" fmla="*/ 766126739 h 317"/>
                <a:gd name="T34" fmla="*/ 476310325 w 436"/>
                <a:gd name="T35" fmla="*/ 766126739 h 317"/>
                <a:gd name="T36" fmla="*/ 395665325 w 436"/>
                <a:gd name="T37" fmla="*/ 756046124 h 317"/>
                <a:gd name="T38" fmla="*/ 252015625 w 436"/>
                <a:gd name="T39" fmla="*/ 725804279 h 317"/>
                <a:gd name="T40" fmla="*/ 148688425 w 436"/>
                <a:gd name="T41" fmla="*/ 740925201 h 317"/>
                <a:gd name="T42" fmla="*/ 136088438 w 436"/>
                <a:gd name="T43" fmla="*/ 650199666 h 317"/>
                <a:gd name="T44" fmla="*/ 156249688 w 436"/>
                <a:gd name="T45" fmla="*/ 569554747 h 317"/>
                <a:gd name="T46" fmla="*/ 163810950 w 436"/>
                <a:gd name="T47" fmla="*/ 511590417 h 317"/>
                <a:gd name="T48" fmla="*/ 161290000 w 436"/>
                <a:gd name="T49" fmla="*/ 446066419 h 317"/>
                <a:gd name="T50" fmla="*/ 115927188 w 436"/>
                <a:gd name="T51" fmla="*/ 370461807 h 317"/>
                <a:gd name="T52" fmla="*/ 52924075 w 436"/>
                <a:gd name="T53" fmla="*/ 350300577 h 317"/>
                <a:gd name="T54" fmla="*/ 0 w 436"/>
                <a:gd name="T55" fmla="*/ 277216912 h 317"/>
                <a:gd name="T56" fmla="*/ 60483750 w 436"/>
                <a:gd name="T57" fmla="*/ 219252582 h 317"/>
                <a:gd name="T58" fmla="*/ 234375325 w 436"/>
                <a:gd name="T59" fmla="*/ 204131660 h 317"/>
                <a:gd name="T60" fmla="*/ 249496263 w 436"/>
                <a:gd name="T61" fmla="*/ 196571992 h 317"/>
                <a:gd name="T62" fmla="*/ 267136563 w 436"/>
                <a:gd name="T63" fmla="*/ 196571992 h 317"/>
                <a:gd name="T64" fmla="*/ 272176875 w 436"/>
                <a:gd name="T65" fmla="*/ 166330147 h 317"/>
                <a:gd name="T66" fmla="*/ 325100950 w 436"/>
                <a:gd name="T67" fmla="*/ 163809200 h 317"/>
                <a:gd name="T68" fmla="*/ 637598738 w 436"/>
                <a:gd name="T69" fmla="*/ 45362767 h 317"/>
                <a:gd name="T70" fmla="*/ 655240625 w 436"/>
                <a:gd name="T71" fmla="*/ 22680590 h 31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36"/>
                <a:gd name="T109" fmla="*/ 0 h 317"/>
                <a:gd name="T110" fmla="*/ 436 w 436"/>
                <a:gd name="T111" fmla="*/ 317 h 31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36" h="317">
                  <a:moveTo>
                    <a:pt x="298" y="5"/>
                  </a:moveTo>
                  <a:lnTo>
                    <a:pt x="310" y="0"/>
                  </a:lnTo>
                  <a:lnTo>
                    <a:pt x="330" y="11"/>
                  </a:lnTo>
                  <a:lnTo>
                    <a:pt x="336" y="18"/>
                  </a:lnTo>
                  <a:lnTo>
                    <a:pt x="331" y="29"/>
                  </a:lnTo>
                  <a:lnTo>
                    <a:pt x="338" y="60"/>
                  </a:lnTo>
                  <a:lnTo>
                    <a:pt x="367" y="78"/>
                  </a:lnTo>
                  <a:lnTo>
                    <a:pt x="372" y="95"/>
                  </a:lnTo>
                  <a:lnTo>
                    <a:pt x="364" y="102"/>
                  </a:lnTo>
                  <a:lnTo>
                    <a:pt x="361" y="111"/>
                  </a:lnTo>
                  <a:lnTo>
                    <a:pt x="369" y="124"/>
                  </a:lnTo>
                  <a:lnTo>
                    <a:pt x="365" y="132"/>
                  </a:lnTo>
                  <a:lnTo>
                    <a:pt x="365" y="139"/>
                  </a:lnTo>
                  <a:lnTo>
                    <a:pt x="377" y="166"/>
                  </a:lnTo>
                  <a:lnTo>
                    <a:pt x="367" y="175"/>
                  </a:lnTo>
                  <a:lnTo>
                    <a:pt x="361" y="183"/>
                  </a:lnTo>
                  <a:lnTo>
                    <a:pt x="385" y="209"/>
                  </a:lnTo>
                  <a:lnTo>
                    <a:pt x="435" y="235"/>
                  </a:lnTo>
                  <a:lnTo>
                    <a:pt x="396" y="241"/>
                  </a:lnTo>
                  <a:lnTo>
                    <a:pt x="400" y="257"/>
                  </a:lnTo>
                  <a:lnTo>
                    <a:pt x="389" y="281"/>
                  </a:lnTo>
                  <a:lnTo>
                    <a:pt x="383" y="286"/>
                  </a:lnTo>
                  <a:lnTo>
                    <a:pt x="374" y="280"/>
                  </a:lnTo>
                  <a:lnTo>
                    <a:pt x="334" y="254"/>
                  </a:lnTo>
                  <a:lnTo>
                    <a:pt x="329" y="263"/>
                  </a:lnTo>
                  <a:lnTo>
                    <a:pt x="312" y="268"/>
                  </a:lnTo>
                  <a:lnTo>
                    <a:pt x="312" y="277"/>
                  </a:lnTo>
                  <a:lnTo>
                    <a:pt x="315" y="284"/>
                  </a:lnTo>
                  <a:lnTo>
                    <a:pt x="281" y="273"/>
                  </a:lnTo>
                  <a:lnTo>
                    <a:pt x="250" y="295"/>
                  </a:lnTo>
                  <a:lnTo>
                    <a:pt x="211" y="295"/>
                  </a:lnTo>
                  <a:lnTo>
                    <a:pt x="211" y="316"/>
                  </a:lnTo>
                  <a:lnTo>
                    <a:pt x="202" y="309"/>
                  </a:lnTo>
                  <a:lnTo>
                    <a:pt x="205" y="304"/>
                  </a:lnTo>
                  <a:lnTo>
                    <a:pt x="202" y="295"/>
                  </a:lnTo>
                  <a:lnTo>
                    <a:pt x="189" y="304"/>
                  </a:lnTo>
                  <a:lnTo>
                    <a:pt x="163" y="296"/>
                  </a:lnTo>
                  <a:lnTo>
                    <a:pt x="157" y="300"/>
                  </a:lnTo>
                  <a:lnTo>
                    <a:pt x="126" y="280"/>
                  </a:lnTo>
                  <a:lnTo>
                    <a:pt x="100" y="288"/>
                  </a:lnTo>
                  <a:lnTo>
                    <a:pt x="82" y="307"/>
                  </a:lnTo>
                  <a:lnTo>
                    <a:pt x="59" y="294"/>
                  </a:lnTo>
                  <a:lnTo>
                    <a:pt x="49" y="270"/>
                  </a:lnTo>
                  <a:lnTo>
                    <a:pt x="54" y="258"/>
                  </a:lnTo>
                  <a:lnTo>
                    <a:pt x="59" y="250"/>
                  </a:lnTo>
                  <a:lnTo>
                    <a:pt x="62" y="226"/>
                  </a:lnTo>
                  <a:lnTo>
                    <a:pt x="71" y="216"/>
                  </a:lnTo>
                  <a:lnTo>
                    <a:pt x="65" y="203"/>
                  </a:lnTo>
                  <a:lnTo>
                    <a:pt x="71" y="193"/>
                  </a:lnTo>
                  <a:lnTo>
                    <a:pt x="64" y="177"/>
                  </a:lnTo>
                  <a:lnTo>
                    <a:pt x="52" y="171"/>
                  </a:lnTo>
                  <a:lnTo>
                    <a:pt x="46" y="147"/>
                  </a:lnTo>
                  <a:lnTo>
                    <a:pt x="21" y="154"/>
                  </a:lnTo>
                  <a:lnTo>
                    <a:pt x="21" y="139"/>
                  </a:lnTo>
                  <a:lnTo>
                    <a:pt x="13" y="140"/>
                  </a:lnTo>
                  <a:lnTo>
                    <a:pt x="0" y="110"/>
                  </a:lnTo>
                  <a:lnTo>
                    <a:pt x="3" y="105"/>
                  </a:lnTo>
                  <a:lnTo>
                    <a:pt x="24" y="87"/>
                  </a:lnTo>
                  <a:lnTo>
                    <a:pt x="50" y="101"/>
                  </a:lnTo>
                  <a:lnTo>
                    <a:pt x="93" y="81"/>
                  </a:lnTo>
                  <a:lnTo>
                    <a:pt x="96" y="77"/>
                  </a:lnTo>
                  <a:lnTo>
                    <a:pt x="99" y="78"/>
                  </a:lnTo>
                  <a:lnTo>
                    <a:pt x="102" y="80"/>
                  </a:lnTo>
                  <a:lnTo>
                    <a:pt x="106" y="78"/>
                  </a:lnTo>
                  <a:lnTo>
                    <a:pt x="108" y="72"/>
                  </a:lnTo>
                  <a:lnTo>
                    <a:pt x="108" y="66"/>
                  </a:lnTo>
                  <a:lnTo>
                    <a:pt x="134" y="72"/>
                  </a:lnTo>
                  <a:lnTo>
                    <a:pt x="129" y="65"/>
                  </a:lnTo>
                  <a:lnTo>
                    <a:pt x="230" y="14"/>
                  </a:lnTo>
                  <a:lnTo>
                    <a:pt x="253" y="18"/>
                  </a:lnTo>
                  <a:lnTo>
                    <a:pt x="259" y="15"/>
                  </a:lnTo>
                  <a:lnTo>
                    <a:pt x="260" y="9"/>
                  </a:lnTo>
                  <a:lnTo>
                    <a:pt x="294" y="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6" name="Line 353">
              <a:extLst>
                <a:ext uri="{FF2B5EF4-FFF2-40B4-BE49-F238E27FC236}">
                  <a16:creationId xmlns:a16="http://schemas.microsoft.com/office/drawing/2014/main" id="{115F5DD0-3629-F90E-5BDC-EC031B7B24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0426" y="4133148"/>
              <a:ext cx="13422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7" name="Freeform 354">
              <a:extLst>
                <a:ext uri="{FF2B5EF4-FFF2-40B4-BE49-F238E27FC236}">
                  <a16:creationId xmlns:a16="http://schemas.microsoft.com/office/drawing/2014/main" id="{49BCCB97-46BC-C30C-8515-F758552F17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8556" y="3579475"/>
              <a:ext cx="635886" cy="588908"/>
            </a:xfrm>
            <a:custGeom>
              <a:avLst/>
              <a:gdLst>
                <a:gd name="T0" fmla="*/ 423386602 w 379"/>
                <a:gd name="T1" fmla="*/ 831652309 h 351"/>
                <a:gd name="T2" fmla="*/ 400705970 w 379"/>
                <a:gd name="T3" fmla="*/ 781249139 h 351"/>
                <a:gd name="T4" fmla="*/ 375504387 w 379"/>
                <a:gd name="T5" fmla="*/ 788810408 h 351"/>
                <a:gd name="T6" fmla="*/ 350302804 w 379"/>
                <a:gd name="T7" fmla="*/ 771168504 h 351"/>
                <a:gd name="T8" fmla="*/ 322580268 w 379"/>
                <a:gd name="T9" fmla="*/ 788810408 h 351"/>
                <a:gd name="T10" fmla="*/ 322580268 w 379"/>
                <a:gd name="T11" fmla="*/ 806450724 h 351"/>
                <a:gd name="T12" fmla="*/ 287298051 w 379"/>
                <a:gd name="T13" fmla="*/ 806450724 h 351"/>
                <a:gd name="T14" fmla="*/ 279738370 w 379"/>
                <a:gd name="T15" fmla="*/ 831652309 h 351"/>
                <a:gd name="T16" fmla="*/ 252015834 w 379"/>
                <a:gd name="T17" fmla="*/ 834173261 h 351"/>
                <a:gd name="T18" fmla="*/ 241935201 w 379"/>
                <a:gd name="T19" fmla="*/ 839213578 h 351"/>
                <a:gd name="T20" fmla="*/ 176411084 w 379"/>
                <a:gd name="T21" fmla="*/ 554434873 h 351"/>
                <a:gd name="T22" fmla="*/ 0 w 379"/>
                <a:gd name="T23" fmla="*/ 375504412 h 351"/>
                <a:gd name="T24" fmla="*/ 103327286 w 379"/>
                <a:gd name="T25" fmla="*/ 299899657 h 351"/>
                <a:gd name="T26" fmla="*/ 108367603 w 379"/>
                <a:gd name="T27" fmla="*/ 274698071 h 351"/>
                <a:gd name="T28" fmla="*/ 126007917 w 379"/>
                <a:gd name="T29" fmla="*/ 229335218 h 351"/>
                <a:gd name="T30" fmla="*/ 113407919 w 379"/>
                <a:gd name="T31" fmla="*/ 166330462 h 351"/>
                <a:gd name="T32" fmla="*/ 70564434 w 379"/>
                <a:gd name="T33" fmla="*/ 78125708 h 351"/>
                <a:gd name="T34" fmla="*/ 141128867 w 379"/>
                <a:gd name="T35" fmla="*/ 0 h 351"/>
                <a:gd name="T36" fmla="*/ 168851403 w 379"/>
                <a:gd name="T37" fmla="*/ 15120951 h 351"/>
                <a:gd name="T38" fmla="*/ 183972353 w 379"/>
                <a:gd name="T39" fmla="*/ 47883805 h 351"/>
                <a:gd name="T40" fmla="*/ 279738370 w 379"/>
                <a:gd name="T41" fmla="*/ 78125708 h 351"/>
                <a:gd name="T42" fmla="*/ 322580268 w 379"/>
                <a:gd name="T43" fmla="*/ 108367610 h 351"/>
                <a:gd name="T44" fmla="*/ 320060903 w 379"/>
                <a:gd name="T45" fmla="*/ 120967609 h 351"/>
                <a:gd name="T46" fmla="*/ 327620585 w 379"/>
                <a:gd name="T47" fmla="*/ 133569195 h 351"/>
                <a:gd name="T48" fmla="*/ 322580268 w 379"/>
                <a:gd name="T49" fmla="*/ 146169194 h 351"/>
                <a:gd name="T50" fmla="*/ 352822168 w 379"/>
                <a:gd name="T51" fmla="*/ 146169194 h 351"/>
                <a:gd name="T52" fmla="*/ 365423754 w 379"/>
                <a:gd name="T53" fmla="*/ 151209511 h 351"/>
                <a:gd name="T54" fmla="*/ 375504387 w 379"/>
                <a:gd name="T55" fmla="*/ 186491730 h 351"/>
                <a:gd name="T56" fmla="*/ 423386602 w 379"/>
                <a:gd name="T57" fmla="*/ 252015851 h 351"/>
                <a:gd name="T58" fmla="*/ 534273569 w 379"/>
                <a:gd name="T59" fmla="*/ 307459338 h 351"/>
                <a:gd name="T60" fmla="*/ 546875154 w 379"/>
                <a:gd name="T61" fmla="*/ 342741558 h 351"/>
                <a:gd name="T62" fmla="*/ 577117055 w 379"/>
                <a:gd name="T63" fmla="*/ 365423778 h 351"/>
                <a:gd name="T64" fmla="*/ 592238005 w 379"/>
                <a:gd name="T65" fmla="*/ 352822192 h 351"/>
                <a:gd name="T66" fmla="*/ 657762122 w 379"/>
                <a:gd name="T67" fmla="*/ 448588215 h 351"/>
                <a:gd name="T68" fmla="*/ 821571620 w 379"/>
                <a:gd name="T69" fmla="*/ 438507581 h 351"/>
                <a:gd name="T70" fmla="*/ 897176371 w 379"/>
                <a:gd name="T71" fmla="*/ 491431703 h 351"/>
                <a:gd name="T72" fmla="*/ 929939223 w 379"/>
                <a:gd name="T73" fmla="*/ 493951068 h 351"/>
                <a:gd name="T74" fmla="*/ 952619854 w 379"/>
                <a:gd name="T75" fmla="*/ 473789800 h 351"/>
                <a:gd name="T76" fmla="*/ 934979539 w 379"/>
                <a:gd name="T77" fmla="*/ 498991385 h 351"/>
                <a:gd name="T78" fmla="*/ 934979539 w 379"/>
                <a:gd name="T79" fmla="*/ 501512338 h 351"/>
                <a:gd name="T80" fmla="*/ 917337637 w 379"/>
                <a:gd name="T81" fmla="*/ 531754240 h 351"/>
                <a:gd name="T82" fmla="*/ 864415106 w 379"/>
                <a:gd name="T83" fmla="*/ 617439629 h 351"/>
                <a:gd name="T84" fmla="*/ 778729722 w 379"/>
                <a:gd name="T85" fmla="*/ 730845968 h 351"/>
                <a:gd name="T86" fmla="*/ 738407189 w 379"/>
                <a:gd name="T87" fmla="*/ 778729774 h 351"/>
                <a:gd name="T88" fmla="*/ 730845920 w 379"/>
                <a:gd name="T89" fmla="*/ 783770091 h 351"/>
                <a:gd name="T90" fmla="*/ 688004022 w 379"/>
                <a:gd name="T91" fmla="*/ 861894211 h 351"/>
                <a:gd name="T92" fmla="*/ 680442753 w 379"/>
                <a:gd name="T93" fmla="*/ 869455480 h 351"/>
                <a:gd name="T94" fmla="*/ 635079903 w 379"/>
                <a:gd name="T95" fmla="*/ 882055479 h 351"/>
                <a:gd name="T96" fmla="*/ 587197688 w 379"/>
                <a:gd name="T97" fmla="*/ 854334529 h 351"/>
                <a:gd name="T98" fmla="*/ 506552621 w 379"/>
                <a:gd name="T99" fmla="*/ 871974845 h 351"/>
                <a:gd name="T100" fmla="*/ 443547869 w 379"/>
                <a:gd name="T101" fmla="*/ 836692626 h 35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79"/>
                <a:gd name="T154" fmla="*/ 0 h 351"/>
                <a:gd name="T155" fmla="*/ 379 w 379"/>
                <a:gd name="T156" fmla="*/ 351 h 35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79" h="351">
                  <a:moveTo>
                    <a:pt x="168" y="330"/>
                  </a:moveTo>
                  <a:lnTo>
                    <a:pt x="159" y="310"/>
                  </a:lnTo>
                  <a:lnTo>
                    <a:pt x="149" y="313"/>
                  </a:lnTo>
                  <a:lnTo>
                    <a:pt x="139" y="306"/>
                  </a:lnTo>
                  <a:lnTo>
                    <a:pt x="128" y="313"/>
                  </a:lnTo>
                  <a:lnTo>
                    <a:pt x="128" y="320"/>
                  </a:lnTo>
                  <a:lnTo>
                    <a:pt x="114" y="320"/>
                  </a:lnTo>
                  <a:lnTo>
                    <a:pt x="111" y="330"/>
                  </a:lnTo>
                  <a:lnTo>
                    <a:pt x="100" y="331"/>
                  </a:lnTo>
                  <a:lnTo>
                    <a:pt x="96" y="333"/>
                  </a:lnTo>
                  <a:lnTo>
                    <a:pt x="70" y="220"/>
                  </a:lnTo>
                  <a:lnTo>
                    <a:pt x="0" y="149"/>
                  </a:lnTo>
                  <a:lnTo>
                    <a:pt x="41" y="119"/>
                  </a:lnTo>
                  <a:lnTo>
                    <a:pt x="43" y="109"/>
                  </a:lnTo>
                  <a:lnTo>
                    <a:pt x="50" y="91"/>
                  </a:lnTo>
                  <a:lnTo>
                    <a:pt x="45" y="66"/>
                  </a:lnTo>
                  <a:lnTo>
                    <a:pt x="28" y="31"/>
                  </a:lnTo>
                  <a:lnTo>
                    <a:pt x="56" y="0"/>
                  </a:lnTo>
                  <a:lnTo>
                    <a:pt x="67" y="6"/>
                  </a:lnTo>
                  <a:lnTo>
                    <a:pt x="73" y="19"/>
                  </a:lnTo>
                  <a:lnTo>
                    <a:pt x="111" y="31"/>
                  </a:lnTo>
                  <a:lnTo>
                    <a:pt x="128" y="43"/>
                  </a:lnTo>
                  <a:lnTo>
                    <a:pt x="127" y="48"/>
                  </a:lnTo>
                  <a:lnTo>
                    <a:pt x="130" y="53"/>
                  </a:lnTo>
                  <a:lnTo>
                    <a:pt x="128" y="58"/>
                  </a:lnTo>
                  <a:lnTo>
                    <a:pt x="140" y="58"/>
                  </a:lnTo>
                  <a:lnTo>
                    <a:pt x="145" y="60"/>
                  </a:lnTo>
                  <a:lnTo>
                    <a:pt x="149" y="74"/>
                  </a:lnTo>
                  <a:lnTo>
                    <a:pt x="168" y="100"/>
                  </a:lnTo>
                  <a:lnTo>
                    <a:pt x="212" y="122"/>
                  </a:lnTo>
                  <a:lnTo>
                    <a:pt x="217" y="136"/>
                  </a:lnTo>
                  <a:lnTo>
                    <a:pt x="229" y="145"/>
                  </a:lnTo>
                  <a:lnTo>
                    <a:pt x="235" y="140"/>
                  </a:lnTo>
                  <a:lnTo>
                    <a:pt x="261" y="178"/>
                  </a:lnTo>
                  <a:lnTo>
                    <a:pt x="326" y="174"/>
                  </a:lnTo>
                  <a:lnTo>
                    <a:pt x="356" y="195"/>
                  </a:lnTo>
                  <a:lnTo>
                    <a:pt x="369" y="196"/>
                  </a:lnTo>
                  <a:lnTo>
                    <a:pt x="378" y="188"/>
                  </a:lnTo>
                  <a:lnTo>
                    <a:pt x="371" y="198"/>
                  </a:lnTo>
                  <a:lnTo>
                    <a:pt x="371" y="199"/>
                  </a:lnTo>
                  <a:lnTo>
                    <a:pt x="364" y="211"/>
                  </a:lnTo>
                  <a:lnTo>
                    <a:pt x="343" y="245"/>
                  </a:lnTo>
                  <a:lnTo>
                    <a:pt x="309" y="290"/>
                  </a:lnTo>
                  <a:lnTo>
                    <a:pt x="293" y="309"/>
                  </a:lnTo>
                  <a:lnTo>
                    <a:pt x="290" y="311"/>
                  </a:lnTo>
                  <a:lnTo>
                    <a:pt x="273" y="342"/>
                  </a:lnTo>
                  <a:lnTo>
                    <a:pt x="270" y="345"/>
                  </a:lnTo>
                  <a:lnTo>
                    <a:pt x="252" y="350"/>
                  </a:lnTo>
                  <a:lnTo>
                    <a:pt x="233" y="339"/>
                  </a:lnTo>
                  <a:lnTo>
                    <a:pt x="201" y="346"/>
                  </a:lnTo>
                  <a:lnTo>
                    <a:pt x="176" y="332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8" name="Line 355">
              <a:extLst>
                <a:ext uri="{FF2B5EF4-FFF2-40B4-BE49-F238E27FC236}">
                  <a16:creationId xmlns:a16="http://schemas.microsoft.com/office/drawing/2014/main" id="{752B5FD6-A884-48C0-0C17-3A7401A0B9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66563" y="4638166"/>
              <a:ext cx="45300" cy="318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9" name="Freeform 356">
              <a:extLst>
                <a:ext uri="{FF2B5EF4-FFF2-40B4-BE49-F238E27FC236}">
                  <a16:creationId xmlns:a16="http://schemas.microsoft.com/office/drawing/2014/main" id="{DCCF5F32-12E9-D55D-12AC-3A2FACA12D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4960" y="4243883"/>
              <a:ext cx="505017" cy="427839"/>
            </a:xfrm>
            <a:custGeom>
              <a:avLst/>
              <a:gdLst>
                <a:gd name="T0" fmla="*/ 362902120 w 301"/>
                <a:gd name="T1" fmla="*/ 592238244 h 255"/>
                <a:gd name="T2" fmla="*/ 183970420 w 301"/>
                <a:gd name="T3" fmla="*/ 476310913 h 255"/>
                <a:gd name="T4" fmla="*/ 143647962 w 301"/>
                <a:gd name="T5" fmla="*/ 317540080 h 255"/>
                <a:gd name="T6" fmla="*/ 30241843 w 301"/>
                <a:gd name="T7" fmla="*/ 209174021 h 255"/>
                <a:gd name="T8" fmla="*/ 52922432 w 301"/>
                <a:gd name="T9" fmla="*/ 183972427 h 255"/>
                <a:gd name="T10" fmla="*/ 0 w 301"/>
                <a:gd name="T11" fmla="*/ 27722547 h 255"/>
                <a:gd name="T12" fmla="*/ 0 w 301"/>
                <a:gd name="T13" fmla="*/ 15120956 h 255"/>
                <a:gd name="T14" fmla="*/ 5040307 w 301"/>
                <a:gd name="T15" fmla="*/ 0 h 255"/>
                <a:gd name="T16" fmla="*/ 78123968 w 301"/>
                <a:gd name="T17" fmla="*/ 5040319 h 255"/>
                <a:gd name="T18" fmla="*/ 756046084 w 301"/>
                <a:gd name="T19" fmla="*/ 12601591 h 255"/>
                <a:gd name="T20" fmla="*/ 430945474 w 301"/>
                <a:gd name="T21" fmla="*/ 640120478 h 25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01"/>
                <a:gd name="T34" fmla="*/ 0 h 255"/>
                <a:gd name="T35" fmla="*/ 301 w 301"/>
                <a:gd name="T36" fmla="*/ 255 h 25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01" h="255">
                  <a:moveTo>
                    <a:pt x="144" y="235"/>
                  </a:moveTo>
                  <a:lnTo>
                    <a:pt x="73" y="189"/>
                  </a:lnTo>
                  <a:lnTo>
                    <a:pt x="57" y="126"/>
                  </a:lnTo>
                  <a:lnTo>
                    <a:pt x="12" y="83"/>
                  </a:lnTo>
                  <a:lnTo>
                    <a:pt x="21" y="73"/>
                  </a:lnTo>
                  <a:lnTo>
                    <a:pt x="0" y="11"/>
                  </a:lnTo>
                  <a:lnTo>
                    <a:pt x="0" y="6"/>
                  </a:lnTo>
                  <a:lnTo>
                    <a:pt x="2" y="0"/>
                  </a:lnTo>
                  <a:lnTo>
                    <a:pt x="31" y="2"/>
                  </a:lnTo>
                  <a:lnTo>
                    <a:pt x="300" y="5"/>
                  </a:lnTo>
                  <a:lnTo>
                    <a:pt x="171" y="25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0" name="Line 357">
              <a:extLst>
                <a:ext uri="{FF2B5EF4-FFF2-40B4-BE49-F238E27FC236}">
                  <a16:creationId xmlns:a16="http://schemas.microsoft.com/office/drawing/2014/main" id="{5E3F35BA-4876-0EE4-0C17-6C6C580F48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63240" y="3431828"/>
              <a:ext cx="30200" cy="26845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1" name="Freeform 358">
              <a:extLst>
                <a:ext uri="{FF2B5EF4-FFF2-40B4-BE49-F238E27FC236}">
                  <a16:creationId xmlns:a16="http://schemas.microsoft.com/office/drawing/2014/main" id="{B94B5BB5-8077-5EA5-426C-EFB8B43A7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3114" y="3423440"/>
              <a:ext cx="489917" cy="486561"/>
            </a:xfrm>
            <a:custGeom>
              <a:avLst/>
              <a:gdLst>
                <a:gd name="T0" fmla="*/ 451107175 w 292"/>
                <a:gd name="T1" fmla="*/ 52922488 h 290"/>
                <a:gd name="T2" fmla="*/ 509071563 w 292"/>
                <a:gd name="T3" fmla="*/ 52922488 h 290"/>
                <a:gd name="T4" fmla="*/ 521671550 w 292"/>
                <a:gd name="T5" fmla="*/ 78124050 h 290"/>
                <a:gd name="T6" fmla="*/ 529232813 w 292"/>
                <a:gd name="T7" fmla="*/ 70564375 h 290"/>
                <a:gd name="T8" fmla="*/ 541832800 w 292"/>
                <a:gd name="T9" fmla="*/ 68043425 h 290"/>
                <a:gd name="T10" fmla="*/ 559474688 w 292"/>
                <a:gd name="T11" fmla="*/ 103325613 h 290"/>
                <a:gd name="T12" fmla="*/ 612397175 w 292"/>
                <a:gd name="T13" fmla="*/ 105846563 h 290"/>
                <a:gd name="T14" fmla="*/ 640119688 w 292"/>
                <a:gd name="T15" fmla="*/ 148688425 h 290"/>
                <a:gd name="T16" fmla="*/ 632558425 w 292"/>
                <a:gd name="T17" fmla="*/ 166330313 h 290"/>
                <a:gd name="T18" fmla="*/ 672882513 w 292"/>
                <a:gd name="T19" fmla="*/ 171370625 h 290"/>
                <a:gd name="T20" fmla="*/ 710684063 w 292"/>
                <a:gd name="T21" fmla="*/ 204131863 h 290"/>
                <a:gd name="T22" fmla="*/ 733366263 w 292"/>
                <a:gd name="T23" fmla="*/ 257055938 h 290"/>
                <a:gd name="T24" fmla="*/ 710684063 w 292"/>
                <a:gd name="T25" fmla="*/ 400704050 h 290"/>
                <a:gd name="T26" fmla="*/ 723285638 w 292"/>
                <a:gd name="T27" fmla="*/ 486389363 h 290"/>
                <a:gd name="T28" fmla="*/ 713205013 w 292"/>
                <a:gd name="T29" fmla="*/ 597276238 h 290"/>
                <a:gd name="T30" fmla="*/ 723285638 w 292"/>
                <a:gd name="T31" fmla="*/ 637598738 h 290"/>
                <a:gd name="T32" fmla="*/ 720764688 w 292"/>
                <a:gd name="T33" fmla="*/ 652721263 h 290"/>
                <a:gd name="T34" fmla="*/ 690522813 w 292"/>
                <a:gd name="T35" fmla="*/ 705643750 h 290"/>
                <a:gd name="T36" fmla="*/ 675401875 w 292"/>
                <a:gd name="T37" fmla="*/ 708164700 h 290"/>
                <a:gd name="T38" fmla="*/ 652721263 w 292"/>
                <a:gd name="T39" fmla="*/ 728325950 h 290"/>
                <a:gd name="T40" fmla="*/ 619958438 w 292"/>
                <a:gd name="T41" fmla="*/ 725805000 h 290"/>
                <a:gd name="T42" fmla="*/ 544353750 w 292"/>
                <a:gd name="T43" fmla="*/ 672882513 h 290"/>
                <a:gd name="T44" fmla="*/ 380542800 w 292"/>
                <a:gd name="T45" fmla="*/ 682963138 h 290"/>
                <a:gd name="T46" fmla="*/ 315018738 w 292"/>
                <a:gd name="T47" fmla="*/ 587195613 h 290"/>
                <a:gd name="T48" fmla="*/ 299897800 w 292"/>
                <a:gd name="T49" fmla="*/ 599797188 h 290"/>
                <a:gd name="T50" fmla="*/ 269655925 w 292"/>
                <a:gd name="T51" fmla="*/ 577114988 h 290"/>
                <a:gd name="T52" fmla="*/ 257055938 w 292"/>
                <a:gd name="T53" fmla="*/ 541832800 h 290"/>
                <a:gd name="T54" fmla="*/ 146169063 w 292"/>
                <a:gd name="T55" fmla="*/ 486389363 h 290"/>
                <a:gd name="T56" fmla="*/ 98285300 w 292"/>
                <a:gd name="T57" fmla="*/ 420865300 h 290"/>
                <a:gd name="T58" fmla="*/ 88206263 w 292"/>
                <a:gd name="T59" fmla="*/ 385583113 h 290"/>
                <a:gd name="T60" fmla="*/ 75604688 w 292"/>
                <a:gd name="T61" fmla="*/ 380542800 h 290"/>
                <a:gd name="T62" fmla="*/ 45362813 w 292"/>
                <a:gd name="T63" fmla="*/ 380542800 h 290"/>
                <a:gd name="T64" fmla="*/ 50403125 w 292"/>
                <a:gd name="T65" fmla="*/ 367942813 h 290"/>
                <a:gd name="T66" fmla="*/ 42843450 w 292"/>
                <a:gd name="T67" fmla="*/ 355342825 h 290"/>
                <a:gd name="T68" fmla="*/ 45362813 w 292"/>
                <a:gd name="T69" fmla="*/ 342741250 h 290"/>
                <a:gd name="T70" fmla="*/ 2520950 w 292"/>
                <a:gd name="T71" fmla="*/ 312499375 h 290"/>
                <a:gd name="T72" fmla="*/ 115927188 w 292"/>
                <a:gd name="T73" fmla="*/ 105846563 h 290"/>
                <a:gd name="T74" fmla="*/ 108365925 w 292"/>
                <a:gd name="T75" fmla="*/ 98285300 h 290"/>
                <a:gd name="T76" fmla="*/ 88206263 w 292"/>
                <a:gd name="T77" fmla="*/ 95765938 h 290"/>
                <a:gd name="T78" fmla="*/ 78124050 w 292"/>
                <a:gd name="T79" fmla="*/ 60483750 h 290"/>
                <a:gd name="T80" fmla="*/ 55443438 w 292"/>
                <a:gd name="T81" fmla="*/ 42843450 h 290"/>
                <a:gd name="T82" fmla="*/ 0 w 292"/>
                <a:gd name="T83" fmla="*/ 17640300 h 290"/>
                <a:gd name="T84" fmla="*/ 211693125 w 292"/>
                <a:gd name="T85" fmla="*/ 0 h 290"/>
                <a:gd name="T86" fmla="*/ 405744363 w 292"/>
                <a:gd name="T87" fmla="*/ 12599988 h 29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92"/>
                <a:gd name="T133" fmla="*/ 0 h 290"/>
                <a:gd name="T134" fmla="*/ 292 w 292"/>
                <a:gd name="T135" fmla="*/ 290 h 29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92" h="290">
                  <a:moveTo>
                    <a:pt x="179" y="21"/>
                  </a:moveTo>
                  <a:lnTo>
                    <a:pt x="202" y="21"/>
                  </a:lnTo>
                  <a:lnTo>
                    <a:pt x="207" y="31"/>
                  </a:lnTo>
                  <a:lnTo>
                    <a:pt x="210" y="28"/>
                  </a:lnTo>
                  <a:lnTo>
                    <a:pt x="215" y="27"/>
                  </a:lnTo>
                  <a:lnTo>
                    <a:pt x="222" y="41"/>
                  </a:lnTo>
                  <a:lnTo>
                    <a:pt x="243" y="42"/>
                  </a:lnTo>
                  <a:lnTo>
                    <a:pt x="254" y="59"/>
                  </a:lnTo>
                  <a:lnTo>
                    <a:pt x="251" y="66"/>
                  </a:lnTo>
                  <a:lnTo>
                    <a:pt x="267" y="68"/>
                  </a:lnTo>
                  <a:lnTo>
                    <a:pt x="282" y="81"/>
                  </a:lnTo>
                  <a:lnTo>
                    <a:pt x="291" y="102"/>
                  </a:lnTo>
                  <a:lnTo>
                    <a:pt x="282" y="159"/>
                  </a:lnTo>
                  <a:lnTo>
                    <a:pt x="287" y="193"/>
                  </a:lnTo>
                  <a:lnTo>
                    <a:pt x="283" y="237"/>
                  </a:lnTo>
                  <a:lnTo>
                    <a:pt x="287" y="253"/>
                  </a:lnTo>
                  <a:lnTo>
                    <a:pt x="286" y="259"/>
                  </a:lnTo>
                  <a:lnTo>
                    <a:pt x="274" y="280"/>
                  </a:lnTo>
                  <a:lnTo>
                    <a:pt x="268" y="281"/>
                  </a:lnTo>
                  <a:lnTo>
                    <a:pt x="259" y="289"/>
                  </a:lnTo>
                  <a:lnTo>
                    <a:pt x="246" y="288"/>
                  </a:lnTo>
                  <a:lnTo>
                    <a:pt x="216" y="267"/>
                  </a:lnTo>
                  <a:lnTo>
                    <a:pt x="151" y="271"/>
                  </a:lnTo>
                  <a:lnTo>
                    <a:pt x="125" y="233"/>
                  </a:lnTo>
                  <a:lnTo>
                    <a:pt x="119" y="238"/>
                  </a:lnTo>
                  <a:lnTo>
                    <a:pt x="107" y="229"/>
                  </a:lnTo>
                  <a:lnTo>
                    <a:pt x="102" y="215"/>
                  </a:lnTo>
                  <a:lnTo>
                    <a:pt x="58" y="193"/>
                  </a:lnTo>
                  <a:lnTo>
                    <a:pt x="39" y="167"/>
                  </a:lnTo>
                  <a:lnTo>
                    <a:pt x="35" y="153"/>
                  </a:lnTo>
                  <a:lnTo>
                    <a:pt x="30" y="151"/>
                  </a:lnTo>
                  <a:lnTo>
                    <a:pt x="18" y="151"/>
                  </a:lnTo>
                  <a:lnTo>
                    <a:pt x="20" y="146"/>
                  </a:lnTo>
                  <a:lnTo>
                    <a:pt x="17" y="141"/>
                  </a:lnTo>
                  <a:lnTo>
                    <a:pt x="18" y="136"/>
                  </a:lnTo>
                  <a:lnTo>
                    <a:pt x="1" y="124"/>
                  </a:lnTo>
                  <a:lnTo>
                    <a:pt x="46" y="42"/>
                  </a:lnTo>
                  <a:lnTo>
                    <a:pt x="43" y="39"/>
                  </a:lnTo>
                  <a:lnTo>
                    <a:pt x="35" y="38"/>
                  </a:lnTo>
                  <a:lnTo>
                    <a:pt x="31" y="24"/>
                  </a:lnTo>
                  <a:lnTo>
                    <a:pt x="22" y="17"/>
                  </a:lnTo>
                  <a:lnTo>
                    <a:pt x="0" y="7"/>
                  </a:lnTo>
                  <a:lnTo>
                    <a:pt x="84" y="0"/>
                  </a:lnTo>
                  <a:lnTo>
                    <a:pt x="161" y="5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2" name="Line 359">
              <a:extLst>
                <a:ext uri="{FF2B5EF4-FFF2-40B4-BE49-F238E27FC236}">
                  <a16:creationId xmlns:a16="http://schemas.microsoft.com/office/drawing/2014/main" id="{3D5E2483-0B0B-3417-7FEE-E348342698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98963" y="3126469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3" name="Line 360">
              <a:extLst>
                <a:ext uri="{FF2B5EF4-FFF2-40B4-BE49-F238E27FC236}">
                  <a16:creationId xmlns:a16="http://schemas.microsoft.com/office/drawing/2014/main" id="{3F893CD6-62B9-1403-FB83-85F81A745A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97286" y="3126469"/>
              <a:ext cx="1677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4" name="Line 361">
              <a:extLst>
                <a:ext uri="{FF2B5EF4-FFF2-40B4-BE49-F238E27FC236}">
                  <a16:creationId xmlns:a16="http://schemas.microsoft.com/office/drawing/2014/main" id="{BF728A18-E6C6-540A-6347-174C00AD82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97286" y="3126469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5" name="Line 362">
              <a:extLst>
                <a:ext uri="{FF2B5EF4-FFF2-40B4-BE49-F238E27FC236}">
                  <a16:creationId xmlns:a16="http://schemas.microsoft.com/office/drawing/2014/main" id="{BE264726-5AF7-5497-0437-B45EA36A5C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608378" y="2811043"/>
              <a:ext cx="5369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6" name="Freeform 363">
              <a:extLst>
                <a:ext uri="{FF2B5EF4-FFF2-40B4-BE49-F238E27FC236}">
                  <a16:creationId xmlns:a16="http://schemas.microsoft.com/office/drawing/2014/main" id="{EA0B0959-2105-7ACE-8570-51623A65A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8378" y="2806010"/>
              <a:ext cx="661052" cy="494950"/>
            </a:xfrm>
            <a:custGeom>
              <a:avLst/>
              <a:gdLst>
                <a:gd name="T0" fmla="*/ 662801888 w 394"/>
                <a:gd name="T1" fmla="*/ 370461779 h 295"/>
                <a:gd name="T2" fmla="*/ 698084075 w 394"/>
                <a:gd name="T3" fmla="*/ 380542394 h 295"/>
                <a:gd name="T4" fmla="*/ 720764688 w 394"/>
                <a:gd name="T5" fmla="*/ 385582701 h 295"/>
                <a:gd name="T6" fmla="*/ 733366263 w 394"/>
                <a:gd name="T7" fmla="*/ 385582701 h 295"/>
                <a:gd name="T8" fmla="*/ 753527513 w 394"/>
                <a:gd name="T9" fmla="*/ 367942420 h 295"/>
                <a:gd name="T10" fmla="*/ 773688763 w 394"/>
                <a:gd name="T11" fmla="*/ 370461779 h 295"/>
                <a:gd name="T12" fmla="*/ 786288750 w 394"/>
                <a:gd name="T13" fmla="*/ 393143955 h 295"/>
                <a:gd name="T14" fmla="*/ 814011263 w 394"/>
                <a:gd name="T15" fmla="*/ 395663315 h 295"/>
                <a:gd name="T16" fmla="*/ 814011263 w 394"/>
                <a:gd name="T17" fmla="*/ 425905158 h 295"/>
                <a:gd name="T18" fmla="*/ 834172513 w 394"/>
                <a:gd name="T19" fmla="*/ 433466412 h 295"/>
                <a:gd name="T20" fmla="*/ 826611250 w 394"/>
                <a:gd name="T21" fmla="*/ 443547026 h 295"/>
                <a:gd name="T22" fmla="*/ 834172513 w 394"/>
                <a:gd name="T23" fmla="*/ 446066386 h 295"/>
                <a:gd name="T24" fmla="*/ 844253138 w 394"/>
                <a:gd name="T25" fmla="*/ 463708255 h 295"/>
                <a:gd name="T26" fmla="*/ 874495013 w 394"/>
                <a:gd name="T27" fmla="*/ 463708255 h 295"/>
                <a:gd name="T28" fmla="*/ 869454700 w 394"/>
                <a:gd name="T29" fmla="*/ 473788869 h 295"/>
                <a:gd name="T30" fmla="*/ 849293450 w 394"/>
                <a:gd name="T31" fmla="*/ 491429150 h 295"/>
                <a:gd name="T32" fmla="*/ 874495013 w 394"/>
                <a:gd name="T33" fmla="*/ 478829176 h 295"/>
                <a:gd name="T34" fmla="*/ 884575638 w 394"/>
                <a:gd name="T35" fmla="*/ 486388843 h 295"/>
                <a:gd name="T36" fmla="*/ 894656263 w 394"/>
                <a:gd name="T37" fmla="*/ 501509765 h 295"/>
                <a:gd name="T38" fmla="*/ 919857825 w 394"/>
                <a:gd name="T39" fmla="*/ 506550072 h 295"/>
                <a:gd name="T40" fmla="*/ 902215938 w 394"/>
                <a:gd name="T41" fmla="*/ 519151633 h 295"/>
                <a:gd name="T42" fmla="*/ 894656263 w 394"/>
                <a:gd name="T43" fmla="*/ 541832222 h 295"/>
                <a:gd name="T44" fmla="*/ 904736888 w 394"/>
                <a:gd name="T45" fmla="*/ 574595012 h 295"/>
                <a:gd name="T46" fmla="*/ 894656263 w 394"/>
                <a:gd name="T47" fmla="*/ 582154678 h 295"/>
                <a:gd name="T48" fmla="*/ 912296563 w 394"/>
                <a:gd name="T49" fmla="*/ 579635319 h 295"/>
                <a:gd name="T50" fmla="*/ 927417500 w 394"/>
                <a:gd name="T51" fmla="*/ 622477135 h 295"/>
                <a:gd name="T52" fmla="*/ 917336875 w 394"/>
                <a:gd name="T53" fmla="*/ 662799592 h 295"/>
                <a:gd name="T54" fmla="*/ 889615950 w 394"/>
                <a:gd name="T55" fmla="*/ 647678671 h 295"/>
                <a:gd name="T56" fmla="*/ 879535325 w 394"/>
                <a:gd name="T57" fmla="*/ 642638364 h 295"/>
                <a:gd name="T58" fmla="*/ 874495013 w 394"/>
                <a:gd name="T59" fmla="*/ 665320540 h 295"/>
                <a:gd name="T60" fmla="*/ 894656263 w 394"/>
                <a:gd name="T61" fmla="*/ 650199618 h 295"/>
                <a:gd name="T62" fmla="*/ 909777200 w 394"/>
                <a:gd name="T63" fmla="*/ 667839899 h 295"/>
                <a:gd name="T64" fmla="*/ 919857825 w 394"/>
                <a:gd name="T65" fmla="*/ 690522075 h 295"/>
                <a:gd name="T66" fmla="*/ 940019075 w 394"/>
                <a:gd name="T67" fmla="*/ 693041435 h 295"/>
                <a:gd name="T68" fmla="*/ 955140013 w 394"/>
                <a:gd name="T69" fmla="*/ 718242971 h 295"/>
                <a:gd name="T70" fmla="*/ 977820625 w 394"/>
                <a:gd name="T71" fmla="*/ 738404199 h 295"/>
                <a:gd name="T72" fmla="*/ 897175625 w 394"/>
                <a:gd name="T73" fmla="*/ 723283278 h 295"/>
                <a:gd name="T74" fmla="*/ 816530625 w 394"/>
                <a:gd name="T75" fmla="*/ 685481768 h 295"/>
                <a:gd name="T76" fmla="*/ 776208125 w 394"/>
                <a:gd name="T77" fmla="*/ 632557750 h 295"/>
                <a:gd name="T78" fmla="*/ 745966250 w 394"/>
                <a:gd name="T79" fmla="*/ 604836854 h 295"/>
                <a:gd name="T80" fmla="*/ 725805000 w 394"/>
                <a:gd name="T81" fmla="*/ 602315907 h 295"/>
                <a:gd name="T82" fmla="*/ 690522813 w 394"/>
                <a:gd name="T83" fmla="*/ 561993450 h 295"/>
                <a:gd name="T84" fmla="*/ 670361563 w 394"/>
                <a:gd name="T85" fmla="*/ 529232247 h 295"/>
                <a:gd name="T86" fmla="*/ 645160000 w 394"/>
                <a:gd name="T87" fmla="*/ 493950098 h 295"/>
                <a:gd name="T88" fmla="*/ 619958438 w 394"/>
                <a:gd name="T89" fmla="*/ 506550072 h 295"/>
                <a:gd name="T90" fmla="*/ 582155300 w 394"/>
                <a:gd name="T91" fmla="*/ 481348536 h 295"/>
                <a:gd name="T92" fmla="*/ 534273125 w 394"/>
                <a:gd name="T93" fmla="*/ 486388843 h 295"/>
                <a:gd name="T94" fmla="*/ 541832800 w 394"/>
                <a:gd name="T95" fmla="*/ 476308229 h 295"/>
                <a:gd name="T96" fmla="*/ 567034363 w 394"/>
                <a:gd name="T97" fmla="*/ 443547026 h 295"/>
                <a:gd name="T98" fmla="*/ 511590925 w 394"/>
                <a:gd name="T99" fmla="*/ 425905158 h 295"/>
                <a:gd name="T100" fmla="*/ 491431263 w 394"/>
                <a:gd name="T101" fmla="*/ 365421472 h 295"/>
                <a:gd name="T102" fmla="*/ 446068450 w 394"/>
                <a:gd name="T103" fmla="*/ 365421472 h 295"/>
                <a:gd name="T104" fmla="*/ 423386250 w 394"/>
                <a:gd name="T105" fmla="*/ 317539348 h 295"/>
                <a:gd name="T106" fmla="*/ 390625013 w 394"/>
                <a:gd name="T107" fmla="*/ 317539348 h 295"/>
                <a:gd name="T108" fmla="*/ 347781563 w 394"/>
                <a:gd name="T109" fmla="*/ 272176584 h 295"/>
                <a:gd name="T110" fmla="*/ 332660625 w 394"/>
                <a:gd name="T111" fmla="*/ 252015356 h 295"/>
                <a:gd name="T112" fmla="*/ 302418750 w 394"/>
                <a:gd name="T113" fmla="*/ 244454102 h 295"/>
                <a:gd name="T114" fmla="*/ 274696238 w 394"/>
                <a:gd name="T115" fmla="*/ 221773513 h 295"/>
                <a:gd name="T116" fmla="*/ 244455950 w 394"/>
                <a:gd name="T117" fmla="*/ 211692899 h 295"/>
                <a:gd name="T118" fmla="*/ 211693125 w 394"/>
                <a:gd name="T119" fmla="*/ 194051030 h 295"/>
                <a:gd name="T120" fmla="*/ 0 w 394"/>
                <a:gd name="T121" fmla="*/ 12599974 h 29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4"/>
                <a:gd name="T184" fmla="*/ 0 h 295"/>
                <a:gd name="T185" fmla="*/ 394 w 394"/>
                <a:gd name="T186" fmla="*/ 295 h 29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4" h="295">
                  <a:moveTo>
                    <a:pt x="32" y="3"/>
                  </a:moveTo>
                  <a:lnTo>
                    <a:pt x="46" y="3"/>
                  </a:lnTo>
                  <a:lnTo>
                    <a:pt x="138" y="0"/>
                  </a:lnTo>
                  <a:lnTo>
                    <a:pt x="177" y="38"/>
                  </a:lnTo>
                  <a:lnTo>
                    <a:pt x="178" y="40"/>
                  </a:lnTo>
                  <a:lnTo>
                    <a:pt x="235" y="93"/>
                  </a:lnTo>
                  <a:lnTo>
                    <a:pt x="237" y="117"/>
                  </a:lnTo>
                  <a:lnTo>
                    <a:pt x="242" y="118"/>
                  </a:lnTo>
                  <a:lnTo>
                    <a:pt x="256" y="133"/>
                  </a:lnTo>
                  <a:lnTo>
                    <a:pt x="258" y="136"/>
                  </a:lnTo>
                  <a:lnTo>
                    <a:pt x="263" y="145"/>
                  </a:lnTo>
                  <a:lnTo>
                    <a:pt x="263" y="147"/>
                  </a:lnTo>
                  <a:lnTo>
                    <a:pt x="265" y="147"/>
                  </a:lnTo>
                  <a:lnTo>
                    <a:pt x="266" y="147"/>
                  </a:lnTo>
                  <a:lnTo>
                    <a:pt x="267" y="148"/>
                  </a:lnTo>
                  <a:lnTo>
                    <a:pt x="268" y="148"/>
                  </a:lnTo>
                  <a:lnTo>
                    <a:pt x="271" y="148"/>
                  </a:lnTo>
                  <a:lnTo>
                    <a:pt x="272" y="150"/>
                  </a:lnTo>
                  <a:lnTo>
                    <a:pt x="273" y="148"/>
                  </a:lnTo>
                  <a:lnTo>
                    <a:pt x="273" y="150"/>
                  </a:lnTo>
                  <a:lnTo>
                    <a:pt x="273" y="148"/>
                  </a:lnTo>
                  <a:lnTo>
                    <a:pt x="274" y="150"/>
                  </a:lnTo>
                  <a:lnTo>
                    <a:pt x="275" y="151"/>
                  </a:lnTo>
                  <a:lnTo>
                    <a:pt x="277" y="151"/>
                  </a:lnTo>
                  <a:lnTo>
                    <a:pt x="278" y="150"/>
                  </a:lnTo>
                  <a:lnTo>
                    <a:pt x="281" y="152"/>
                  </a:lnTo>
                  <a:lnTo>
                    <a:pt x="281" y="151"/>
                  </a:lnTo>
                  <a:lnTo>
                    <a:pt x="281" y="150"/>
                  </a:lnTo>
                  <a:lnTo>
                    <a:pt x="282" y="151"/>
                  </a:lnTo>
                  <a:lnTo>
                    <a:pt x="283" y="152"/>
                  </a:lnTo>
                  <a:lnTo>
                    <a:pt x="283" y="151"/>
                  </a:lnTo>
                  <a:lnTo>
                    <a:pt x="284" y="153"/>
                  </a:lnTo>
                  <a:lnTo>
                    <a:pt x="285" y="152"/>
                  </a:lnTo>
                  <a:lnTo>
                    <a:pt x="286" y="153"/>
                  </a:lnTo>
                  <a:lnTo>
                    <a:pt x="284" y="153"/>
                  </a:lnTo>
                  <a:lnTo>
                    <a:pt x="285" y="153"/>
                  </a:lnTo>
                  <a:lnTo>
                    <a:pt x="287" y="153"/>
                  </a:lnTo>
                  <a:lnTo>
                    <a:pt x="288" y="153"/>
                  </a:lnTo>
                  <a:lnTo>
                    <a:pt x="287" y="154"/>
                  </a:lnTo>
                  <a:lnTo>
                    <a:pt x="288" y="154"/>
                  </a:lnTo>
                  <a:lnTo>
                    <a:pt x="289" y="154"/>
                  </a:lnTo>
                  <a:lnTo>
                    <a:pt x="289" y="151"/>
                  </a:lnTo>
                  <a:lnTo>
                    <a:pt x="291" y="152"/>
                  </a:lnTo>
                  <a:lnTo>
                    <a:pt x="291" y="153"/>
                  </a:lnTo>
                  <a:lnTo>
                    <a:pt x="294" y="153"/>
                  </a:lnTo>
                  <a:lnTo>
                    <a:pt x="295" y="152"/>
                  </a:lnTo>
                  <a:lnTo>
                    <a:pt x="294" y="151"/>
                  </a:lnTo>
                  <a:lnTo>
                    <a:pt x="294" y="150"/>
                  </a:lnTo>
                  <a:lnTo>
                    <a:pt x="297" y="150"/>
                  </a:lnTo>
                  <a:lnTo>
                    <a:pt x="297" y="148"/>
                  </a:lnTo>
                  <a:lnTo>
                    <a:pt x="297" y="147"/>
                  </a:lnTo>
                  <a:lnTo>
                    <a:pt x="299" y="147"/>
                  </a:lnTo>
                  <a:lnTo>
                    <a:pt x="299" y="146"/>
                  </a:lnTo>
                  <a:lnTo>
                    <a:pt x="298" y="144"/>
                  </a:lnTo>
                  <a:lnTo>
                    <a:pt x="300" y="143"/>
                  </a:lnTo>
                  <a:lnTo>
                    <a:pt x="301" y="142"/>
                  </a:lnTo>
                  <a:lnTo>
                    <a:pt x="301" y="143"/>
                  </a:lnTo>
                  <a:lnTo>
                    <a:pt x="302" y="144"/>
                  </a:lnTo>
                  <a:lnTo>
                    <a:pt x="302" y="145"/>
                  </a:lnTo>
                  <a:lnTo>
                    <a:pt x="303" y="145"/>
                  </a:lnTo>
                  <a:lnTo>
                    <a:pt x="304" y="145"/>
                  </a:lnTo>
                  <a:lnTo>
                    <a:pt x="304" y="144"/>
                  </a:lnTo>
                  <a:lnTo>
                    <a:pt x="306" y="145"/>
                  </a:lnTo>
                  <a:lnTo>
                    <a:pt x="307" y="147"/>
                  </a:lnTo>
                  <a:lnTo>
                    <a:pt x="309" y="146"/>
                  </a:lnTo>
                  <a:lnTo>
                    <a:pt x="311" y="147"/>
                  </a:lnTo>
                  <a:lnTo>
                    <a:pt x="312" y="147"/>
                  </a:lnTo>
                  <a:lnTo>
                    <a:pt x="312" y="150"/>
                  </a:lnTo>
                  <a:lnTo>
                    <a:pt x="314" y="151"/>
                  </a:lnTo>
                  <a:lnTo>
                    <a:pt x="315" y="151"/>
                  </a:lnTo>
                  <a:lnTo>
                    <a:pt x="315" y="153"/>
                  </a:lnTo>
                  <a:lnTo>
                    <a:pt x="315" y="154"/>
                  </a:lnTo>
                  <a:lnTo>
                    <a:pt x="314" y="155"/>
                  </a:lnTo>
                  <a:lnTo>
                    <a:pt x="313" y="155"/>
                  </a:lnTo>
                  <a:lnTo>
                    <a:pt x="312" y="156"/>
                  </a:lnTo>
                  <a:lnTo>
                    <a:pt x="312" y="157"/>
                  </a:lnTo>
                  <a:lnTo>
                    <a:pt x="314" y="159"/>
                  </a:lnTo>
                  <a:lnTo>
                    <a:pt x="315" y="159"/>
                  </a:lnTo>
                  <a:lnTo>
                    <a:pt x="318" y="158"/>
                  </a:lnTo>
                  <a:lnTo>
                    <a:pt x="320" y="157"/>
                  </a:lnTo>
                  <a:lnTo>
                    <a:pt x="319" y="157"/>
                  </a:lnTo>
                  <a:lnTo>
                    <a:pt x="319" y="155"/>
                  </a:lnTo>
                  <a:lnTo>
                    <a:pt x="321" y="154"/>
                  </a:lnTo>
                  <a:lnTo>
                    <a:pt x="323" y="154"/>
                  </a:lnTo>
                  <a:lnTo>
                    <a:pt x="323" y="155"/>
                  </a:lnTo>
                  <a:lnTo>
                    <a:pt x="323" y="157"/>
                  </a:lnTo>
                  <a:lnTo>
                    <a:pt x="323" y="159"/>
                  </a:lnTo>
                  <a:lnTo>
                    <a:pt x="322" y="159"/>
                  </a:lnTo>
                  <a:lnTo>
                    <a:pt x="322" y="161"/>
                  </a:lnTo>
                  <a:lnTo>
                    <a:pt x="320" y="162"/>
                  </a:lnTo>
                  <a:lnTo>
                    <a:pt x="321" y="162"/>
                  </a:lnTo>
                  <a:lnTo>
                    <a:pt x="319" y="165"/>
                  </a:lnTo>
                  <a:lnTo>
                    <a:pt x="321" y="165"/>
                  </a:lnTo>
                  <a:lnTo>
                    <a:pt x="322" y="166"/>
                  </a:lnTo>
                  <a:lnTo>
                    <a:pt x="322" y="167"/>
                  </a:lnTo>
                  <a:lnTo>
                    <a:pt x="322" y="168"/>
                  </a:lnTo>
                  <a:lnTo>
                    <a:pt x="323" y="169"/>
                  </a:lnTo>
                  <a:lnTo>
                    <a:pt x="324" y="172"/>
                  </a:lnTo>
                  <a:lnTo>
                    <a:pt x="324" y="169"/>
                  </a:lnTo>
                  <a:lnTo>
                    <a:pt x="326" y="169"/>
                  </a:lnTo>
                  <a:lnTo>
                    <a:pt x="328" y="168"/>
                  </a:lnTo>
                  <a:lnTo>
                    <a:pt x="329" y="168"/>
                  </a:lnTo>
                  <a:lnTo>
                    <a:pt x="330" y="169"/>
                  </a:lnTo>
                  <a:lnTo>
                    <a:pt x="330" y="171"/>
                  </a:lnTo>
                  <a:lnTo>
                    <a:pt x="329" y="172"/>
                  </a:lnTo>
                  <a:lnTo>
                    <a:pt x="330" y="172"/>
                  </a:lnTo>
                  <a:lnTo>
                    <a:pt x="331" y="172"/>
                  </a:lnTo>
                  <a:lnTo>
                    <a:pt x="331" y="171"/>
                  </a:lnTo>
                  <a:lnTo>
                    <a:pt x="332" y="172"/>
                  </a:lnTo>
                  <a:lnTo>
                    <a:pt x="331" y="174"/>
                  </a:lnTo>
                  <a:lnTo>
                    <a:pt x="331" y="175"/>
                  </a:lnTo>
                  <a:lnTo>
                    <a:pt x="330" y="175"/>
                  </a:lnTo>
                  <a:lnTo>
                    <a:pt x="330" y="174"/>
                  </a:lnTo>
                  <a:lnTo>
                    <a:pt x="329" y="174"/>
                  </a:lnTo>
                  <a:lnTo>
                    <a:pt x="329" y="175"/>
                  </a:lnTo>
                  <a:lnTo>
                    <a:pt x="329" y="176"/>
                  </a:lnTo>
                  <a:lnTo>
                    <a:pt x="328" y="176"/>
                  </a:lnTo>
                  <a:lnTo>
                    <a:pt x="327" y="177"/>
                  </a:lnTo>
                  <a:lnTo>
                    <a:pt x="325" y="180"/>
                  </a:lnTo>
                  <a:lnTo>
                    <a:pt x="323" y="179"/>
                  </a:lnTo>
                  <a:lnTo>
                    <a:pt x="323" y="180"/>
                  </a:lnTo>
                  <a:lnTo>
                    <a:pt x="324" y="180"/>
                  </a:lnTo>
                  <a:lnTo>
                    <a:pt x="325" y="180"/>
                  </a:lnTo>
                  <a:lnTo>
                    <a:pt x="327" y="177"/>
                  </a:lnTo>
                  <a:lnTo>
                    <a:pt x="329" y="177"/>
                  </a:lnTo>
                  <a:lnTo>
                    <a:pt x="330" y="176"/>
                  </a:lnTo>
                  <a:lnTo>
                    <a:pt x="331" y="177"/>
                  </a:lnTo>
                  <a:lnTo>
                    <a:pt x="331" y="180"/>
                  </a:lnTo>
                  <a:lnTo>
                    <a:pt x="332" y="180"/>
                  </a:lnTo>
                  <a:lnTo>
                    <a:pt x="333" y="181"/>
                  </a:lnTo>
                  <a:lnTo>
                    <a:pt x="332" y="181"/>
                  </a:lnTo>
                  <a:lnTo>
                    <a:pt x="332" y="183"/>
                  </a:lnTo>
                  <a:lnTo>
                    <a:pt x="331" y="184"/>
                  </a:lnTo>
                  <a:lnTo>
                    <a:pt x="332" y="183"/>
                  </a:lnTo>
                  <a:lnTo>
                    <a:pt x="332" y="184"/>
                  </a:lnTo>
                  <a:lnTo>
                    <a:pt x="333" y="185"/>
                  </a:lnTo>
                  <a:lnTo>
                    <a:pt x="333" y="184"/>
                  </a:lnTo>
                  <a:lnTo>
                    <a:pt x="335" y="184"/>
                  </a:lnTo>
                  <a:lnTo>
                    <a:pt x="336" y="184"/>
                  </a:lnTo>
                  <a:lnTo>
                    <a:pt x="337" y="184"/>
                  </a:lnTo>
                  <a:lnTo>
                    <a:pt x="338" y="185"/>
                  </a:lnTo>
                  <a:lnTo>
                    <a:pt x="338" y="184"/>
                  </a:lnTo>
                  <a:lnTo>
                    <a:pt x="340" y="185"/>
                  </a:lnTo>
                  <a:lnTo>
                    <a:pt x="341" y="184"/>
                  </a:lnTo>
                  <a:lnTo>
                    <a:pt x="342" y="184"/>
                  </a:lnTo>
                  <a:lnTo>
                    <a:pt x="345" y="184"/>
                  </a:lnTo>
                  <a:lnTo>
                    <a:pt x="347" y="183"/>
                  </a:lnTo>
                  <a:lnTo>
                    <a:pt x="348" y="183"/>
                  </a:lnTo>
                  <a:lnTo>
                    <a:pt x="347" y="184"/>
                  </a:lnTo>
                  <a:lnTo>
                    <a:pt x="347" y="185"/>
                  </a:lnTo>
                  <a:lnTo>
                    <a:pt x="347" y="184"/>
                  </a:lnTo>
                  <a:lnTo>
                    <a:pt x="349" y="185"/>
                  </a:lnTo>
                  <a:lnTo>
                    <a:pt x="349" y="183"/>
                  </a:lnTo>
                  <a:lnTo>
                    <a:pt x="350" y="185"/>
                  </a:lnTo>
                  <a:lnTo>
                    <a:pt x="351" y="185"/>
                  </a:lnTo>
                  <a:lnTo>
                    <a:pt x="351" y="186"/>
                  </a:lnTo>
                  <a:lnTo>
                    <a:pt x="350" y="187"/>
                  </a:lnTo>
                  <a:lnTo>
                    <a:pt x="348" y="187"/>
                  </a:lnTo>
                  <a:lnTo>
                    <a:pt x="347" y="188"/>
                  </a:lnTo>
                  <a:lnTo>
                    <a:pt x="345" y="188"/>
                  </a:lnTo>
                  <a:lnTo>
                    <a:pt x="344" y="189"/>
                  </a:lnTo>
                  <a:lnTo>
                    <a:pt x="343" y="189"/>
                  </a:lnTo>
                  <a:lnTo>
                    <a:pt x="341" y="189"/>
                  </a:lnTo>
                  <a:lnTo>
                    <a:pt x="341" y="190"/>
                  </a:lnTo>
                  <a:lnTo>
                    <a:pt x="339" y="190"/>
                  </a:lnTo>
                  <a:lnTo>
                    <a:pt x="338" y="192"/>
                  </a:lnTo>
                  <a:lnTo>
                    <a:pt x="336" y="195"/>
                  </a:lnTo>
                  <a:lnTo>
                    <a:pt x="336" y="196"/>
                  </a:lnTo>
                  <a:lnTo>
                    <a:pt x="337" y="195"/>
                  </a:lnTo>
                  <a:lnTo>
                    <a:pt x="338" y="195"/>
                  </a:lnTo>
                  <a:lnTo>
                    <a:pt x="339" y="192"/>
                  </a:lnTo>
                  <a:lnTo>
                    <a:pt x="340" y="193"/>
                  </a:lnTo>
                  <a:lnTo>
                    <a:pt x="341" y="192"/>
                  </a:lnTo>
                  <a:lnTo>
                    <a:pt x="342" y="192"/>
                  </a:lnTo>
                  <a:lnTo>
                    <a:pt x="341" y="191"/>
                  </a:lnTo>
                  <a:lnTo>
                    <a:pt x="342" y="190"/>
                  </a:lnTo>
                  <a:lnTo>
                    <a:pt x="344" y="191"/>
                  </a:lnTo>
                  <a:lnTo>
                    <a:pt x="344" y="190"/>
                  </a:lnTo>
                  <a:lnTo>
                    <a:pt x="346" y="190"/>
                  </a:lnTo>
                  <a:lnTo>
                    <a:pt x="347" y="190"/>
                  </a:lnTo>
                  <a:lnTo>
                    <a:pt x="348" y="191"/>
                  </a:lnTo>
                  <a:lnTo>
                    <a:pt x="348" y="190"/>
                  </a:lnTo>
                  <a:lnTo>
                    <a:pt x="349" y="190"/>
                  </a:lnTo>
                  <a:lnTo>
                    <a:pt x="349" y="188"/>
                  </a:lnTo>
                  <a:lnTo>
                    <a:pt x="350" y="188"/>
                  </a:lnTo>
                  <a:lnTo>
                    <a:pt x="351" y="189"/>
                  </a:lnTo>
                  <a:lnTo>
                    <a:pt x="351" y="190"/>
                  </a:lnTo>
                  <a:lnTo>
                    <a:pt x="350" y="190"/>
                  </a:lnTo>
                  <a:lnTo>
                    <a:pt x="350" y="192"/>
                  </a:lnTo>
                  <a:lnTo>
                    <a:pt x="351" y="193"/>
                  </a:lnTo>
                  <a:lnTo>
                    <a:pt x="351" y="195"/>
                  </a:lnTo>
                  <a:lnTo>
                    <a:pt x="352" y="195"/>
                  </a:lnTo>
                  <a:lnTo>
                    <a:pt x="352" y="196"/>
                  </a:lnTo>
                  <a:lnTo>
                    <a:pt x="352" y="197"/>
                  </a:lnTo>
                  <a:lnTo>
                    <a:pt x="352" y="198"/>
                  </a:lnTo>
                  <a:lnTo>
                    <a:pt x="353" y="198"/>
                  </a:lnTo>
                  <a:lnTo>
                    <a:pt x="353" y="199"/>
                  </a:lnTo>
                  <a:lnTo>
                    <a:pt x="354" y="199"/>
                  </a:lnTo>
                  <a:lnTo>
                    <a:pt x="353" y="198"/>
                  </a:lnTo>
                  <a:lnTo>
                    <a:pt x="354" y="198"/>
                  </a:lnTo>
                  <a:lnTo>
                    <a:pt x="355" y="198"/>
                  </a:lnTo>
                  <a:lnTo>
                    <a:pt x="355" y="199"/>
                  </a:lnTo>
                  <a:lnTo>
                    <a:pt x="356" y="199"/>
                  </a:lnTo>
                  <a:lnTo>
                    <a:pt x="358" y="199"/>
                  </a:lnTo>
                  <a:lnTo>
                    <a:pt x="359" y="199"/>
                  </a:lnTo>
                  <a:lnTo>
                    <a:pt x="359" y="198"/>
                  </a:lnTo>
                  <a:lnTo>
                    <a:pt x="361" y="198"/>
                  </a:lnTo>
                  <a:lnTo>
                    <a:pt x="362" y="197"/>
                  </a:lnTo>
                  <a:lnTo>
                    <a:pt x="362" y="196"/>
                  </a:lnTo>
                  <a:lnTo>
                    <a:pt x="366" y="199"/>
                  </a:lnTo>
                  <a:lnTo>
                    <a:pt x="365" y="199"/>
                  </a:lnTo>
                  <a:lnTo>
                    <a:pt x="365" y="201"/>
                  </a:lnTo>
                  <a:lnTo>
                    <a:pt x="365" y="202"/>
                  </a:lnTo>
                  <a:lnTo>
                    <a:pt x="365" y="206"/>
                  </a:lnTo>
                  <a:lnTo>
                    <a:pt x="364" y="207"/>
                  </a:lnTo>
                  <a:lnTo>
                    <a:pt x="362" y="207"/>
                  </a:lnTo>
                  <a:lnTo>
                    <a:pt x="359" y="208"/>
                  </a:lnTo>
                  <a:lnTo>
                    <a:pt x="361" y="207"/>
                  </a:lnTo>
                  <a:lnTo>
                    <a:pt x="359" y="207"/>
                  </a:lnTo>
                  <a:lnTo>
                    <a:pt x="358" y="207"/>
                  </a:lnTo>
                  <a:lnTo>
                    <a:pt x="358" y="206"/>
                  </a:lnTo>
                  <a:lnTo>
                    <a:pt x="357" y="207"/>
                  </a:lnTo>
                  <a:lnTo>
                    <a:pt x="356" y="206"/>
                  </a:lnTo>
                  <a:lnTo>
                    <a:pt x="355" y="207"/>
                  </a:lnTo>
                  <a:lnTo>
                    <a:pt x="356" y="207"/>
                  </a:lnTo>
                  <a:lnTo>
                    <a:pt x="357" y="208"/>
                  </a:lnTo>
                  <a:lnTo>
                    <a:pt x="356" y="210"/>
                  </a:lnTo>
                  <a:lnTo>
                    <a:pt x="356" y="211"/>
                  </a:lnTo>
                  <a:lnTo>
                    <a:pt x="356" y="212"/>
                  </a:lnTo>
                  <a:lnTo>
                    <a:pt x="356" y="214"/>
                  </a:lnTo>
                  <a:lnTo>
                    <a:pt x="353" y="214"/>
                  </a:lnTo>
                  <a:lnTo>
                    <a:pt x="355" y="215"/>
                  </a:lnTo>
                  <a:lnTo>
                    <a:pt x="355" y="217"/>
                  </a:lnTo>
                  <a:lnTo>
                    <a:pt x="355" y="219"/>
                  </a:lnTo>
                  <a:lnTo>
                    <a:pt x="355" y="220"/>
                  </a:lnTo>
                  <a:lnTo>
                    <a:pt x="356" y="221"/>
                  </a:lnTo>
                  <a:lnTo>
                    <a:pt x="356" y="222"/>
                  </a:lnTo>
                  <a:lnTo>
                    <a:pt x="356" y="223"/>
                  </a:lnTo>
                  <a:lnTo>
                    <a:pt x="357" y="223"/>
                  </a:lnTo>
                  <a:lnTo>
                    <a:pt x="358" y="225"/>
                  </a:lnTo>
                  <a:lnTo>
                    <a:pt x="361" y="225"/>
                  </a:lnTo>
                  <a:lnTo>
                    <a:pt x="361" y="226"/>
                  </a:lnTo>
                  <a:lnTo>
                    <a:pt x="359" y="227"/>
                  </a:lnTo>
                  <a:lnTo>
                    <a:pt x="359" y="228"/>
                  </a:lnTo>
                  <a:lnTo>
                    <a:pt x="361" y="229"/>
                  </a:lnTo>
                  <a:lnTo>
                    <a:pt x="359" y="229"/>
                  </a:lnTo>
                  <a:lnTo>
                    <a:pt x="358" y="230"/>
                  </a:lnTo>
                  <a:lnTo>
                    <a:pt x="358" y="229"/>
                  </a:lnTo>
                  <a:lnTo>
                    <a:pt x="358" y="228"/>
                  </a:lnTo>
                  <a:lnTo>
                    <a:pt x="356" y="227"/>
                  </a:lnTo>
                  <a:lnTo>
                    <a:pt x="356" y="228"/>
                  </a:lnTo>
                  <a:lnTo>
                    <a:pt x="357" y="228"/>
                  </a:lnTo>
                  <a:lnTo>
                    <a:pt x="358" y="230"/>
                  </a:lnTo>
                  <a:lnTo>
                    <a:pt x="356" y="230"/>
                  </a:lnTo>
                  <a:lnTo>
                    <a:pt x="355" y="231"/>
                  </a:lnTo>
                  <a:lnTo>
                    <a:pt x="357" y="230"/>
                  </a:lnTo>
                  <a:lnTo>
                    <a:pt x="358" y="231"/>
                  </a:lnTo>
                  <a:lnTo>
                    <a:pt x="359" y="230"/>
                  </a:lnTo>
                  <a:lnTo>
                    <a:pt x="359" y="232"/>
                  </a:lnTo>
                  <a:lnTo>
                    <a:pt x="361" y="231"/>
                  </a:lnTo>
                  <a:lnTo>
                    <a:pt x="361" y="230"/>
                  </a:lnTo>
                  <a:lnTo>
                    <a:pt x="362" y="230"/>
                  </a:lnTo>
                  <a:lnTo>
                    <a:pt x="362" y="231"/>
                  </a:lnTo>
                  <a:lnTo>
                    <a:pt x="362" y="230"/>
                  </a:lnTo>
                  <a:lnTo>
                    <a:pt x="362" y="228"/>
                  </a:lnTo>
                  <a:lnTo>
                    <a:pt x="362" y="227"/>
                  </a:lnTo>
                  <a:lnTo>
                    <a:pt x="362" y="228"/>
                  </a:lnTo>
                  <a:lnTo>
                    <a:pt x="364" y="231"/>
                  </a:lnTo>
                  <a:lnTo>
                    <a:pt x="364" y="233"/>
                  </a:lnTo>
                  <a:lnTo>
                    <a:pt x="365" y="237"/>
                  </a:lnTo>
                  <a:lnTo>
                    <a:pt x="367" y="238"/>
                  </a:lnTo>
                  <a:lnTo>
                    <a:pt x="367" y="243"/>
                  </a:lnTo>
                  <a:lnTo>
                    <a:pt x="368" y="246"/>
                  </a:lnTo>
                  <a:lnTo>
                    <a:pt x="369" y="246"/>
                  </a:lnTo>
                  <a:lnTo>
                    <a:pt x="368" y="247"/>
                  </a:lnTo>
                  <a:lnTo>
                    <a:pt x="368" y="249"/>
                  </a:lnTo>
                  <a:lnTo>
                    <a:pt x="367" y="250"/>
                  </a:lnTo>
                  <a:lnTo>
                    <a:pt x="368" y="252"/>
                  </a:lnTo>
                  <a:lnTo>
                    <a:pt x="368" y="253"/>
                  </a:lnTo>
                  <a:lnTo>
                    <a:pt x="368" y="254"/>
                  </a:lnTo>
                  <a:lnTo>
                    <a:pt x="368" y="255"/>
                  </a:lnTo>
                  <a:lnTo>
                    <a:pt x="367" y="259"/>
                  </a:lnTo>
                  <a:lnTo>
                    <a:pt x="365" y="262"/>
                  </a:lnTo>
                  <a:lnTo>
                    <a:pt x="365" y="263"/>
                  </a:lnTo>
                  <a:lnTo>
                    <a:pt x="364" y="263"/>
                  </a:lnTo>
                  <a:lnTo>
                    <a:pt x="361" y="265"/>
                  </a:lnTo>
                  <a:lnTo>
                    <a:pt x="361" y="263"/>
                  </a:lnTo>
                  <a:lnTo>
                    <a:pt x="361" y="262"/>
                  </a:lnTo>
                  <a:lnTo>
                    <a:pt x="359" y="260"/>
                  </a:lnTo>
                  <a:lnTo>
                    <a:pt x="359" y="259"/>
                  </a:lnTo>
                  <a:lnTo>
                    <a:pt x="358" y="258"/>
                  </a:lnTo>
                  <a:lnTo>
                    <a:pt x="358" y="256"/>
                  </a:lnTo>
                  <a:lnTo>
                    <a:pt x="356" y="255"/>
                  </a:lnTo>
                  <a:lnTo>
                    <a:pt x="355" y="256"/>
                  </a:lnTo>
                  <a:lnTo>
                    <a:pt x="353" y="257"/>
                  </a:lnTo>
                  <a:lnTo>
                    <a:pt x="353" y="259"/>
                  </a:lnTo>
                  <a:lnTo>
                    <a:pt x="352" y="259"/>
                  </a:lnTo>
                  <a:lnTo>
                    <a:pt x="352" y="258"/>
                  </a:lnTo>
                  <a:lnTo>
                    <a:pt x="352" y="257"/>
                  </a:lnTo>
                  <a:lnTo>
                    <a:pt x="351" y="256"/>
                  </a:lnTo>
                  <a:lnTo>
                    <a:pt x="351" y="255"/>
                  </a:lnTo>
                  <a:lnTo>
                    <a:pt x="350" y="254"/>
                  </a:lnTo>
                  <a:lnTo>
                    <a:pt x="350" y="253"/>
                  </a:lnTo>
                  <a:lnTo>
                    <a:pt x="350" y="252"/>
                  </a:lnTo>
                  <a:lnTo>
                    <a:pt x="349" y="251"/>
                  </a:lnTo>
                  <a:lnTo>
                    <a:pt x="348" y="252"/>
                  </a:lnTo>
                  <a:lnTo>
                    <a:pt x="349" y="255"/>
                  </a:lnTo>
                  <a:lnTo>
                    <a:pt x="349" y="256"/>
                  </a:lnTo>
                  <a:lnTo>
                    <a:pt x="345" y="262"/>
                  </a:lnTo>
                  <a:lnTo>
                    <a:pt x="344" y="265"/>
                  </a:lnTo>
                  <a:lnTo>
                    <a:pt x="343" y="265"/>
                  </a:lnTo>
                  <a:lnTo>
                    <a:pt x="342" y="263"/>
                  </a:lnTo>
                  <a:lnTo>
                    <a:pt x="342" y="265"/>
                  </a:lnTo>
                  <a:lnTo>
                    <a:pt x="342" y="266"/>
                  </a:lnTo>
                  <a:lnTo>
                    <a:pt x="344" y="266"/>
                  </a:lnTo>
                  <a:lnTo>
                    <a:pt x="345" y="265"/>
                  </a:lnTo>
                  <a:lnTo>
                    <a:pt x="346" y="265"/>
                  </a:lnTo>
                  <a:lnTo>
                    <a:pt x="347" y="264"/>
                  </a:lnTo>
                  <a:lnTo>
                    <a:pt x="347" y="263"/>
                  </a:lnTo>
                  <a:lnTo>
                    <a:pt x="348" y="261"/>
                  </a:lnTo>
                  <a:lnTo>
                    <a:pt x="349" y="260"/>
                  </a:lnTo>
                  <a:lnTo>
                    <a:pt x="350" y="259"/>
                  </a:lnTo>
                  <a:lnTo>
                    <a:pt x="351" y="259"/>
                  </a:lnTo>
                  <a:lnTo>
                    <a:pt x="352" y="260"/>
                  </a:lnTo>
                  <a:lnTo>
                    <a:pt x="353" y="260"/>
                  </a:lnTo>
                  <a:lnTo>
                    <a:pt x="353" y="261"/>
                  </a:lnTo>
                  <a:lnTo>
                    <a:pt x="355" y="260"/>
                  </a:lnTo>
                  <a:lnTo>
                    <a:pt x="355" y="259"/>
                  </a:lnTo>
                  <a:lnTo>
                    <a:pt x="355" y="258"/>
                  </a:lnTo>
                  <a:lnTo>
                    <a:pt x="356" y="258"/>
                  </a:lnTo>
                  <a:lnTo>
                    <a:pt x="356" y="257"/>
                  </a:lnTo>
                  <a:lnTo>
                    <a:pt x="357" y="257"/>
                  </a:lnTo>
                  <a:lnTo>
                    <a:pt x="357" y="258"/>
                  </a:lnTo>
                  <a:lnTo>
                    <a:pt x="358" y="260"/>
                  </a:lnTo>
                  <a:lnTo>
                    <a:pt x="358" y="262"/>
                  </a:lnTo>
                  <a:lnTo>
                    <a:pt x="359" y="262"/>
                  </a:lnTo>
                  <a:lnTo>
                    <a:pt x="359" y="263"/>
                  </a:lnTo>
                  <a:lnTo>
                    <a:pt x="359" y="264"/>
                  </a:lnTo>
                  <a:lnTo>
                    <a:pt x="361" y="265"/>
                  </a:lnTo>
                  <a:lnTo>
                    <a:pt x="361" y="266"/>
                  </a:lnTo>
                  <a:lnTo>
                    <a:pt x="362" y="266"/>
                  </a:lnTo>
                  <a:lnTo>
                    <a:pt x="363" y="266"/>
                  </a:lnTo>
                  <a:lnTo>
                    <a:pt x="364" y="267"/>
                  </a:lnTo>
                  <a:lnTo>
                    <a:pt x="365" y="269"/>
                  </a:lnTo>
                  <a:lnTo>
                    <a:pt x="366" y="270"/>
                  </a:lnTo>
                  <a:lnTo>
                    <a:pt x="366" y="271"/>
                  </a:lnTo>
                  <a:lnTo>
                    <a:pt x="366" y="272"/>
                  </a:lnTo>
                  <a:lnTo>
                    <a:pt x="365" y="274"/>
                  </a:lnTo>
                  <a:lnTo>
                    <a:pt x="366" y="274"/>
                  </a:lnTo>
                  <a:lnTo>
                    <a:pt x="367" y="274"/>
                  </a:lnTo>
                  <a:lnTo>
                    <a:pt x="367" y="272"/>
                  </a:lnTo>
                  <a:lnTo>
                    <a:pt x="369" y="271"/>
                  </a:lnTo>
                  <a:lnTo>
                    <a:pt x="371" y="274"/>
                  </a:lnTo>
                  <a:lnTo>
                    <a:pt x="372" y="274"/>
                  </a:lnTo>
                  <a:lnTo>
                    <a:pt x="373" y="275"/>
                  </a:lnTo>
                  <a:lnTo>
                    <a:pt x="373" y="276"/>
                  </a:lnTo>
                  <a:lnTo>
                    <a:pt x="374" y="277"/>
                  </a:lnTo>
                  <a:lnTo>
                    <a:pt x="373" y="278"/>
                  </a:lnTo>
                  <a:lnTo>
                    <a:pt x="374" y="280"/>
                  </a:lnTo>
                  <a:lnTo>
                    <a:pt x="376" y="281"/>
                  </a:lnTo>
                  <a:lnTo>
                    <a:pt x="376" y="280"/>
                  </a:lnTo>
                  <a:lnTo>
                    <a:pt x="377" y="283"/>
                  </a:lnTo>
                  <a:lnTo>
                    <a:pt x="378" y="283"/>
                  </a:lnTo>
                  <a:lnTo>
                    <a:pt x="379" y="283"/>
                  </a:lnTo>
                  <a:lnTo>
                    <a:pt x="379" y="284"/>
                  </a:lnTo>
                  <a:lnTo>
                    <a:pt x="379" y="285"/>
                  </a:lnTo>
                  <a:lnTo>
                    <a:pt x="380" y="284"/>
                  </a:lnTo>
                  <a:lnTo>
                    <a:pt x="380" y="283"/>
                  </a:lnTo>
                  <a:lnTo>
                    <a:pt x="384" y="285"/>
                  </a:lnTo>
                  <a:lnTo>
                    <a:pt x="388" y="286"/>
                  </a:lnTo>
                  <a:lnTo>
                    <a:pt x="389" y="287"/>
                  </a:lnTo>
                  <a:lnTo>
                    <a:pt x="390" y="287"/>
                  </a:lnTo>
                  <a:lnTo>
                    <a:pt x="391" y="288"/>
                  </a:lnTo>
                  <a:lnTo>
                    <a:pt x="392" y="289"/>
                  </a:lnTo>
                  <a:lnTo>
                    <a:pt x="393" y="292"/>
                  </a:lnTo>
                  <a:lnTo>
                    <a:pt x="392" y="293"/>
                  </a:lnTo>
                  <a:lnTo>
                    <a:pt x="388" y="293"/>
                  </a:lnTo>
                  <a:lnTo>
                    <a:pt x="385" y="294"/>
                  </a:lnTo>
                  <a:lnTo>
                    <a:pt x="382" y="293"/>
                  </a:lnTo>
                  <a:lnTo>
                    <a:pt x="379" y="293"/>
                  </a:lnTo>
                  <a:lnTo>
                    <a:pt x="374" y="291"/>
                  </a:lnTo>
                  <a:lnTo>
                    <a:pt x="373" y="291"/>
                  </a:lnTo>
                  <a:lnTo>
                    <a:pt x="367" y="289"/>
                  </a:lnTo>
                  <a:lnTo>
                    <a:pt x="366" y="289"/>
                  </a:lnTo>
                  <a:lnTo>
                    <a:pt x="364" y="289"/>
                  </a:lnTo>
                  <a:lnTo>
                    <a:pt x="364" y="288"/>
                  </a:lnTo>
                  <a:lnTo>
                    <a:pt x="357" y="288"/>
                  </a:lnTo>
                  <a:lnTo>
                    <a:pt x="356" y="287"/>
                  </a:lnTo>
                  <a:lnTo>
                    <a:pt x="355" y="287"/>
                  </a:lnTo>
                  <a:lnTo>
                    <a:pt x="349" y="286"/>
                  </a:lnTo>
                  <a:lnTo>
                    <a:pt x="342" y="284"/>
                  </a:lnTo>
                  <a:lnTo>
                    <a:pt x="338" y="282"/>
                  </a:lnTo>
                  <a:lnTo>
                    <a:pt x="336" y="281"/>
                  </a:lnTo>
                  <a:lnTo>
                    <a:pt x="333" y="279"/>
                  </a:lnTo>
                  <a:lnTo>
                    <a:pt x="330" y="278"/>
                  </a:lnTo>
                  <a:lnTo>
                    <a:pt x="329" y="278"/>
                  </a:lnTo>
                  <a:lnTo>
                    <a:pt x="327" y="277"/>
                  </a:lnTo>
                  <a:lnTo>
                    <a:pt x="325" y="275"/>
                  </a:lnTo>
                  <a:lnTo>
                    <a:pt x="325" y="274"/>
                  </a:lnTo>
                  <a:lnTo>
                    <a:pt x="324" y="272"/>
                  </a:lnTo>
                  <a:lnTo>
                    <a:pt x="322" y="267"/>
                  </a:lnTo>
                  <a:lnTo>
                    <a:pt x="319" y="263"/>
                  </a:lnTo>
                  <a:lnTo>
                    <a:pt x="318" y="263"/>
                  </a:lnTo>
                  <a:lnTo>
                    <a:pt x="316" y="262"/>
                  </a:lnTo>
                  <a:lnTo>
                    <a:pt x="311" y="259"/>
                  </a:lnTo>
                  <a:lnTo>
                    <a:pt x="311" y="258"/>
                  </a:lnTo>
                  <a:lnTo>
                    <a:pt x="311" y="257"/>
                  </a:lnTo>
                  <a:lnTo>
                    <a:pt x="310" y="256"/>
                  </a:lnTo>
                  <a:lnTo>
                    <a:pt x="309" y="256"/>
                  </a:lnTo>
                  <a:lnTo>
                    <a:pt x="310" y="255"/>
                  </a:lnTo>
                  <a:lnTo>
                    <a:pt x="310" y="254"/>
                  </a:lnTo>
                  <a:lnTo>
                    <a:pt x="308" y="251"/>
                  </a:lnTo>
                  <a:lnTo>
                    <a:pt x="308" y="250"/>
                  </a:lnTo>
                  <a:lnTo>
                    <a:pt x="306" y="244"/>
                  </a:lnTo>
                  <a:lnTo>
                    <a:pt x="307" y="244"/>
                  </a:lnTo>
                  <a:lnTo>
                    <a:pt x="307" y="243"/>
                  </a:lnTo>
                  <a:lnTo>
                    <a:pt x="305" y="243"/>
                  </a:lnTo>
                  <a:lnTo>
                    <a:pt x="306" y="242"/>
                  </a:lnTo>
                  <a:lnTo>
                    <a:pt x="304" y="242"/>
                  </a:lnTo>
                  <a:lnTo>
                    <a:pt x="304" y="241"/>
                  </a:lnTo>
                  <a:lnTo>
                    <a:pt x="303" y="241"/>
                  </a:lnTo>
                  <a:lnTo>
                    <a:pt x="300" y="241"/>
                  </a:lnTo>
                  <a:lnTo>
                    <a:pt x="298" y="239"/>
                  </a:lnTo>
                  <a:lnTo>
                    <a:pt x="296" y="240"/>
                  </a:lnTo>
                  <a:lnTo>
                    <a:pt x="295" y="239"/>
                  </a:lnTo>
                  <a:lnTo>
                    <a:pt x="294" y="239"/>
                  </a:lnTo>
                  <a:lnTo>
                    <a:pt x="293" y="241"/>
                  </a:lnTo>
                  <a:lnTo>
                    <a:pt x="292" y="239"/>
                  </a:lnTo>
                  <a:lnTo>
                    <a:pt x="291" y="240"/>
                  </a:lnTo>
                  <a:lnTo>
                    <a:pt x="291" y="239"/>
                  </a:lnTo>
                  <a:lnTo>
                    <a:pt x="290" y="239"/>
                  </a:lnTo>
                  <a:lnTo>
                    <a:pt x="289" y="240"/>
                  </a:lnTo>
                  <a:lnTo>
                    <a:pt x="289" y="239"/>
                  </a:lnTo>
                  <a:lnTo>
                    <a:pt x="289" y="240"/>
                  </a:lnTo>
                  <a:lnTo>
                    <a:pt x="289" y="239"/>
                  </a:lnTo>
                  <a:lnTo>
                    <a:pt x="288" y="239"/>
                  </a:lnTo>
                  <a:lnTo>
                    <a:pt x="288" y="238"/>
                  </a:lnTo>
                  <a:lnTo>
                    <a:pt x="287" y="235"/>
                  </a:lnTo>
                  <a:lnTo>
                    <a:pt x="286" y="235"/>
                  </a:lnTo>
                  <a:lnTo>
                    <a:pt x="286" y="234"/>
                  </a:lnTo>
                  <a:lnTo>
                    <a:pt x="286" y="233"/>
                  </a:lnTo>
                  <a:lnTo>
                    <a:pt x="285" y="231"/>
                  </a:lnTo>
                  <a:lnTo>
                    <a:pt x="282" y="229"/>
                  </a:lnTo>
                  <a:lnTo>
                    <a:pt x="280" y="229"/>
                  </a:lnTo>
                  <a:lnTo>
                    <a:pt x="280" y="228"/>
                  </a:lnTo>
                  <a:lnTo>
                    <a:pt x="277" y="227"/>
                  </a:lnTo>
                  <a:lnTo>
                    <a:pt x="275" y="224"/>
                  </a:lnTo>
                  <a:lnTo>
                    <a:pt x="274" y="223"/>
                  </a:lnTo>
                  <a:lnTo>
                    <a:pt x="273" y="220"/>
                  </a:lnTo>
                  <a:lnTo>
                    <a:pt x="273" y="219"/>
                  </a:lnTo>
                  <a:lnTo>
                    <a:pt x="273" y="218"/>
                  </a:lnTo>
                  <a:lnTo>
                    <a:pt x="271" y="217"/>
                  </a:lnTo>
                  <a:lnTo>
                    <a:pt x="273" y="217"/>
                  </a:lnTo>
                  <a:lnTo>
                    <a:pt x="273" y="216"/>
                  </a:lnTo>
                  <a:lnTo>
                    <a:pt x="269" y="212"/>
                  </a:lnTo>
                  <a:lnTo>
                    <a:pt x="267" y="211"/>
                  </a:lnTo>
                  <a:lnTo>
                    <a:pt x="266" y="211"/>
                  </a:lnTo>
                  <a:lnTo>
                    <a:pt x="266" y="210"/>
                  </a:lnTo>
                  <a:lnTo>
                    <a:pt x="266" y="209"/>
                  </a:lnTo>
                  <a:lnTo>
                    <a:pt x="263" y="207"/>
                  </a:lnTo>
                  <a:lnTo>
                    <a:pt x="259" y="204"/>
                  </a:lnTo>
                  <a:lnTo>
                    <a:pt x="258" y="203"/>
                  </a:lnTo>
                  <a:lnTo>
                    <a:pt x="258" y="202"/>
                  </a:lnTo>
                  <a:lnTo>
                    <a:pt x="259" y="202"/>
                  </a:lnTo>
                  <a:lnTo>
                    <a:pt x="258" y="201"/>
                  </a:lnTo>
                  <a:lnTo>
                    <a:pt x="257" y="199"/>
                  </a:lnTo>
                  <a:lnTo>
                    <a:pt x="254" y="198"/>
                  </a:lnTo>
                  <a:lnTo>
                    <a:pt x="255" y="197"/>
                  </a:lnTo>
                  <a:lnTo>
                    <a:pt x="256" y="196"/>
                  </a:lnTo>
                  <a:lnTo>
                    <a:pt x="255" y="195"/>
                  </a:lnTo>
                  <a:lnTo>
                    <a:pt x="254" y="195"/>
                  </a:lnTo>
                  <a:lnTo>
                    <a:pt x="255" y="196"/>
                  </a:lnTo>
                  <a:lnTo>
                    <a:pt x="254" y="198"/>
                  </a:lnTo>
                  <a:lnTo>
                    <a:pt x="254" y="199"/>
                  </a:lnTo>
                  <a:lnTo>
                    <a:pt x="255" y="199"/>
                  </a:lnTo>
                  <a:lnTo>
                    <a:pt x="254" y="200"/>
                  </a:lnTo>
                  <a:lnTo>
                    <a:pt x="253" y="201"/>
                  </a:lnTo>
                  <a:lnTo>
                    <a:pt x="248" y="201"/>
                  </a:lnTo>
                  <a:lnTo>
                    <a:pt x="246" y="201"/>
                  </a:lnTo>
                  <a:lnTo>
                    <a:pt x="245" y="201"/>
                  </a:lnTo>
                  <a:lnTo>
                    <a:pt x="242" y="201"/>
                  </a:lnTo>
                  <a:lnTo>
                    <a:pt x="239" y="200"/>
                  </a:lnTo>
                  <a:lnTo>
                    <a:pt x="236" y="200"/>
                  </a:lnTo>
                  <a:lnTo>
                    <a:pt x="235" y="199"/>
                  </a:lnTo>
                  <a:lnTo>
                    <a:pt x="236" y="197"/>
                  </a:lnTo>
                  <a:lnTo>
                    <a:pt x="235" y="196"/>
                  </a:lnTo>
                  <a:lnTo>
                    <a:pt x="235" y="195"/>
                  </a:lnTo>
                  <a:lnTo>
                    <a:pt x="233" y="193"/>
                  </a:lnTo>
                  <a:lnTo>
                    <a:pt x="232" y="192"/>
                  </a:lnTo>
                  <a:lnTo>
                    <a:pt x="231" y="191"/>
                  </a:lnTo>
                  <a:lnTo>
                    <a:pt x="229" y="191"/>
                  </a:lnTo>
                  <a:lnTo>
                    <a:pt x="222" y="192"/>
                  </a:lnTo>
                  <a:lnTo>
                    <a:pt x="221" y="194"/>
                  </a:lnTo>
                  <a:lnTo>
                    <a:pt x="219" y="195"/>
                  </a:lnTo>
                  <a:lnTo>
                    <a:pt x="218" y="196"/>
                  </a:lnTo>
                  <a:lnTo>
                    <a:pt x="216" y="197"/>
                  </a:lnTo>
                  <a:lnTo>
                    <a:pt x="215" y="195"/>
                  </a:lnTo>
                  <a:lnTo>
                    <a:pt x="215" y="194"/>
                  </a:lnTo>
                  <a:lnTo>
                    <a:pt x="215" y="195"/>
                  </a:lnTo>
                  <a:lnTo>
                    <a:pt x="215" y="194"/>
                  </a:lnTo>
                  <a:lnTo>
                    <a:pt x="214" y="195"/>
                  </a:lnTo>
                  <a:lnTo>
                    <a:pt x="212" y="193"/>
                  </a:lnTo>
                  <a:lnTo>
                    <a:pt x="207" y="194"/>
                  </a:lnTo>
                  <a:lnTo>
                    <a:pt x="204" y="194"/>
                  </a:lnTo>
                  <a:lnTo>
                    <a:pt x="204" y="193"/>
                  </a:lnTo>
                  <a:lnTo>
                    <a:pt x="205" y="192"/>
                  </a:lnTo>
                  <a:lnTo>
                    <a:pt x="207" y="191"/>
                  </a:lnTo>
                  <a:lnTo>
                    <a:pt x="211" y="193"/>
                  </a:lnTo>
                  <a:lnTo>
                    <a:pt x="212" y="192"/>
                  </a:lnTo>
                  <a:lnTo>
                    <a:pt x="213" y="193"/>
                  </a:lnTo>
                  <a:lnTo>
                    <a:pt x="213" y="192"/>
                  </a:lnTo>
                  <a:lnTo>
                    <a:pt x="215" y="192"/>
                  </a:lnTo>
                  <a:lnTo>
                    <a:pt x="216" y="190"/>
                  </a:lnTo>
                  <a:lnTo>
                    <a:pt x="215" y="189"/>
                  </a:lnTo>
                  <a:lnTo>
                    <a:pt x="216" y="189"/>
                  </a:lnTo>
                  <a:lnTo>
                    <a:pt x="215" y="186"/>
                  </a:lnTo>
                  <a:lnTo>
                    <a:pt x="215" y="180"/>
                  </a:lnTo>
                  <a:lnTo>
                    <a:pt x="216" y="181"/>
                  </a:lnTo>
                  <a:lnTo>
                    <a:pt x="217" y="183"/>
                  </a:lnTo>
                  <a:lnTo>
                    <a:pt x="221" y="183"/>
                  </a:lnTo>
                  <a:lnTo>
                    <a:pt x="222" y="181"/>
                  </a:lnTo>
                  <a:lnTo>
                    <a:pt x="224" y="181"/>
                  </a:lnTo>
                  <a:lnTo>
                    <a:pt x="223" y="180"/>
                  </a:lnTo>
                  <a:lnTo>
                    <a:pt x="224" y="179"/>
                  </a:lnTo>
                  <a:lnTo>
                    <a:pt x="225" y="176"/>
                  </a:lnTo>
                  <a:lnTo>
                    <a:pt x="225" y="175"/>
                  </a:lnTo>
                  <a:lnTo>
                    <a:pt x="224" y="174"/>
                  </a:lnTo>
                  <a:lnTo>
                    <a:pt x="220" y="173"/>
                  </a:lnTo>
                  <a:lnTo>
                    <a:pt x="219" y="172"/>
                  </a:lnTo>
                  <a:lnTo>
                    <a:pt x="218" y="171"/>
                  </a:lnTo>
                  <a:lnTo>
                    <a:pt x="215" y="171"/>
                  </a:lnTo>
                  <a:lnTo>
                    <a:pt x="212" y="171"/>
                  </a:lnTo>
                  <a:lnTo>
                    <a:pt x="210" y="170"/>
                  </a:lnTo>
                  <a:lnTo>
                    <a:pt x="207" y="172"/>
                  </a:lnTo>
                  <a:lnTo>
                    <a:pt x="204" y="172"/>
                  </a:lnTo>
                  <a:lnTo>
                    <a:pt x="203" y="169"/>
                  </a:lnTo>
                  <a:lnTo>
                    <a:pt x="203" y="167"/>
                  </a:lnTo>
                  <a:lnTo>
                    <a:pt x="205" y="163"/>
                  </a:lnTo>
                  <a:lnTo>
                    <a:pt x="205" y="162"/>
                  </a:lnTo>
                  <a:lnTo>
                    <a:pt x="204" y="159"/>
                  </a:lnTo>
                  <a:lnTo>
                    <a:pt x="198" y="157"/>
                  </a:lnTo>
                  <a:lnTo>
                    <a:pt x="196" y="157"/>
                  </a:lnTo>
                  <a:lnTo>
                    <a:pt x="196" y="156"/>
                  </a:lnTo>
                  <a:lnTo>
                    <a:pt x="196" y="155"/>
                  </a:lnTo>
                  <a:lnTo>
                    <a:pt x="198" y="152"/>
                  </a:lnTo>
                  <a:lnTo>
                    <a:pt x="197" y="148"/>
                  </a:lnTo>
                  <a:lnTo>
                    <a:pt x="195" y="147"/>
                  </a:lnTo>
                  <a:lnTo>
                    <a:pt x="195" y="145"/>
                  </a:lnTo>
                  <a:lnTo>
                    <a:pt x="194" y="141"/>
                  </a:lnTo>
                  <a:lnTo>
                    <a:pt x="193" y="137"/>
                  </a:lnTo>
                  <a:lnTo>
                    <a:pt x="192" y="137"/>
                  </a:lnTo>
                  <a:lnTo>
                    <a:pt x="191" y="137"/>
                  </a:lnTo>
                  <a:lnTo>
                    <a:pt x="189" y="139"/>
                  </a:lnTo>
                  <a:lnTo>
                    <a:pt x="186" y="142"/>
                  </a:lnTo>
                  <a:lnTo>
                    <a:pt x="185" y="144"/>
                  </a:lnTo>
                  <a:lnTo>
                    <a:pt x="183" y="144"/>
                  </a:lnTo>
                  <a:lnTo>
                    <a:pt x="181" y="145"/>
                  </a:lnTo>
                  <a:lnTo>
                    <a:pt x="180" y="145"/>
                  </a:lnTo>
                  <a:lnTo>
                    <a:pt x="179" y="145"/>
                  </a:lnTo>
                  <a:lnTo>
                    <a:pt x="177" y="145"/>
                  </a:lnTo>
                  <a:lnTo>
                    <a:pt x="175" y="143"/>
                  </a:lnTo>
                  <a:lnTo>
                    <a:pt x="176" y="141"/>
                  </a:lnTo>
                  <a:lnTo>
                    <a:pt x="177" y="141"/>
                  </a:lnTo>
                  <a:lnTo>
                    <a:pt x="177" y="139"/>
                  </a:lnTo>
                  <a:lnTo>
                    <a:pt x="177" y="138"/>
                  </a:lnTo>
                  <a:lnTo>
                    <a:pt x="177" y="136"/>
                  </a:lnTo>
                  <a:lnTo>
                    <a:pt x="176" y="135"/>
                  </a:lnTo>
                  <a:lnTo>
                    <a:pt x="177" y="133"/>
                  </a:lnTo>
                  <a:lnTo>
                    <a:pt x="177" y="130"/>
                  </a:lnTo>
                  <a:lnTo>
                    <a:pt x="176" y="129"/>
                  </a:lnTo>
                  <a:lnTo>
                    <a:pt x="175" y="129"/>
                  </a:lnTo>
                  <a:lnTo>
                    <a:pt x="168" y="126"/>
                  </a:lnTo>
                  <a:lnTo>
                    <a:pt x="166" y="126"/>
                  </a:lnTo>
                  <a:lnTo>
                    <a:pt x="164" y="128"/>
                  </a:lnTo>
                  <a:lnTo>
                    <a:pt x="161" y="126"/>
                  </a:lnTo>
                  <a:lnTo>
                    <a:pt x="160" y="126"/>
                  </a:lnTo>
                  <a:lnTo>
                    <a:pt x="159" y="129"/>
                  </a:lnTo>
                  <a:lnTo>
                    <a:pt x="158" y="129"/>
                  </a:lnTo>
                  <a:lnTo>
                    <a:pt x="157" y="128"/>
                  </a:lnTo>
                  <a:lnTo>
                    <a:pt x="156" y="128"/>
                  </a:lnTo>
                  <a:lnTo>
                    <a:pt x="155" y="126"/>
                  </a:lnTo>
                  <a:lnTo>
                    <a:pt x="154" y="124"/>
                  </a:lnTo>
                  <a:lnTo>
                    <a:pt x="152" y="123"/>
                  </a:lnTo>
                  <a:lnTo>
                    <a:pt x="151" y="121"/>
                  </a:lnTo>
                  <a:lnTo>
                    <a:pt x="150" y="117"/>
                  </a:lnTo>
                  <a:lnTo>
                    <a:pt x="149" y="117"/>
                  </a:lnTo>
                  <a:lnTo>
                    <a:pt x="144" y="115"/>
                  </a:lnTo>
                  <a:lnTo>
                    <a:pt x="143" y="113"/>
                  </a:lnTo>
                  <a:lnTo>
                    <a:pt x="143" y="112"/>
                  </a:lnTo>
                  <a:lnTo>
                    <a:pt x="142" y="111"/>
                  </a:lnTo>
                  <a:lnTo>
                    <a:pt x="141" y="109"/>
                  </a:lnTo>
                  <a:lnTo>
                    <a:pt x="138" y="108"/>
                  </a:lnTo>
                  <a:lnTo>
                    <a:pt x="135" y="105"/>
                  </a:lnTo>
                  <a:lnTo>
                    <a:pt x="136" y="103"/>
                  </a:lnTo>
                  <a:lnTo>
                    <a:pt x="137" y="102"/>
                  </a:lnTo>
                  <a:lnTo>
                    <a:pt x="137" y="101"/>
                  </a:lnTo>
                  <a:lnTo>
                    <a:pt x="138" y="100"/>
                  </a:lnTo>
                  <a:lnTo>
                    <a:pt x="137" y="98"/>
                  </a:lnTo>
                  <a:lnTo>
                    <a:pt x="136" y="98"/>
                  </a:lnTo>
                  <a:lnTo>
                    <a:pt x="136" y="97"/>
                  </a:lnTo>
                  <a:lnTo>
                    <a:pt x="135" y="97"/>
                  </a:lnTo>
                  <a:lnTo>
                    <a:pt x="135" y="98"/>
                  </a:lnTo>
                  <a:lnTo>
                    <a:pt x="132" y="99"/>
                  </a:lnTo>
                  <a:lnTo>
                    <a:pt x="132" y="100"/>
                  </a:lnTo>
                  <a:lnTo>
                    <a:pt x="131" y="100"/>
                  </a:lnTo>
                  <a:lnTo>
                    <a:pt x="130" y="99"/>
                  </a:lnTo>
                  <a:lnTo>
                    <a:pt x="128" y="99"/>
                  </a:lnTo>
                  <a:lnTo>
                    <a:pt x="127" y="99"/>
                  </a:lnTo>
                  <a:lnTo>
                    <a:pt x="126" y="100"/>
                  </a:lnTo>
                  <a:lnTo>
                    <a:pt x="126" y="102"/>
                  </a:lnTo>
                  <a:lnTo>
                    <a:pt x="123" y="102"/>
                  </a:lnTo>
                  <a:lnTo>
                    <a:pt x="122" y="102"/>
                  </a:lnTo>
                  <a:lnTo>
                    <a:pt x="121" y="101"/>
                  </a:lnTo>
                  <a:lnTo>
                    <a:pt x="122" y="99"/>
                  </a:lnTo>
                  <a:lnTo>
                    <a:pt x="122" y="97"/>
                  </a:lnTo>
                  <a:lnTo>
                    <a:pt x="120" y="97"/>
                  </a:lnTo>
                  <a:lnTo>
                    <a:pt x="118" y="97"/>
                  </a:lnTo>
                  <a:lnTo>
                    <a:pt x="117" y="99"/>
                  </a:lnTo>
                  <a:lnTo>
                    <a:pt x="116" y="98"/>
                  </a:lnTo>
                  <a:lnTo>
                    <a:pt x="116" y="99"/>
                  </a:lnTo>
                  <a:lnTo>
                    <a:pt x="114" y="97"/>
                  </a:lnTo>
                  <a:lnTo>
                    <a:pt x="113" y="97"/>
                  </a:lnTo>
                  <a:lnTo>
                    <a:pt x="109" y="96"/>
                  </a:lnTo>
                  <a:lnTo>
                    <a:pt x="109" y="93"/>
                  </a:lnTo>
                  <a:lnTo>
                    <a:pt x="108" y="92"/>
                  </a:lnTo>
                  <a:lnTo>
                    <a:pt x="109" y="89"/>
                  </a:lnTo>
                  <a:lnTo>
                    <a:pt x="109" y="88"/>
                  </a:lnTo>
                  <a:lnTo>
                    <a:pt x="107" y="88"/>
                  </a:lnTo>
                  <a:lnTo>
                    <a:pt x="106" y="88"/>
                  </a:lnTo>
                  <a:lnTo>
                    <a:pt x="106" y="87"/>
                  </a:lnTo>
                  <a:lnTo>
                    <a:pt x="105" y="87"/>
                  </a:lnTo>
                  <a:lnTo>
                    <a:pt x="104" y="87"/>
                  </a:lnTo>
                  <a:lnTo>
                    <a:pt x="103" y="86"/>
                  </a:lnTo>
                  <a:lnTo>
                    <a:pt x="103" y="84"/>
                  </a:lnTo>
                  <a:lnTo>
                    <a:pt x="99" y="83"/>
                  </a:lnTo>
                  <a:lnTo>
                    <a:pt x="98" y="83"/>
                  </a:lnTo>
                  <a:lnTo>
                    <a:pt x="97" y="84"/>
                  </a:lnTo>
                  <a:lnTo>
                    <a:pt x="96" y="83"/>
                  </a:lnTo>
                  <a:lnTo>
                    <a:pt x="96" y="82"/>
                  </a:lnTo>
                  <a:lnTo>
                    <a:pt x="95" y="81"/>
                  </a:lnTo>
                  <a:lnTo>
                    <a:pt x="93" y="78"/>
                  </a:lnTo>
                  <a:lnTo>
                    <a:pt x="92" y="78"/>
                  </a:lnTo>
                  <a:lnTo>
                    <a:pt x="90" y="77"/>
                  </a:lnTo>
                  <a:lnTo>
                    <a:pt x="90" y="76"/>
                  </a:lnTo>
                  <a:lnTo>
                    <a:pt x="88" y="78"/>
                  </a:lnTo>
                  <a:lnTo>
                    <a:pt x="87" y="77"/>
                  </a:lnTo>
                  <a:lnTo>
                    <a:pt x="85" y="78"/>
                  </a:lnTo>
                  <a:lnTo>
                    <a:pt x="84" y="78"/>
                  </a:lnTo>
                  <a:lnTo>
                    <a:pt x="84" y="77"/>
                  </a:lnTo>
                  <a:lnTo>
                    <a:pt x="83" y="76"/>
                  </a:lnTo>
                  <a:lnTo>
                    <a:pt x="82" y="75"/>
                  </a:lnTo>
                  <a:lnTo>
                    <a:pt x="81" y="73"/>
                  </a:lnTo>
                  <a:lnTo>
                    <a:pt x="78" y="73"/>
                  </a:lnTo>
                  <a:lnTo>
                    <a:pt x="76" y="72"/>
                  </a:lnTo>
                  <a:lnTo>
                    <a:pt x="76" y="71"/>
                  </a:lnTo>
                  <a:lnTo>
                    <a:pt x="74" y="70"/>
                  </a:lnTo>
                  <a:lnTo>
                    <a:pt x="71" y="69"/>
                  </a:lnTo>
                  <a:lnTo>
                    <a:pt x="66" y="68"/>
                  </a:lnTo>
                  <a:lnTo>
                    <a:pt x="32" y="36"/>
                  </a:lnTo>
                  <a:lnTo>
                    <a:pt x="0" y="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7" name="Freeform 364">
              <a:extLst>
                <a:ext uri="{FF2B5EF4-FFF2-40B4-BE49-F238E27FC236}">
                  <a16:creationId xmlns:a16="http://schemas.microsoft.com/office/drawing/2014/main" id="{20A569A9-9011-D40D-9AB6-28FF9D49749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3428" y="5284118"/>
              <a:ext cx="28522" cy="28523"/>
            </a:xfrm>
            <a:custGeom>
              <a:avLst/>
              <a:gdLst>
                <a:gd name="T0" fmla="*/ 40321753 w 17"/>
                <a:gd name="T1" fmla="*/ 20161624 h 17"/>
                <a:gd name="T2" fmla="*/ 40321753 w 17"/>
                <a:gd name="T3" fmla="*/ 40323247 h 17"/>
                <a:gd name="T4" fmla="*/ 12599754 w 17"/>
                <a:gd name="T5" fmla="*/ 20161624 h 17"/>
                <a:gd name="T6" fmla="*/ 25201096 w 17"/>
                <a:gd name="T7" fmla="*/ 20161624 h 17"/>
                <a:gd name="T8" fmla="*/ 25201096 w 17"/>
                <a:gd name="T9" fmla="*/ 40323247 h 17"/>
                <a:gd name="T10" fmla="*/ 0 w 17"/>
                <a:gd name="T11" fmla="*/ 20161624 h 17"/>
                <a:gd name="T12" fmla="*/ 12599754 w 17"/>
                <a:gd name="T13" fmla="*/ 0 h 17"/>
                <a:gd name="T14" fmla="*/ 12599754 w 17"/>
                <a:gd name="T15" fmla="*/ 0 h 17"/>
                <a:gd name="T16" fmla="*/ 40321753 w 17"/>
                <a:gd name="T17" fmla="*/ 20161624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16" y="8"/>
                  </a:moveTo>
                  <a:lnTo>
                    <a:pt x="16" y="16"/>
                  </a:lnTo>
                  <a:lnTo>
                    <a:pt x="5" y="8"/>
                  </a:lnTo>
                  <a:lnTo>
                    <a:pt x="10" y="8"/>
                  </a:lnTo>
                  <a:lnTo>
                    <a:pt x="10" y="16"/>
                  </a:lnTo>
                  <a:lnTo>
                    <a:pt x="0" y="8"/>
                  </a:lnTo>
                  <a:lnTo>
                    <a:pt x="5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8" name="Freeform 365">
              <a:extLst>
                <a:ext uri="{FF2B5EF4-FFF2-40B4-BE49-F238E27FC236}">
                  <a16:creationId xmlns:a16="http://schemas.microsoft.com/office/drawing/2014/main" id="{F9C605D5-8463-1E2E-CE2C-AED19BABA0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6784" y="5297540"/>
              <a:ext cx="28522" cy="28523"/>
            </a:xfrm>
            <a:custGeom>
              <a:avLst/>
              <a:gdLst>
                <a:gd name="T0" fmla="*/ 40321753 w 17"/>
                <a:gd name="T1" fmla="*/ 20161624 h 17"/>
                <a:gd name="T2" fmla="*/ 10080438 w 17"/>
                <a:gd name="T3" fmla="*/ 40323247 h 17"/>
                <a:gd name="T4" fmla="*/ 0 w 17"/>
                <a:gd name="T5" fmla="*/ 20161624 h 17"/>
                <a:gd name="T6" fmla="*/ 10080438 w 17"/>
                <a:gd name="T7" fmla="*/ 0 h 17"/>
                <a:gd name="T8" fmla="*/ 30241315 w 17"/>
                <a:gd name="T9" fmla="*/ 20161624 h 17"/>
                <a:gd name="T10" fmla="*/ 40321753 w 17"/>
                <a:gd name="T11" fmla="*/ 20161624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8"/>
                  </a:moveTo>
                  <a:lnTo>
                    <a:pt x="4" y="16"/>
                  </a:lnTo>
                  <a:lnTo>
                    <a:pt x="0" y="8"/>
                  </a:lnTo>
                  <a:lnTo>
                    <a:pt x="4" y="0"/>
                  </a:lnTo>
                  <a:lnTo>
                    <a:pt x="12" y="8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9" name="Line 366">
              <a:extLst>
                <a:ext uri="{FF2B5EF4-FFF2-40B4-BE49-F238E27FC236}">
                  <a16:creationId xmlns:a16="http://schemas.microsoft.com/office/drawing/2014/main" id="{6A178671-1DF1-17A3-0C0C-21A0ECCD27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125172" y="5280762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0" name="Freeform 367">
              <a:extLst>
                <a:ext uri="{FF2B5EF4-FFF2-40B4-BE49-F238E27FC236}">
                  <a16:creationId xmlns:a16="http://schemas.microsoft.com/office/drawing/2014/main" id="{F02F7C4E-A2C9-6060-7CEE-7B8FBB1450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5105" y="5280762"/>
              <a:ext cx="28523" cy="28523"/>
            </a:xfrm>
            <a:custGeom>
              <a:avLst/>
              <a:gdLst>
                <a:gd name="T0" fmla="*/ 40323247 w 17"/>
                <a:gd name="T1" fmla="*/ 12601808 h 17"/>
                <a:gd name="T2" fmla="*/ 32763432 w 17"/>
                <a:gd name="T3" fmla="*/ 12601808 h 17"/>
                <a:gd name="T4" fmla="*/ 32763432 w 17"/>
                <a:gd name="T5" fmla="*/ 40323247 h 17"/>
                <a:gd name="T6" fmla="*/ 32763432 w 17"/>
                <a:gd name="T7" fmla="*/ 40323247 h 17"/>
                <a:gd name="T8" fmla="*/ 25202029 w 17"/>
                <a:gd name="T9" fmla="*/ 40323247 h 17"/>
                <a:gd name="T10" fmla="*/ 20161624 w 17"/>
                <a:gd name="T11" fmla="*/ 25202029 h 17"/>
                <a:gd name="T12" fmla="*/ 20161624 w 17"/>
                <a:gd name="T13" fmla="*/ 40323247 h 17"/>
                <a:gd name="T14" fmla="*/ 20161624 w 17"/>
                <a:gd name="T15" fmla="*/ 40323247 h 17"/>
                <a:gd name="T16" fmla="*/ 12601808 w 17"/>
                <a:gd name="T17" fmla="*/ 25202029 h 17"/>
                <a:gd name="T18" fmla="*/ 12601808 w 17"/>
                <a:gd name="T19" fmla="*/ 40323247 h 17"/>
                <a:gd name="T20" fmla="*/ 12601808 w 17"/>
                <a:gd name="T21" fmla="*/ 40323247 h 17"/>
                <a:gd name="T22" fmla="*/ 12601808 w 17"/>
                <a:gd name="T23" fmla="*/ 40323247 h 17"/>
                <a:gd name="T24" fmla="*/ 0 w 17"/>
                <a:gd name="T25" fmla="*/ 12601808 h 17"/>
                <a:gd name="T26" fmla="*/ 5040406 w 17"/>
                <a:gd name="T27" fmla="*/ 12601808 h 17"/>
                <a:gd name="T28" fmla="*/ 12601808 w 17"/>
                <a:gd name="T29" fmla="*/ 25202029 h 17"/>
                <a:gd name="T30" fmla="*/ 12601808 w 17"/>
                <a:gd name="T31" fmla="*/ 12601808 h 17"/>
                <a:gd name="T32" fmla="*/ 20161624 w 17"/>
                <a:gd name="T33" fmla="*/ 12601808 h 17"/>
                <a:gd name="T34" fmla="*/ 25202029 w 17"/>
                <a:gd name="T35" fmla="*/ 0 h 17"/>
                <a:gd name="T36" fmla="*/ 40323247 w 17"/>
                <a:gd name="T37" fmla="*/ 0 h 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"/>
                <a:gd name="T58" fmla="*/ 0 h 17"/>
                <a:gd name="T59" fmla="*/ 17 w 17"/>
                <a:gd name="T60" fmla="*/ 17 h 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" h="17">
                  <a:moveTo>
                    <a:pt x="16" y="5"/>
                  </a:moveTo>
                  <a:lnTo>
                    <a:pt x="13" y="5"/>
                  </a:lnTo>
                  <a:lnTo>
                    <a:pt x="13" y="16"/>
                  </a:lnTo>
                  <a:lnTo>
                    <a:pt x="10" y="16"/>
                  </a:lnTo>
                  <a:lnTo>
                    <a:pt x="8" y="10"/>
                  </a:lnTo>
                  <a:lnTo>
                    <a:pt x="8" y="16"/>
                  </a:lnTo>
                  <a:lnTo>
                    <a:pt x="5" y="10"/>
                  </a:lnTo>
                  <a:lnTo>
                    <a:pt x="5" y="16"/>
                  </a:lnTo>
                  <a:lnTo>
                    <a:pt x="0" y="5"/>
                  </a:lnTo>
                  <a:lnTo>
                    <a:pt x="2" y="5"/>
                  </a:lnTo>
                  <a:lnTo>
                    <a:pt x="5" y="10"/>
                  </a:lnTo>
                  <a:lnTo>
                    <a:pt x="5" y="5"/>
                  </a:lnTo>
                  <a:lnTo>
                    <a:pt x="8" y="5"/>
                  </a:lnTo>
                  <a:lnTo>
                    <a:pt x="1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1" name="Line 368">
              <a:extLst>
                <a:ext uri="{FF2B5EF4-FFF2-40B4-BE49-F238E27FC236}">
                  <a16:creationId xmlns:a16="http://schemas.microsoft.com/office/drawing/2014/main" id="{CE316B5C-4858-63AD-8486-03BD318E55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31883" y="5279085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2" name="Freeform 369">
              <a:extLst>
                <a:ext uri="{FF2B5EF4-FFF2-40B4-BE49-F238E27FC236}">
                  <a16:creationId xmlns:a16="http://schemas.microsoft.com/office/drawing/2014/main" id="{8EECFC64-5902-2789-F464-FF984778A3A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0206" y="5274051"/>
              <a:ext cx="28522" cy="28523"/>
            </a:xfrm>
            <a:custGeom>
              <a:avLst/>
              <a:gdLst>
                <a:gd name="T0" fmla="*/ 20160876 w 17"/>
                <a:gd name="T1" fmla="*/ 40323247 h 17"/>
                <a:gd name="T2" fmla="*/ 0 w 17"/>
                <a:gd name="T3" fmla="*/ 40323247 h 17"/>
                <a:gd name="T4" fmla="*/ 0 w 17"/>
                <a:gd name="T5" fmla="*/ 25202029 h 17"/>
                <a:gd name="T6" fmla="*/ 0 w 17"/>
                <a:gd name="T7" fmla="*/ 25202029 h 17"/>
                <a:gd name="T8" fmla="*/ 0 w 17"/>
                <a:gd name="T9" fmla="*/ 12601808 h 17"/>
                <a:gd name="T10" fmla="*/ 0 w 17"/>
                <a:gd name="T11" fmla="*/ 0 h 17"/>
                <a:gd name="T12" fmla="*/ 0 w 17"/>
                <a:gd name="T13" fmla="*/ 0 h 17"/>
                <a:gd name="T14" fmla="*/ 20160876 w 17"/>
                <a:gd name="T15" fmla="*/ 12601808 h 17"/>
                <a:gd name="T16" fmla="*/ 40321753 w 17"/>
                <a:gd name="T17" fmla="*/ 40323247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8" y="16"/>
                  </a:moveTo>
                  <a:lnTo>
                    <a:pt x="0" y="16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0"/>
                  </a:lnTo>
                  <a:lnTo>
                    <a:pt x="8" y="5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3" name="Line 370">
              <a:extLst>
                <a:ext uri="{FF2B5EF4-FFF2-40B4-BE49-F238E27FC236}">
                  <a16:creationId xmlns:a16="http://schemas.microsoft.com/office/drawing/2014/main" id="{E4D0DA44-5102-3258-A53C-7D4B23C6FC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32210" y="5248884"/>
              <a:ext cx="0" cy="838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4" name="Freeform 371">
              <a:extLst>
                <a:ext uri="{FF2B5EF4-FFF2-40B4-BE49-F238E27FC236}">
                  <a16:creationId xmlns:a16="http://schemas.microsoft.com/office/drawing/2014/main" id="{BEE16446-CF52-BD70-7327-709B58B4E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7109" y="5248884"/>
              <a:ext cx="28523" cy="28522"/>
            </a:xfrm>
            <a:custGeom>
              <a:avLst/>
              <a:gdLst>
                <a:gd name="T0" fmla="*/ 40323247 w 17"/>
                <a:gd name="T1" fmla="*/ 40321753 h 17"/>
                <a:gd name="T2" fmla="*/ 12601808 w 17"/>
                <a:gd name="T3" fmla="*/ 40321753 h 17"/>
                <a:gd name="T4" fmla="*/ 0 w 17"/>
                <a:gd name="T5" fmla="*/ 30241315 h 17"/>
                <a:gd name="T6" fmla="*/ 2520997 w 17"/>
                <a:gd name="T7" fmla="*/ 0 h 17"/>
                <a:gd name="T8" fmla="*/ 40323247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5" y="16"/>
                  </a:lnTo>
                  <a:lnTo>
                    <a:pt x="0" y="12"/>
                  </a:lnTo>
                  <a:lnTo>
                    <a:pt x="1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5" name="Line 372">
              <a:extLst>
                <a:ext uri="{FF2B5EF4-FFF2-40B4-BE49-F238E27FC236}">
                  <a16:creationId xmlns:a16="http://schemas.microsoft.com/office/drawing/2014/main" id="{038A7AC1-1D1F-83B0-A8FF-D21F988F34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63078" y="5253917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6" name="Freeform 373">
              <a:extLst>
                <a:ext uri="{FF2B5EF4-FFF2-40B4-BE49-F238E27FC236}">
                  <a16:creationId xmlns:a16="http://schemas.microsoft.com/office/drawing/2014/main" id="{C85053BF-0F09-E60A-3F61-36D076A54A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5172" y="5235462"/>
              <a:ext cx="439583" cy="104023"/>
            </a:xfrm>
            <a:custGeom>
              <a:avLst/>
              <a:gdLst>
                <a:gd name="T0" fmla="*/ 627518113 w 262"/>
                <a:gd name="T1" fmla="*/ 35282188 h 62"/>
                <a:gd name="T2" fmla="*/ 516631238 w 262"/>
                <a:gd name="T3" fmla="*/ 32762825 h 62"/>
                <a:gd name="T4" fmla="*/ 347781563 w 262"/>
                <a:gd name="T5" fmla="*/ 55443438 h 62"/>
                <a:gd name="T6" fmla="*/ 158769050 w 262"/>
                <a:gd name="T7" fmla="*/ 98286888 h 62"/>
                <a:gd name="T8" fmla="*/ 0 w 262"/>
                <a:gd name="T9" fmla="*/ 151209375 h 62"/>
                <a:gd name="T10" fmla="*/ 0 w 262"/>
                <a:gd name="T11" fmla="*/ 151209375 h 62"/>
                <a:gd name="T12" fmla="*/ 10080625 w 262"/>
                <a:gd name="T13" fmla="*/ 143649700 h 62"/>
                <a:gd name="T14" fmla="*/ 12599988 w 262"/>
                <a:gd name="T15" fmla="*/ 123488450 h 62"/>
                <a:gd name="T16" fmla="*/ 12599988 w 262"/>
                <a:gd name="T17" fmla="*/ 128528763 h 62"/>
                <a:gd name="T18" fmla="*/ 22680613 w 262"/>
                <a:gd name="T19" fmla="*/ 126007813 h 62"/>
                <a:gd name="T20" fmla="*/ 37801550 w 262"/>
                <a:gd name="T21" fmla="*/ 120967500 h 62"/>
                <a:gd name="T22" fmla="*/ 47882175 w 262"/>
                <a:gd name="T23" fmla="*/ 115927188 h 62"/>
                <a:gd name="T24" fmla="*/ 57962800 w 262"/>
                <a:gd name="T25" fmla="*/ 105846563 h 62"/>
                <a:gd name="T26" fmla="*/ 57962800 w 262"/>
                <a:gd name="T27" fmla="*/ 103327200 h 62"/>
                <a:gd name="T28" fmla="*/ 65524063 w 262"/>
                <a:gd name="T29" fmla="*/ 105846563 h 62"/>
                <a:gd name="T30" fmla="*/ 110886875 w 262"/>
                <a:gd name="T31" fmla="*/ 93246575 h 62"/>
                <a:gd name="T32" fmla="*/ 138607800 w 262"/>
                <a:gd name="T33" fmla="*/ 85685313 h 62"/>
                <a:gd name="T34" fmla="*/ 138607800 w 262"/>
                <a:gd name="T35" fmla="*/ 93246575 h 62"/>
                <a:gd name="T36" fmla="*/ 153728738 w 262"/>
                <a:gd name="T37" fmla="*/ 90725625 h 62"/>
                <a:gd name="T38" fmla="*/ 171370625 w 262"/>
                <a:gd name="T39" fmla="*/ 88206263 h 62"/>
                <a:gd name="T40" fmla="*/ 186491563 w 262"/>
                <a:gd name="T41" fmla="*/ 83165950 h 62"/>
                <a:gd name="T42" fmla="*/ 194051238 w 262"/>
                <a:gd name="T43" fmla="*/ 78125638 h 62"/>
                <a:gd name="T44" fmla="*/ 236894688 w 262"/>
                <a:gd name="T45" fmla="*/ 75604688 h 62"/>
                <a:gd name="T46" fmla="*/ 269655925 w 262"/>
                <a:gd name="T47" fmla="*/ 68045013 h 62"/>
                <a:gd name="T48" fmla="*/ 312499375 w 262"/>
                <a:gd name="T49" fmla="*/ 50403125 h 62"/>
                <a:gd name="T50" fmla="*/ 342741250 w 262"/>
                <a:gd name="T51" fmla="*/ 47883763 h 62"/>
                <a:gd name="T52" fmla="*/ 357862188 w 262"/>
                <a:gd name="T53" fmla="*/ 45362813 h 62"/>
                <a:gd name="T54" fmla="*/ 357862188 w 262"/>
                <a:gd name="T55" fmla="*/ 45362813 h 62"/>
                <a:gd name="T56" fmla="*/ 365421863 w 262"/>
                <a:gd name="T57" fmla="*/ 42843450 h 62"/>
                <a:gd name="T58" fmla="*/ 375502488 w 262"/>
                <a:gd name="T59" fmla="*/ 45362813 h 62"/>
                <a:gd name="T60" fmla="*/ 398184688 w 262"/>
                <a:gd name="T61" fmla="*/ 37803138 h 62"/>
                <a:gd name="T62" fmla="*/ 410784675 w 262"/>
                <a:gd name="T63" fmla="*/ 30241875 h 62"/>
                <a:gd name="T64" fmla="*/ 428426563 w 262"/>
                <a:gd name="T65" fmla="*/ 22682200 h 62"/>
                <a:gd name="T66" fmla="*/ 441026550 w 262"/>
                <a:gd name="T67" fmla="*/ 20161250 h 62"/>
                <a:gd name="T68" fmla="*/ 461187800 w 262"/>
                <a:gd name="T69" fmla="*/ 32762825 h 62"/>
                <a:gd name="T70" fmla="*/ 468749063 w 262"/>
                <a:gd name="T71" fmla="*/ 20161250 h 62"/>
                <a:gd name="T72" fmla="*/ 473789375 w 262"/>
                <a:gd name="T73" fmla="*/ 17641888 h 62"/>
                <a:gd name="T74" fmla="*/ 504031250 w 262"/>
                <a:gd name="T75" fmla="*/ 17641888 h 62"/>
                <a:gd name="T76" fmla="*/ 504031250 w 262"/>
                <a:gd name="T77" fmla="*/ 22682200 h 62"/>
                <a:gd name="T78" fmla="*/ 524192500 w 262"/>
                <a:gd name="T79" fmla="*/ 15120938 h 62"/>
                <a:gd name="T80" fmla="*/ 546873113 w 262"/>
                <a:gd name="T81" fmla="*/ 2520950 h 62"/>
                <a:gd name="T82" fmla="*/ 544353750 w 262"/>
                <a:gd name="T83" fmla="*/ 10080625 h 62"/>
                <a:gd name="T84" fmla="*/ 549394063 w 262"/>
                <a:gd name="T85" fmla="*/ 10080625 h 62"/>
                <a:gd name="T86" fmla="*/ 549394063 w 262"/>
                <a:gd name="T87" fmla="*/ 5040313 h 62"/>
                <a:gd name="T88" fmla="*/ 556953738 w 262"/>
                <a:gd name="T89" fmla="*/ 7561263 h 62"/>
                <a:gd name="T90" fmla="*/ 556953738 w 262"/>
                <a:gd name="T91" fmla="*/ 5040313 h 62"/>
                <a:gd name="T92" fmla="*/ 559474688 w 262"/>
                <a:gd name="T93" fmla="*/ 2520950 h 62"/>
                <a:gd name="T94" fmla="*/ 564515000 w 262"/>
                <a:gd name="T95" fmla="*/ 20161250 h 62"/>
                <a:gd name="T96" fmla="*/ 567034363 w 262"/>
                <a:gd name="T97" fmla="*/ 15120938 h 62"/>
                <a:gd name="T98" fmla="*/ 567034363 w 262"/>
                <a:gd name="T99" fmla="*/ 10080625 h 62"/>
                <a:gd name="T100" fmla="*/ 592235925 w 262"/>
                <a:gd name="T101" fmla="*/ 15120938 h 62"/>
                <a:gd name="T102" fmla="*/ 655240625 w 262"/>
                <a:gd name="T103" fmla="*/ 20161250 h 6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62"/>
                <a:gd name="T157" fmla="*/ 0 h 62"/>
                <a:gd name="T158" fmla="*/ 262 w 262"/>
                <a:gd name="T159" fmla="*/ 62 h 6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62" h="62">
                  <a:moveTo>
                    <a:pt x="261" y="12"/>
                  </a:moveTo>
                  <a:lnTo>
                    <a:pt x="261" y="13"/>
                  </a:lnTo>
                  <a:lnTo>
                    <a:pt x="251" y="15"/>
                  </a:lnTo>
                  <a:lnTo>
                    <a:pt x="249" y="14"/>
                  </a:lnTo>
                  <a:lnTo>
                    <a:pt x="239" y="12"/>
                  </a:lnTo>
                  <a:lnTo>
                    <a:pt x="230" y="12"/>
                  </a:lnTo>
                  <a:lnTo>
                    <a:pt x="222" y="12"/>
                  </a:lnTo>
                  <a:lnTo>
                    <a:pt x="205" y="13"/>
                  </a:lnTo>
                  <a:lnTo>
                    <a:pt x="195" y="13"/>
                  </a:lnTo>
                  <a:lnTo>
                    <a:pt x="174" y="16"/>
                  </a:lnTo>
                  <a:lnTo>
                    <a:pt x="146" y="20"/>
                  </a:lnTo>
                  <a:lnTo>
                    <a:pt x="138" y="22"/>
                  </a:lnTo>
                  <a:lnTo>
                    <a:pt x="133" y="23"/>
                  </a:lnTo>
                  <a:lnTo>
                    <a:pt x="117" y="27"/>
                  </a:lnTo>
                  <a:lnTo>
                    <a:pt x="79" y="35"/>
                  </a:lnTo>
                  <a:lnTo>
                    <a:pt x="63" y="39"/>
                  </a:lnTo>
                  <a:lnTo>
                    <a:pt x="40" y="48"/>
                  </a:lnTo>
                  <a:lnTo>
                    <a:pt x="2" y="61"/>
                  </a:lnTo>
                  <a:lnTo>
                    <a:pt x="0" y="60"/>
                  </a:lnTo>
                  <a:lnTo>
                    <a:pt x="0" y="58"/>
                  </a:lnTo>
                  <a:lnTo>
                    <a:pt x="1" y="58"/>
                  </a:lnTo>
                  <a:lnTo>
                    <a:pt x="0" y="59"/>
                  </a:lnTo>
                  <a:lnTo>
                    <a:pt x="0" y="60"/>
                  </a:lnTo>
                  <a:lnTo>
                    <a:pt x="2" y="60"/>
                  </a:lnTo>
                  <a:lnTo>
                    <a:pt x="2" y="58"/>
                  </a:lnTo>
                  <a:lnTo>
                    <a:pt x="3" y="57"/>
                  </a:lnTo>
                  <a:lnTo>
                    <a:pt x="4" y="57"/>
                  </a:lnTo>
                  <a:lnTo>
                    <a:pt x="5" y="56"/>
                  </a:lnTo>
                  <a:lnTo>
                    <a:pt x="4" y="54"/>
                  </a:lnTo>
                  <a:lnTo>
                    <a:pt x="5" y="52"/>
                  </a:lnTo>
                  <a:lnTo>
                    <a:pt x="5" y="49"/>
                  </a:lnTo>
                  <a:lnTo>
                    <a:pt x="5" y="48"/>
                  </a:lnTo>
                  <a:lnTo>
                    <a:pt x="5" y="49"/>
                  </a:lnTo>
                  <a:lnTo>
                    <a:pt x="5" y="50"/>
                  </a:lnTo>
                  <a:lnTo>
                    <a:pt x="5" y="51"/>
                  </a:lnTo>
                  <a:lnTo>
                    <a:pt x="6" y="51"/>
                  </a:lnTo>
                  <a:lnTo>
                    <a:pt x="7" y="51"/>
                  </a:lnTo>
                  <a:lnTo>
                    <a:pt x="8" y="50"/>
                  </a:lnTo>
                  <a:lnTo>
                    <a:pt x="9" y="50"/>
                  </a:lnTo>
                  <a:lnTo>
                    <a:pt x="9" y="49"/>
                  </a:lnTo>
                  <a:lnTo>
                    <a:pt x="11" y="49"/>
                  </a:lnTo>
                  <a:lnTo>
                    <a:pt x="11" y="48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6" y="47"/>
                  </a:lnTo>
                  <a:lnTo>
                    <a:pt x="17" y="47"/>
                  </a:lnTo>
                  <a:lnTo>
                    <a:pt x="19" y="46"/>
                  </a:lnTo>
                  <a:lnTo>
                    <a:pt x="20" y="45"/>
                  </a:lnTo>
                  <a:lnTo>
                    <a:pt x="23" y="44"/>
                  </a:lnTo>
                  <a:lnTo>
                    <a:pt x="23" y="42"/>
                  </a:lnTo>
                  <a:lnTo>
                    <a:pt x="22" y="42"/>
                  </a:lnTo>
                  <a:lnTo>
                    <a:pt x="23" y="41"/>
                  </a:lnTo>
                  <a:lnTo>
                    <a:pt x="25" y="41"/>
                  </a:lnTo>
                  <a:lnTo>
                    <a:pt x="24" y="42"/>
                  </a:lnTo>
                  <a:lnTo>
                    <a:pt x="25" y="43"/>
                  </a:lnTo>
                  <a:lnTo>
                    <a:pt x="26" y="42"/>
                  </a:lnTo>
                  <a:lnTo>
                    <a:pt x="29" y="42"/>
                  </a:lnTo>
                  <a:lnTo>
                    <a:pt x="37" y="39"/>
                  </a:lnTo>
                  <a:lnTo>
                    <a:pt x="42" y="37"/>
                  </a:lnTo>
                  <a:lnTo>
                    <a:pt x="44" y="37"/>
                  </a:lnTo>
                  <a:lnTo>
                    <a:pt x="49" y="36"/>
                  </a:lnTo>
                  <a:lnTo>
                    <a:pt x="51" y="34"/>
                  </a:lnTo>
                  <a:lnTo>
                    <a:pt x="54" y="34"/>
                  </a:lnTo>
                  <a:lnTo>
                    <a:pt x="55" y="34"/>
                  </a:lnTo>
                  <a:lnTo>
                    <a:pt x="55" y="35"/>
                  </a:lnTo>
                  <a:lnTo>
                    <a:pt x="52" y="37"/>
                  </a:lnTo>
                  <a:lnTo>
                    <a:pt x="53" y="37"/>
                  </a:lnTo>
                  <a:lnTo>
                    <a:pt x="55" y="37"/>
                  </a:lnTo>
                  <a:lnTo>
                    <a:pt x="56" y="37"/>
                  </a:lnTo>
                  <a:lnTo>
                    <a:pt x="57" y="36"/>
                  </a:lnTo>
                  <a:lnTo>
                    <a:pt x="59" y="36"/>
                  </a:lnTo>
                  <a:lnTo>
                    <a:pt x="61" y="36"/>
                  </a:lnTo>
                  <a:lnTo>
                    <a:pt x="61" y="37"/>
                  </a:lnTo>
                  <a:lnTo>
                    <a:pt x="63" y="36"/>
                  </a:lnTo>
                  <a:lnTo>
                    <a:pt x="67" y="36"/>
                  </a:lnTo>
                  <a:lnTo>
                    <a:pt x="68" y="35"/>
                  </a:lnTo>
                  <a:lnTo>
                    <a:pt x="70" y="34"/>
                  </a:lnTo>
                  <a:lnTo>
                    <a:pt x="72" y="33"/>
                  </a:lnTo>
                  <a:lnTo>
                    <a:pt x="73" y="31"/>
                  </a:lnTo>
                  <a:lnTo>
                    <a:pt x="74" y="33"/>
                  </a:lnTo>
                  <a:lnTo>
                    <a:pt x="75" y="33"/>
                  </a:lnTo>
                  <a:lnTo>
                    <a:pt x="76" y="33"/>
                  </a:lnTo>
                  <a:lnTo>
                    <a:pt x="77" y="31"/>
                  </a:lnTo>
                  <a:lnTo>
                    <a:pt x="81" y="31"/>
                  </a:lnTo>
                  <a:lnTo>
                    <a:pt x="85" y="30"/>
                  </a:lnTo>
                  <a:lnTo>
                    <a:pt x="91" y="31"/>
                  </a:lnTo>
                  <a:lnTo>
                    <a:pt x="94" y="30"/>
                  </a:lnTo>
                  <a:lnTo>
                    <a:pt x="96" y="29"/>
                  </a:lnTo>
                  <a:lnTo>
                    <a:pt x="102" y="28"/>
                  </a:lnTo>
                  <a:lnTo>
                    <a:pt x="105" y="27"/>
                  </a:lnTo>
                  <a:lnTo>
                    <a:pt x="107" y="27"/>
                  </a:lnTo>
                  <a:lnTo>
                    <a:pt x="116" y="25"/>
                  </a:lnTo>
                  <a:lnTo>
                    <a:pt x="119" y="24"/>
                  </a:lnTo>
                  <a:lnTo>
                    <a:pt x="124" y="21"/>
                  </a:lnTo>
                  <a:lnTo>
                    <a:pt x="124" y="20"/>
                  </a:lnTo>
                  <a:lnTo>
                    <a:pt x="127" y="19"/>
                  </a:lnTo>
                  <a:lnTo>
                    <a:pt x="128" y="19"/>
                  </a:lnTo>
                  <a:lnTo>
                    <a:pt x="134" y="20"/>
                  </a:lnTo>
                  <a:lnTo>
                    <a:pt x="136" y="19"/>
                  </a:lnTo>
                  <a:lnTo>
                    <a:pt x="139" y="19"/>
                  </a:lnTo>
                  <a:lnTo>
                    <a:pt x="142" y="18"/>
                  </a:lnTo>
                  <a:lnTo>
                    <a:pt x="141" y="19"/>
                  </a:lnTo>
                  <a:lnTo>
                    <a:pt x="143" y="18"/>
                  </a:lnTo>
                  <a:lnTo>
                    <a:pt x="142" y="18"/>
                  </a:lnTo>
                  <a:lnTo>
                    <a:pt x="142" y="17"/>
                  </a:lnTo>
                  <a:lnTo>
                    <a:pt x="143" y="16"/>
                  </a:lnTo>
                  <a:lnTo>
                    <a:pt x="144" y="18"/>
                  </a:lnTo>
                  <a:lnTo>
                    <a:pt x="145" y="17"/>
                  </a:lnTo>
                  <a:lnTo>
                    <a:pt x="149" y="18"/>
                  </a:lnTo>
                  <a:lnTo>
                    <a:pt x="151" y="16"/>
                  </a:lnTo>
                  <a:lnTo>
                    <a:pt x="154" y="17"/>
                  </a:lnTo>
                  <a:lnTo>
                    <a:pt x="154" y="16"/>
                  </a:lnTo>
                  <a:lnTo>
                    <a:pt x="158" y="15"/>
                  </a:lnTo>
                  <a:lnTo>
                    <a:pt x="159" y="15"/>
                  </a:lnTo>
                  <a:lnTo>
                    <a:pt x="160" y="13"/>
                  </a:lnTo>
                  <a:lnTo>
                    <a:pt x="162" y="13"/>
                  </a:lnTo>
                  <a:lnTo>
                    <a:pt x="163" y="12"/>
                  </a:lnTo>
                  <a:lnTo>
                    <a:pt x="168" y="7"/>
                  </a:lnTo>
                  <a:lnTo>
                    <a:pt x="169" y="7"/>
                  </a:lnTo>
                  <a:lnTo>
                    <a:pt x="170" y="10"/>
                  </a:lnTo>
                  <a:lnTo>
                    <a:pt x="170" y="9"/>
                  </a:lnTo>
                  <a:lnTo>
                    <a:pt x="170" y="8"/>
                  </a:lnTo>
                  <a:lnTo>
                    <a:pt x="171" y="7"/>
                  </a:lnTo>
                  <a:lnTo>
                    <a:pt x="173" y="8"/>
                  </a:lnTo>
                  <a:lnTo>
                    <a:pt x="175" y="8"/>
                  </a:lnTo>
                  <a:lnTo>
                    <a:pt x="174" y="13"/>
                  </a:lnTo>
                  <a:lnTo>
                    <a:pt x="177" y="14"/>
                  </a:lnTo>
                  <a:lnTo>
                    <a:pt x="183" y="13"/>
                  </a:lnTo>
                  <a:lnTo>
                    <a:pt x="183" y="12"/>
                  </a:lnTo>
                  <a:lnTo>
                    <a:pt x="183" y="11"/>
                  </a:lnTo>
                  <a:lnTo>
                    <a:pt x="183" y="8"/>
                  </a:lnTo>
                  <a:lnTo>
                    <a:pt x="186" y="8"/>
                  </a:lnTo>
                  <a:lnTo>
                    <a:pt x="187" y="7"/>
                  </a:lnTo>
                  <a:lnTo>
                    <a:pt x="187" y="8"/>
                  </a:lnTo>
                  <a:lnTo>
                    <a:pt x="188" y="7"/>
                  </a:lnTo>
                  <a:lnTo>
                    <a:pt x="189" y="7"/>
                  </a:lnTo>
                  <a:lnTo>
                    <a:pt x="194" y="7"/>
                  </a:lnTo>
                  <a:lnTo>
                    <a:pt x="197" y="7"/>
                  </a:lnTo>
                  <a:lnTo>
                    <a:pt x="200" y="7"/>
                  </a:lnTo>
                  <a:lnTo>
                    <a:pt x="203" y="7"/>
                  </a:lnTo>
                  <a:lnTo>
                    <a:pt x="204" y="8"/>
                  </a:lnTo>
                  <a:lnTo>
                    <a:pt x="203" y="9"/>
                  </a:lnTo>
                  <a:lnTo>
                    <a:pt x="200" y="9"/>
                  </a:lnTo>
                  <a:lnTo>
                    <a:pt x="206" y="11"/>
                  </a:lnTo>
                  <a:lnTo>
                    <a:pt x="206" y="10"/>
                  </a:lnTo>
                  <a:lnTo>
                    <a:pt x="206" y="7"/>
                  </a:lnTo>
                  <a:lnTo>
                    <a:pt x="208" y="6"/>
                  </a:lnTo>
                  <a:lnTo>
                    <a:pt x="209" y="4"/>
                  </a:lnTo>
                  <a:lnTo>
                    <a:pt x="215" y="1"/>
                  </a:lnTo>
                  <a:lnTo>
                    <a:pt x="216" y="1"/>
                  </a:lnTo>
                  <a:lnTo>
                    <a:pt x="217" y="1"/>
                  </a:lnTo>
                  <a:lnTo>
                    <a:pt x="218" y="3"/>
                  </a:lnTo>
                  <a:lnTo>
                    <a:pt x="215" y="3"/>
                  </a:lnTo>
                  <a:lnTo>
                    <a:pt x="216" y="3"/>
                  </a:lnTo>
                  <a:lnTo>
                    <a:pt x="216" y="4"/>
                  </a:lnTo>
                  <a:lnTo>
                    <a:pt x="218" y="7"/>
                  </a:lnTo>
                  <a:lnTo>
                    <a:pt x="218" y="3"/>
                  </a:lnTo>
                  <a:lnTo>
                    <a:pt x="218" y="4"/>
                  </a:lnTo>
                  <a:lnTo>
                    <a:pt x="220" y="4"/>
                  </a:lnTo>
                  <a:lnTo>
                    <a:pt x="219" y="3"/>
                  </a:lnTo>
                  <a:lnTo>
                    <a:pt x="218" y="3"/>
                  </a:lnTo>
                  <a:lnTo>
                    <a:pt x="218" y="2"/>
                  </a:lnTo>
                  <a:lnTo>
                    <a:pt x="218" y="1"/>
                  </a:lnTo>
                  <a:lnTo>
                    <a:pt x="220" y="0"/>
                  </a:lnTo>
                  <a:lnTo>
                    <a:pt x="221" y="3"/>
                  </a:lnTo>
                  <a:lnTo>
                    <a:pt x="221" y="4"/>
                  </a:lnTo>
                  <a:lnTo>
                    <a:pt x="222" y="4"/>
                  </a:lnTo>
                  <a:lnTo>
                    <a:pt x="222" y="3"/>
                  </a:lnTo>
                  <a:lnTo>
                    <a:pt x="221" y="2"/>
                  </a:lnTo>
                  <a:lnTo>
                    <a:pt x="221" y="1"/>
                  </a:lnTo>
                  <a:lnTo>
                    <a:pt x="222" y="1"/>
                  </a:lnTo>
                  <a:lnTo>
                    <a:pt x="223" y="1"/>
                  </a:lnTo>
                  <a:lnTo>
                    <a:pt x="223" y="2"/>
                  </a:lnTo>
                  <a:lnTo>
                    <a:pt x="223" y="8"/>
                  </a:lnTo>
                  <a:lnTo>
                    <a:pt x="224" y="8"/>
                  </a:lnTo>
                  <a:lnTo>
                    <a:pt x="224" y="7"/>
                  </a:lnTo>
                  <a:lnTo>
                    <a:pt x="223" y="6"/>
                  </a:lnTo>
                  <a:lnTo>
                    <a:pt x="225" y="6"/>
                  </a:lnTo>
                  <a:lnTo>
                    <a:pt x="224" y="4"/>
                  </a:lnTo>
                  <a:lnTo>
                    <a:pt x="224" y="1"/>
                  </a:lnTo>
                  <a:lnTo>
                    <a:pt x="225" y="3"/>
                  </a:lnTo>
                  <a:lnTo>
                    <a:pt x="225" y="4"/>
                  </a:lnTo>
                  <a:lnTo>
                    <a:pt x="225" y="5"/>
                  </a:lnTo>
                  <a:lnTo>
                    <a:pt x="226" y="7"/>
                  </a:lnTo>
                  <a:lnTo>
                    <a:pt x="228" y="8"/>
                  </a:lnTo>
                  <a:lnTo>
                    <a:pt x="235" y="6"/>
                  </a:lnTo>
                  <a:lnTo>
                    <a:pt x="239" y="5"/>
                  </a:lnTo>
                  <a:lnTo>
                    <a:pt x="258" y="8"/>
                  </a:lnTo>
                  <a:lnTo>
                    <a:pt x="260" y="8"/>
                  </a:lnTo>
                  <a:lnTo>
                    <a:pt x="261" y="1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7" name="Line 374">
              <a:extLst>
                <a:ext uri="{FF2B5EF4-FFF2-40B4-BE49-F238E27FC236}">
                  <a16:creationId xmlns:a16="http://schemas.microsoft.com/office/drawing/2014/main" id="{F918CEF7-4DE2-1E61-C6CC-7364484522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68111" y="5213650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8" name="Freeform 375">
              <a:extLst>
                <a:ext uri="{FF2B5EF4-FFF2-40B4-BE49-F238E27FC236}">
                  <a16:creationId xmlns:a16="http://schemas.microsoft.com/office/drawing/2014/main" id="{7A713297-C27B-F492-66AA-2326FD2103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7977" y="5211973"/>
              <a:ext cx="28523" cy="30200"/>
            </a:xfrm>
            <a:custGeom>
              <a:avLst/>
              <a:gdLst>
                <a:gd name="T0" fmla="*/ 40323247 w 17"/>
                <a:gd name="T1" fmla="*/ 10080625 h 18"/>
                <a:gd name="T2" fmla="*/ 35282841 w 17"/>
                <a:gd name="T3" fmla="*/ 12599988 h 18"/>
                <a:gd name="T4" fmla="*/ 32763432 w 17"/>
                <a:gd name="T5" fmla="*/ 12599988 h 18"/>
                <a:gd name="T6" fmla="*/ 27723026 w 17"/>
                <a:gd name="T7" fmla="*/ 15120938 h 18"/>
                <a:gd name="T8" fmla="*/ 22682620 w 17"/>
                <a:gd name="T9" fmla="*/ 12599988 h 18"/>
                <a:gd name="T10" fmla="*/ 17642214 w 17"/>
                <a:gd name="T11" fmla="*/ 15120938 h 18"/>
                <a:gd name="T12" fmla="*/ 17642214 w 17"/>
                <a:gd name="T13" fmla="*/ 22682200 h 18"/>
                <a:gd name="T14" fmla="*/ 15121218 w 17"/>
                <a:gd name="T15" fmla="*/ 17640300 h 18"/>
                <a:gd name="T16" fmla="*/ 15121218 w 17"/>
                <a:gd name="T17" fmla="*/ 20161250 h 18"/>
                <a:gd name="T18" fmla="*/ 20161624 w 17"/>
                <a:gd name="T19" fmla="*/ 25201563 h 18"/>
                <a:gd name="T20" fmla="*/ 17642214 w 17"/>
                <a:gd name="T21" fmla="*/ 35282188 h 18"/>
                <a:gd name="T22" fmla="*/ 17642214 w 17"/>
                <a:gd name="T23" fmla="*/ 42843450 h 18"/>
                <a:gd name="T24" fmla="*/ 2520997 w 17"/>
                <a:gd name="T25" fmla="*/ 30241875 h 18"/>
                <a:gd name="T26" fmla="*/ 0 w 17"/>
                <a:gd name="T27" fmla="*/ 20161250 h 18"/>
                <a:gd name="T28" fmla="*/ 2520997 w 17"/>
                <a:gd name="T29" fmla="*/ 15120938 h 18"/>
                <a:gd name="T30" fmla="*/ 2520997 w 17"/>
                <a:gd name="T31" fmla="*/ 10080625 h 18"/>
                <a:gd name="T32" fmla="*/ 7561403 w 17"/>
                <a:gd name="T33" fmla="*/ 5040313 h 18"/>
                <a:gd name="T34" fmla="*/ 10080812 w 17"/>
                <a:gd name="T35" fmla="*/ 12599988 h 18"/>
                <a:gd name="T36" fmla="*/ 20161624 w 17"/>
                <a:gd name="T37" fmla="*/ 7559675 h 18"/>
                <a:gd name="T38" fmla="*/ 17642214 w 17"/>
                <a:gd name="T39" fmla="*/ 7559675 h 18"/>
                <a:gd name="T40" fmla="*/ 15121218 w 17"/>
                <a:gd name="T41" fmla="*/ 7559675 h 18"/>
                <a:gd name="T42" fmla="*/ 17642214 w 17"/>
                <a:gd name="T43" fmla="*/ 2520950 h 18"/>
                <a:gd name="T44" fmla="*/ 20161624 w 17"/>
                <a:gd name="T45" fmla="*/ 2520950 h 18"/>
                <a:gd name="T46" fmla="*/ 22682620 w 17"/>
                <a:gd name="T47" fmla="*/ 2520950 h 18"/>
                <a:gd name="T48" fmla="*/ 27723026 w 17"/>
                <a:gd name="T49" fmla="*/ 5040313 h 18"/>
                <a:gd name="T50" fmla="*/ 30242435 w 17"/>
                <a:gd name="T51" fmla="*/ 0 h 18"/>
                <a:gd name="T52" fmla="*/ 22682620 w 17"/>
                <a:gd name="T53" fmla="*/ 7559675 h 18"/>
                <a:gd name="T54" fmla="*/ 27723026 w 17"/>
                <a:gd name="T55" fmla="*/ 10080625 h 18"/>
                <a:gd name="T56" fmla="*/ 32763432 w 17"/>
                <a:gd name="T57" fmla="*/ 7559675 h 18"/>
                <a:gd name="T58" fmla="*/ 32763432 w 17"/>
                <a:gd name="T59" fmla="*/ 5040313 h 18"/>
                <a:gd name="T60" fmla="*/ 30242435 w 17"/>
                <a:gd name="T61" fmla="*/ 0 h 18"/>
                <a:gd name="T62" fmla="*/ 40323247 w 17"/>
                <a:gd name="T63" fmla="*/ 0 h 18"/>
                <a:gd name="T64" fmla="*/ 35282841 w 17"/>
                <a:gd name="T65" fmla="*/ 2520950 h 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7"/>
                <a:gd name="T100" fmla="*/ 0 h 18"/>
                <a:gd name="T101" fmla="*/ 17 w 17"/>
                <a:gd name="T102" fmla="*/ 18 h 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7" h="18">
                  <a:moveTo>
                    <a:pt x="14" y="2"/>
                  </a:moveTo>
                  <a:lnTo>
                    <a:pt x="16" y="4"/>
                  </a:lnTo>
                  <a:lnTo>
                    <a:pt x="16" y="5"/>
                  </a:lnTo>
                  <a:lnTo>
                    <a:pt x="14" y="5"/>
                  </a:lnTo>
                  <a:lnTo>
                    <a:pt x="12" y="5"/>
                  </a:lnTo>
                  <a:lnTo>
                    <a:pt x="13" y="5"/>
                  </a:lnTo>
                  <a:lnTo>
                    <a:pt x="12" y="5"/>
                  </a:lnTo>
                  <a:lnTo>
                    <a:pt x="11" y="6"/>
                  </a:lnTo>
                  <a:lnTo>
                    <a:pt x="9" y="5"/>
                  </a:lnTo>
                  <a:lnTo>
                    <a:pt x="6" y="5"/>
                  </a:lnTo>
                  <a:lnTo>
                    <a:pt x="7" y="6"/>
                  </a:lnTo>
                  <a:lnTo>
                    <a:pt x="8" y="9"/>
                  </a:lnTo>
                  <a:lnTo>
                    <a:pt x="7" y="9"/>
                  </a:lnTo>
                  <a:lnTo>
                    <a:pt x="7" y="8"/>
                  </a:lnTo>
                  <a:lnTo>
                    <a:pt x="6" y="7"/>
                  </a:lnTo>
                  <a:lnTo>
                    <a:pt x="4" y="6"/>
                  </a:lnTo>
                  <a:lnTo>
                    <a:pt x="6" y="8"/>
                  </a:lnTo>
                  <a:lnTo>
                    <a:pt x="7" y="9"/>
                  </a:lnTo>
                  <a:lnTo>
                    <a:pt x="8" y="10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7" y="17"/>
                  </a:lnTo>
                  <a:lnTo>
                    <a:pt x="3" y="16"/>
                  </a:lnTo>
                  <a:lnTo>
                    <a:pt x="1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3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2"/>
                  </a:lnTo>
                  <a:lnTo>
                    <a:pt x="4" y="3"/>
                  </a:lnTo>
                  <a:lnTo>
                    <a:pt x="4" y="5"/>
                  </a:lnTo>
                  <a:lnTo>
                    <a:pt x="7" y="4"/>
                  </a:lnTo>
                  <a:lnTo>
                    <a:pt x="8" y="3"/>
                  </a:lnTo>
                  <a:lnTo>
                    <a:pt x="7" y="3"/>
                  </a:lnTo>
                  <a:lnTo>
                    <a:pt x="6" y="3"/>
                  </a:lnTo>
                  <a:lnTo>
                    <a:pt x="6" y="2"/>
                  </a:lnTo>
                  <a:lnTo>
                    <a:pt x="7" y="1"/>
                  </a:lnTo>
                  <a:lnTo>
                    <a:pt x="8" y="2"/>
                  </a:lnTo>
                  <a:lnTo>
                    <a:pt x="8" y="1"/>
                  </a:lnTo>
                  <a:lnTo>
                    <a:pt x="8" y="0"/>
                  </a:lnTo>
                  <a:lnTo>
                    <a:pt x="9" y="1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2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11" y="4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4" y="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9" name="Line 376">
              <a:extLst>
                <a:ext uri="{FF2B5EF4-FFF2-40B4-BE49-F238E27FC236}">
                  <a16:creationId xmlns:a16="http://schemas.microsoft.com/office/drawing/2014/main" id="{DEADA26B-8E82-7D9C-2E71-E8D0A12FA6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76500" y="5196872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0" name="Freeform 377">
              <a:extLst>
                <a:ext uri="{FF2B5EF4-FFF2-40B4-BE49-F238E27FC236}">
                  <a16:creationId xmlns:a16="http://schemas.microsoft.com/office/drawing/2014/main" id="{7A1D9893-082B-5CA9-DB86-C9A4A5D4873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4822" y="5195195"/>
              <a:ext cx="28523" cy="28522"/>
            </a:xfrm>
            <a:custGeom>
              <a:avLst/>
              <a:gdLst>
                <a:gd name="T0" fmla="*/ 40323247 w 17"/>
                <a:gd name="T1" fmla="*/ 40321753 h 17"/>
                <a:gd name="T2" fmla="*/ 0 w 17"/>
                <a:gd name="T3" fmla="*/ 20160876 h 17"/>
                <a:gd name="T4" fmla="*/ 0 w 17"/>
                <a:gd name="T5" fmla="*/ 0 h 17"/>
                <a:gd name="T6" fmla="*/ 40323247 w 17"/>
                <a:gd name="T7" fmla="*/ 2016087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1" name="Freeform 378">
              <a:extLst>
                <a:ext uri="{FF2B5EF4-FFF2-40B4-BE49-F238E27FC236}">
                  <a16:creationId xmlns:a16="http://schemas.microsoft.com/office/drawing/2014/main" id="{BF3B2EF0-304D-5720-CC0A-482857B500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3746" y="5220361"/>
              <a:ext cx="28522" cy="28523"/>
            </a:xfrm>
            <a:custGeom>
              <a:avLst/>
              <a:gdLst>
                <a:gd name="T0" fmla="*/ 40321753 w 17"/>
                <a:gd name="T1" fmla="*/ 0 h 17"/>
                <a:gd name="T2" fmla="*/ 0 w 17"/>
                <a:gd name="T3" fmla="*/ 40323247 h 17"/>
                <a:gd name="T4" fmla="*/ 0 w 17"/>
                <a:gd name="T5" fmla="*/ 0 h 17"/>
                <a:gd name="T6" fmla="*/ 0 w 17"/>
                <a:gd name="T7" fmla="*/ 0 h 17"/>
                <a:gd name="T8" fmla="*/ 0 w 17"/>
                <a:gd name="T9" fmla="*/ 0 h 17"/>
                <a:gd name="T10" fmla="*/ 40321753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2" name="Freeform 379">
              <a:extLst>
                <a:ext uri="{FF2B5EF4-FFF2-40B4-BE49-F238E27FC236}">
                  <a16:creationId xmlns:a16="http://schemas.microsoft.com/office/drawing/2014/main" id="{8EACA98E-BB93-9F3D-6081-6044C90663B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4822" y="5257273"/>
              <a:ext cx="147646" cy="80534"/>
            </a:xfrm>
            <a:custGeom>
              <a:avLst/>
              <a:gdLst>
                <a:gd name="T0" fmla="*/ 219254388 w 88"/>
                <a:gd name="T1" fmla="*/ 113407825 h 48"/>
                <a:gd name="T2" fmla="*/ 214214075 w 88"/>
                <a:gd name="T3" fmla="*/ 118448138 h 48"/>
                <a:gd name="T4" fmla="*/ 204133450 w 88"/>
                <a:gd name="T5" fmla="*/ 113407825 h 48"/>
                <a:gd name="T6" fmla="*/ 189012513 w 88"/>
                <a:gd name="T7" fmla="*/ 93246575 h 48"/>
                <a:gd name="T8" fmla="*/ 168851263 w 88"/>
                <a:gd name="T9" fmla="*/ 80645000 h 48"/>
                <a:gd name="T10" fmla="*/ 113406238 w 88"/>
                <a:gd name="T11" fmla="*/ 52924075 h 48"/>
                <a:gd name="T12" fmla="*/ 47883763 w 88"/>
                <a:gd name="T13" fmla="*/ 30241875 h 48"/>
                <a:gd name="T14" fmla="*/ 20161250 w 88"/>
                <a:gd name="T15" fmla="*/ 27722513 h 48"/>
                <a:gd name="T16" fmla="*/ 5040313 w 88"/>
                <a:gd name="T17" fmla="*/ 12601575 h 48"/>
                <a:gd name="T18" fmla="*/ 0 w 88"/>
                <a:gd name="T19" fmla="*/ 7561263 h 48"/>
                <a:gd name="T20" fmla="*/ 2520950 w 88"/>
                <a:gd name="T21" fmla="*/ 0 h 48"/>
                <a:gd name="T22" fmla="*/ 17640300 w 88"/>
                <a:gd name="T23" fmla="*/ 5040313 h 48"/>
                <a:gd name="T24" fmla="*/ 15120938 w 88"/>
                <a:gd name="T25" fmla="*/ 5040313 h 48"/>
                <a:gd name="T26" fmla="*/ 5040313 w 88"/>
                <a:gd name="T27" fmla="*/ 0 h 48"/>
                <a:gd name="T28" fmla="*/ 5040313 w 88"/>
                <a:gd name="T29" fmla="*/ 5040313 h 48"/>
                <a:gd name="T30" fmla="*/ 5040313 w 88"/>
                <a:gd name="T31" fmla="*/ 5040313 h 48"/>
                <a:gd name="T32" fmla="*/ 5040313 w 88"/>
                <a:gd name="T33" fmla="*/ 5040313 h 48"/>
                <a:gd name="T34" fmla="*/ 7559675 w 88"/>
                <a:gd name="T35" fmla="*/ 7561263 h 48"/>
                <a:gd name="T36" fmla="*/ 7559675 w 88"/>
                <a:gd name="T37" fmla="*/ 10080625 h 48"/>
                <a:gd name="T38" fmla="*/ 10080625 w 88"/>
                <a:gd name="T39" fmla="*/ 5040313 h 48"/>
                <a:gd name="T40" fmla="*/ 20161250 w 88"/>
                <a:gd name="T41" fmla="*/ 17640300 h 48"/>
                <a:gd name="T42" fmla="*/ 20161250 w 88"/>
                <a:gd name="T43" fmla="*/ 7561263 h 48"/>
                <a:gd name="T44" fmla="*/ 20161250 w 88"/>
                <a:gd name="T45" fmla="*/ 12601575 h 48"/>
                <a:gd name="T46" fmla="*/ 30241875 w 88"/>
                <a:gd name="T47" fmla="*/ 10080625 h 48"/>
                <a:gd name="T48" fmla="*/ 57962800 w 88"/>
                <a:gd name="T49" fmla="*/ 15120938 h 48"/>
                <a:gd name="T50" fmla="*/ 83165950 w 88"/>
                <a:gd name="T51" fmla="*/ 32761238 h 48"/>
                <a:gd name="T52" fmla="*/ 103327200 w 88"/>
                <a:gd name="T53" fmla="*/ 35282188 h 48"/>
                <a:gd name="T54" fmla="*/ 110886875 w 88"/>
                <a:gd name="T55" fmla="*/ 40322500 h 48"/>
                <a:gd name="T56" fmla="*/ 113406238 w 88"/>
                <a:gd name="T57" fmla="*/ 35282188 h 48"/>
                <a:gd name="T58" fmla="*/ 115927188 w 88"/>
                <a:gd name="T59" fmla="*/ 35282188 h 48"/>
                <a:gd name="T60" fmla="*/ 118446550 w 88"/>
                <a:gd name="T61" fmla="*/ 37801550 h 48"/>
                <a:gd name="T62" fmla="*/ 123486863 w 88"/>
                <a:gd name="T63" fmla="*/ 42843450 h 48"/>
                <a:gd name="T64" fmla="*/ 126007813 w 88"/>
                <a:gd name="T65" fmla="*/ 40322500 h 48"/>
                <a:gd name="T66" fmla="*/ 126007813 w 88"/>
                <a:gd name="T67" fmla="*/ 42843450 h 48"/>
                <a:gd name="T68" fmla="*/ 131048125 w 88"/>
                <a:gd name="T69" fmla="*/ 50403125 h 48"/>
                <a:gd name="T70" fmla="*/ 143648113 w 88"/>
                <a:gd name="T71" fmla="*/ 52924075 h 48"/>
                <a:gd name="T72" fmla="*/ 146169063 w 88"/>
                <a:gd name="T73" fmla="*/ 52924075 h 48"/>
                <a:gd name="T74" fmla="*/ 146169063 w 88"/>
                <a:gd name="T75" fmla="*/ 50403125 h 48"/>
                <a:gd name="T76" fmla="*/ 146169063 w 88"/>
                <a:gd name="T77" fmla="*/ 50403125 h 48"/>
                <a:gd name="T78" fmla="*/ 151209375 w 88"/>
                <a:gd name="T79" fmla="*/ 52924075 h 48"/>
                <a:gd name="T80" fmla="*/ 151209375 w 88"/>
                <a:gd name="T81" fmla="*/ 57964388 h 48"/>
                <a:gd name="T82" fmla="*/ 156249688 w 88"/>
                <a:gd name="T83" fmla="*/ 60483750 h 48"/>
                <a:gd name="T84" fmla="*/ 158769050 w 88"/>
                <a:gd name="T85" fmla="*/ 65524063 h 48"/>
                <a:gd name="T86" fmla="*/ 161290000 w 88"/>
                <a:gd name="T87" fmla="*/ 65524063 h 48"/>
                <a:gd name="T88" fmla="*/ 173891575 w 88"/>
                <a:gd name="T89" fmla="*/ 73083738 h 48"/>
                <a:gd name="T90" fmla="*/ 183972200 w 88"/>
                <a:gd name="T91" fmla="*/ 75604688 h 48"/>
                <a:gd name="T92" fmla="*/ 196572188 w 88"/>
                <a:gd name="T93" fmla="*/ 75604688 h 48"/>
                <a:gd name="T94" fmla="*/ 199093138 w 88"/>
                <a:gd name="T95" fmla="*/ 78124050 h 48"/>
                <a:gd name="T96" fmla="*/ 196572188 w 88"/>
                <a:gd name="T97" fmla="*/ 83165950 h 48"/>
                <a:gd name="T98" fmla="*/ 204133450 w 88"/>
                <a:gd name="T99" fmla="*/ 85685313 h 48"/>
                <a:gd name="T100" fmla="*/ 211693125 w 88"/>
                <a:gd name="T101" fmla="*/ 88206263 h 48"/>
                <a:gd name="T102" fmla="*/ 214214075 w 88"/>
                <a:gd name="T103" fmla="*/ 90725625 h 48"/>
                <a:gd name="T104" fmla="*/ 216733438 w 88"/>
                <a:gd name="T105" fmla="*/ 93246575 h 48"/>
                <a:gd name="T106" fmla="*/ 211693125 w 88"/>
                <a:gd name="T107" fmla="*/ 95765938 h 48"/>
                <a:gd name="T108" fmla="*/ 206652813 w 88"/>
                <a:gd name="T109" fmla="*/ 95765938 h 48"/>
                <a:gd name="T110" fmla="*/ 201612500 w 88"/>
                <a:gd name="T111" fmla="*/ 90725625 h 48"/>
                <a:gd name="T112" fmla="*/ 199093138 w 88"/>
                <a:gd name="T113" fmla="*/ 93246575 h 48"/>
                <a:gd name="T114" fmla="*/ 204133450 w 88"/>
                <a:gd name="T115" fmla="*/ 98286888 h 48"/>
                <a:gd name="T116" fmla="*/ 211693125 w 88"/>
                <a:gd name="T117" fmla="*/ 98286888 h 48"/>
                <a:gd name="T118" fmla="*/ 211693125 w 88"/>
                <a:gd name="T119" fmla="*/ 105846563 h 48"/>
                <a:gd name="T120" fmla="*/ 216733438 w 88"/>
                <a:gd name="T121" fmla="*/ 110886875 h 48"/>
                <a:gd name="T122" fmla="*/ 216733438 w 88"/>
                <a:gd name="T123" fmla="*/ 110886875 h 48"/>
                <a:gd name="T124" fmla="*/ 219254388 w 88"/>
                <a:gd name="T125" fmla="*/ 110886875 h 4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88"/>
                <a:gd name="T190" fmla="*/ 0 h 48"/>
                <a:gd name="T191" fmla="*/ 88 w 88"/>
                <a:gd name="T192" fmla="*/ 48 h 4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88" h="48">
                  <a:moveTo>
                    <a:pt x="87" y="44"/>
                  </a:moveTo>
                  <a:lnTo>
                    <a:pt x="87" y="45"/>
                  </a:lnTo>
                  <a:lnTo>
                    <a:pt x="86" y="47"/>
                  </a:lnTo>
                  <a:lnTo>
                    <a:pt x="85" y="47"/>
                  </a:lnTo>
                  <a:lnTo>
                    <a:pt x="82" y="46"/>
                  </a:lnTo>
                  <a:lnTo>
                    <a:pt x="81" y="45"/>
                  </a:lnTo>
                  <a:lnTo>
                    <a:pt x="78" y="40"/>
                  </a:lnTo>
                  <a:lnTo>
                    <a:pt x="75" y="37"/>
                  </a:lnTo>
                  <a:lnTo>
                    <a:pt x="73" y="35"/>
                  </a:lnTo>
                  <a:lnTo>
                    <a:pt x="67" y="32"/>
                  </a:lnTo>
                  <a:lnTo>
                    <a:pt x="56" y="26"/>
                  </a:lnTo>
                  <a:lnTo>
                    <a:pt x="45" y="21"/>
                  </a:lnTo>
                  <a:lnTo>
                    <a:pt x="29" y="15"/>
                  </a:lnTo>
                  <a:lnTo>
                    <a:pt x="19" y="12"/>
                  </a:lnTo>
                  <a:lnTo>
                    <a:pt x="11" y="11"/>
                  </a:lnTo>
                  <a:lnTo>
                    <a:pt x="8" y="11"/>
                  </a:lnTo>
                  <a:lnTo>
                    <a:pt x="7" y="9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lnTo>
                    <a:pt x="7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4"/>
                  </a:lnTo>
                  <a:lnTo>
                    <a:pt x="3" y="2"/>
                  </a:lnTo>
                  <a:lnTo>
                    <a:pt x="4" y="2"/>
                  </a:lnTo>
                  <a:lnTo>
                    <a:pt x="5" y="3"/>
                  </a:lnTo>
                  <a:lnTo>
                    <a:pt x="8" y="7"/>
                  </a:lnTo>
                  <a:lnTo>
                    <a:pt x="8" y="6"/>
                  </a:lnTo>
                  <a:lnTo>
                    <a:pt x="8" y="3"/>
                  </a:lnTo>
                  <a:lnTo>
                    <a:pt x="9" y="4"/>
                  </a:lnTo>
                  <a:lnTo>
                    <a:pt x="8" y="5"/>
                  </a:lnTo>
                  <a:lnTo>
                    <a:pt x="10" y="5"/>
                  </a:lnTo>
                  <a:lnTo>
                    <a:pt x="12" y="4"/>
                  </a:lnTo>
                  <a:lnTo>
                    <a:pt x="15" y="5"/>
                  </a:lnTo>
                  <a:lnTo>
                    <a:pt x="23" y="6"/>
                  </a:lnTo>
                  <a:lnTo>
                    <a:pt x="31" y="11"/>
                  </a:lnTo>
                  <a:lnTo>
                    <a:pt x="33" y="13"/>
                  </a:lnTo>
                  <a:lnTo>
                    <a:pt x="35" y="13"/>
                  </a:lnTo>
                  <a:lnTo>
                    <a:pt x="41" y="14"/>
                  </a:lnTo>
                  <a:lnTo>
                    <a:pt x="44" y="16"/>
                  </a:lnTo>
                  <a:lnTo>
                    <a:pt x="44" y="15"/>
                  </a:lnTo>
                  <a:lnTo>
                    <a:pt x="45" y="14"/>
                  </a:lnTo>
                  <a:lnTo>
                    <a:pt x="46" y="14"/>
                  </a:lnTo>
                  <a:lnTo>
                    <a:pt x="47" y="15"/>
                  </a:lnTo>
                  <a:lnTo>
                    <a:pt x="48" y="15"/>
                  </a:lnTo>
                  <a:lnTo>
                    <a:pt x="49" y="17"/>
                  </a:lnTo>
                  <a:lnTo>
                    <a:pt x="50" y="17"/>
                  </a:lnTo>
                  <a:lnTo>
                    <a:pt x="50" y="16"/>
                  </a:lnTo>
                  <a:lnTo>
                    <a:pt x="50" y="17"/>
                  </a:lnTo>
                  <a:lnTo>
                    <a:pt x="51" y="18"/>
                  </a:lnTo>
                  <a:lnTo>
                    <a:pt x="52" y="20"/>
                  </a:lnTo>
                  <a:lnTo>
                    <a:pt x="55" y="21"/>
                  </a:lnTo>
                  <a:lnTo>
                    <a:pt x="57" y="21"/>
                  </a:lnTo>
                  <a:lnTo>
                    <a:pt x="58" y="20"/>
                  </a:lnTo>
                  <a:lnTo>
                    <a:pt x="58" y="21"/>
                  </a:lnTo>
                  <a:lnTo>
                    <a:pt x="58" y="20"/>
                  </a:lnTo>
                  <a:lnTo>
                    <a:pt x="59" y="21"/>
                  </a:lnTo>
                  <a:lnTo>
                    <a:pt x="60" y="21"/>
                  </a:lnTo>
                  <a:lnTo>
                    <a:pt x="59" y="21"/>
                  </a:lnTo>
                  <a:lnTo>
                    <a:pt x="60" y="23"/>
                  </a:lnTo>
                  <a:lnTo>
                    <a:pt x="62" y="24"/>
                  </a:lnTo>
                  <a:lnTo>
                    <a:pt x="63" y="25"/>
                  </a:lnTo>
                  <a:lnTo>
                    <a:pt x="63" y="26"/>
                  </a:lnTo>
                  <a:lnTo>
                    <a:pt x="64" y="26"/>
                  </a:lnTo>
                  <a:lnTo>
                    <a:pt x="66" y="27"/>
                  </a:lnTo>
                  <a:lnTo>
                    <a:pt x="69" y="29"/>
                  </a:lnTo>
                  <a:lnTo>
                    <a:pt x="73" y="29"/>
                  </a:lnTo>
                  <a:lnTo>
                    <a:pt x="73" y="30"/>
                  </a:lnTo>
                  <a:lnTo>
                    <a:pt x="76" y="30"/>
                  </a:lnTo>
                  <a:lnTo>
                    <a:pt x="78" y="30"/>
                  </a:lnTo>
                  <a:lnTo>
                    <a:pt x="78" y="29"/>
                  </a:lnTo>
                  <a:lnTo>
                    <a:pt x="79" y="31"/>
                  </a:lnTo>
                  <a:lnTo>
                    <a:pt x="78" y="31"/>
                  </a:lnTo>
                  <a:lnTo>
                    <a:pt x="78" y="33"/>
                  </a:lnTo>
                  <a:lnTo>
                    <a:pt x="79" y="33"/>
                  </a:lnTo>
                  <a:lnTo>
                    <a:pt x="81" y="34"/>
                  </a:lnTo>
                  <a:lnTo>
                    <a:pt x="83" y="35"/>
                  </a:lnTo>
                  <a:lnTo>
                    <a:pt x="84" y="35"/>
                  </a:lnTo>
                  <a:lnTo>
                    <a:pt x="84" y="36"/>
                  </a:lnTo>
                  <a:lnTo>
                    <a:pt x="85" y="36"/>
                  </a:lnTo>
                  <a:lnTo>
                    <a:pt x="86" y="36"/>
                  </a:lnTo>
                  <a:lnTo>
                    <a:pt x="86" y="37"/>
                  </a:lnTo>
                  <a:lnTo>
                    <a:pt x="85" y="37"/>
                  </a:lnTo>
                  <a:lnTo>
                    <a:pt x="84" y="38"/>
                  </a:lnTo>
                  <a:lnTo>
                    <a:pt x="84" y="37"/>
                  </a:lnTo>
                  <a:lnTo>
                    <a:pt x="82" y="38"/>
                  </a:lnTo>
                  <a:lnTo>
                    <a:pt x="82" y="37"/>
                  </a:lnTo>
                  <a:lnTo>
                    <a:pt x="80" y="36"/>
                  </a:lnTo>
                  <a:lnTo>
                    <a:pt x="78" y="37"/>
                  </a:lnTo>
                  <a:lnTo>
                    <a:pt x="79" y="37"/>
                  </a:lnTo>
                  <a:lnTo>
                    <a:pt x="79" y="39"/>
                  </a:lnTo>
                  <a:lnTo>
                    <a:pt x="81" y="39"/>
                  </a:lnTo>
                  <a:lnTo>
                    <a:pt x="83" y="40"/>
                  </a:lnTo>
                  <a:lnTo>
                    <a:pt x="84" y="39"/>
                  </a:lnTo>
                  <a:lnTo>
                    <a:pt x="84" y="41"/>
                  </a:lnTo>
                  <a:lnTo>
                    <a:pt x="84" y="42"/>
                  </a:lnTo>
                  <a:lnTo>
                    <a:pt x="84" y="43"/>
                  </a:lnTo>
                  <a:lnTo>
                    <a:pt x="86" y="44"/>
                  </a:lnTo>
                  <a:lnTo>
                    <a:pt x="85" y="45"/>
                  </a:lnTo>
                  <a:lnTo>
                    <a:pt x="86" y="44"/>
                  </a:lnTo>
                  <a:lnTo>
                    <a:pt x="87" y="45"/>
                  </a:lnTo>
                  <a:lnTo>
                    <a:pt x="87" y="4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3" name="Line 380">
              <a:extLst>
                <a:ext uri="{FF2B5EF4-FFF2-40B4-BE49-F238E27FC236}">
                  <a16:creationId xmlns:a16="http://schemas.microsoft.com/office/drawing/2014/main" id="{6717AFDE-1F3C-0316-D27E-F3BE1B3FFE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719113" y="5255596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4" name="Freeform 381">
              <a:extLst>
                <a:ext uri="{FF2B5EF4-FFF2-40B4-BE49-F238E27FC236}">
                  <a16:creationId xmlns:a16="http://schemas.microsoft.com/office/drawing/2014/main" id="{ED1B1DD4-12FA-272C-0F62-07F07F2A7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3679" y="5225395"/>
              <a:ext cx="68789" cy="40267"/>
            </a:xfrm>
            <a:custGeom>
              <a:avLst/>
              <a:gdLst>
                <a:gd name="T0" fmla="*/ 98284545 w 41"/>
                <a:gd name="T1" fmla="*/ 47883763 h 24"/>
                <a:gd name="T2" fmla="*/ 100805476 w 41"/>
                <a:gd name="T3" fmla="*/ 55443438 h 24"/>
                <a:gd name="T4" fmla="*/ 98284545 w 41"/>
                <a:gd name="T5" fmla="*/ 57964388 h 24"/>
                <a:gd name="T6" fmla="*/ 95765202 w 41"/>
                <a:gd name="T7" fmla="*/ 55443438 h 24"/>
                <a:gd name="T8" fmla="*/ 93244271 w 41"/>
                <a:gd name="T9" fmla="*/ 55443438 h 24"/>
                <a:gd name="T10" fmla="*/ 88203997 w 41"/>
                <a:gd name="T11" fmla="*/ 52924075 h 24"/>
                <a:gd name="T12" fmla="*/ 73083176 w 41"/>
                <a:gd name="T13" fmla="*/ 47883763 h 24"/>
                <a:gd name="T14" fmla="*/ 70563833 w 41"/>
                <a:gd name="T15" fmla="*/ 47883763 h 24"/>
                <a:gd name="T16" fmla="*/ 52922081 w 41"/>
                <a:gd name="T17" fmla="*/ 45362813 h 24"/>
                <a:gd name="T18" fmla="*/ 12599891 w 41"/>
                <a:gd name="T19" fmla="*/ 32761238 h 24"/>
                <a:gd name="T20" fmla="*/ 7559617 w 41"/>
                <a:gd name="T21" fmla="*/ 30241875 h 24"/>
                <a:gd name="T22" fmla="*/ 5040274 w 41"/>
                <a:gd name="T23" fmla="*/ 30241875 h 24"/>
                <a:gd name="T24" fmla="*/ 2519343 w 41"/>
                <a:gd name="T25" fmla="*/ 25201563 h 24"/>
                <a:gd name="T26" fmla="*/ 0 w 41"/>
                <a:gd name="T27" fmla="*/ 5040313 h 24"/>
                <a:gd name="T28" fmla="*/ 5040274 w 41"/>
                <a:gd name="T29" fmla="*/ 2520950 h 24"/>
                <a:gd name="T30" fmla="*/ 12599891 w 41"/>
                <a:gd name="T31" fmla="*/ 2520950 h 24"/>
                <a:gd name="T32" fmla="*/ 12599891 w 41"/>
                <a:gd name="T33" fmla="*/ 2520950 h 24"/>
                <a:gd name="T34" fmla="*/ 12599891 w 41"/>
                <a:gd name="T35" fmla="*/ 0 h 24"/>
                <a:gd name="T36" fmla="*/ 15120821 w 41"/>
                <a:gd name="T37" fmla="*/ 2520950 h 24"/>
                <a:gd name="T38" fmla="*/ 12599891 w 41"/>
                <a:gd name="T39" fmla="*/ 5040313 h 24"/>
                <a:gd name="T40" fmla="*/ 15120821 w 41"/>
                <a:gd name="T41" fmla="*/ 7561263 h 24"/>
                <a:gd name="T42" fmla="*/ 20161095 w 41"/>
                <a:gd name="T43" fmla="*/ 10080625 h 24"/>
                <a:gd name="T44" fmla="*/ 25201369 w 41"/>
                <a:gd name="T45" fmla="*/ 7561263 h 24"/>
                <a:gd name="T46" fmla="*/ 25201369 w 41"/>
                <a:gd name="T47" fmla="*/ 7561263 h 24"/>
                <a:gd name="T48" fmla="*/ 17640164 w 41"/>
                <a:gd name="T49" fmla="*/ 7561263 h 24"/>
                <a:gd name="T50" fmla="*/ 15120821 w 41"/>
                <a:gd name="T51" fmla="*/ 2520950 h 24"/>
                <a:gd name="T52" fmla="*/ 20161095 w 41"/>
                <a:gd name="T53" fmla="*/ 2520950 h 24"/>
                <a:gd name="T54" fmla="*/ 32760986 w 41"/>
                <a:gd name="T55" fmla="*/ 5040313 h 24"/>
                <a:gd name="T56" fmla="*/ 40322190 w 41"/>
                <a:gd name="T57" fmla="*/ 10080625 h 24"/>
                <a:gd name="T58" fmla="*/ 42841533 w 41"/>
                <a:gd name="T59" fmla="*/ 10080625 h 24"/>
                <a:gd name="T60" fmla="*/ 40322190 w 41"/>
                <a:gd name="T61" fmla="*/ 10080625 h 24"/>
                <a:gd name="T62" fmla="*/ 40322190 w 41"/>
                <a:gd name="T63" fmla="*/ 10080625 h 24"/>
                <a:gd name="T64" fmla="*/ 40322190 w 41"/>
                <a:gd name="T65" fmla="*/ 10080625 h 24"/>
                <a:gd name="T66" fmla="*/ 40322190 w 41"/>
                <a:gd name="T67" fmla="*/ 15120938 h 24"/>
                <a:gd name="T68" fmla="*/ 35281916 w 41"/>
                <a:gd name="T69" fmla="*/ 20161250 h 24"/>
                <a:gd name="T70" fmla="*/ 35281916 w 41"/>
                <a:gd name="T71" fmla="*/ 22682200 h 24"/>
                <a:gd name="T72" fmla="*/ 35281916 w 41"/>
                <a:gd name="T73" fmla="*/ 22682200 h 24"/>
                <a:gd name="T74" fmla="*/ 47881807 w 41"/>
                <a:gd name="T75" fmla="*/ 27722513 h 24"/>
                <a:gd name="T76" fmla="*/ 47881807 w 41"/>
                <a:gd name="T77" fmla="*/ 30241875 h 24"/>
                <a:gd name="T78" fmla="*/ 50402738 w 41"/>
                <a:gd name="T79" fmla="*/ 30241875 h 24"/>
                <a:gd name="T80" fmla="*/ 47881807 w 41"/>
                <a:gd name="T81" fmla="*/ 30241875 h 24"/>
                <a:gd name="T82" fmla="*/ 50402738 w 41"/>
                <a:gd name="T83" fmla="*/ 27722513 h 24"/>
                <a:gd name="T84" fmla="*/ 45362464 w 41"/>
                <a:gd name="T85" fmla="*/ 25201563 h 24"/>
                <a:gd name="T86" fmla="*/ 47881807 w 41"/>
                <a:gd name="T87" fmla="*/ 25201563 h 24"/>
                <a:gd name="T88" fmla="*/ 50402738 w 41"/>
                <a:gd name="T89" fmla="*/ 25201563 h 24"/>
                <a:gd name="T90" fmla="*/ 55443012 w 41"/>
                <a:gd name="T91" fmla="*/ 25201563 h 24"/>
                <a:gd name="T92" fmla="*/ 57962355 w 41"/>
                <a:gd name="T93" fmla="*/ 25201563 h 24"/>
                <a:gd name="T94" fmla="*/ 55443012 w 41"/>
                <a:gd name="T95" fmla="*/ 27722513 h 24"/>
                <a:gd name="T96" fmla="*/ 55443012 w 41"/>
                <a:gd name="T97" fmla="*/ 27722513 h 24"/>
                <a:gd name="T98" fmla="*/ 57962355 w 41"/>
                <a:gd name="T99" fmla="*/ 30241875 h 24"/>
                <a:gd name="T100" fmla="*/ 63002629 w 41"/>
                <a:gd name="T101" fmla="*/ 30241875 h 24"/>
                <a:gd name="T102" fmla="*/ 65523559 w 41"/>
                <a:gd name="T103" fmla="*/ 27722513 h 24"/>
                <a:gd name="T104" fmla="*/ 70563833 w 41"/>
                <a:gd name="T105" fmla="*/ 30241875 h 24"/>
                <a:gd name="T106" fmla="*/ 80644380 w 41"/>
                <a:gd name="T107" fmla="*/ 32761238 h 24"/>
                <a:gd name="T108" fmla="*/ 83163724 w 41"/>
                <a:gd name="T109" fmla="*/ 32761238 h 24"/>
                <a:gd name="T110" fmla="*/ 95765202 w 41"/>
                <a:gd name="T111" fmla="*/ 40322500 h 24"/>
                <a:gd name="T112" fmla="*/ 98284545 w 41"/>
                <a:gd name="T113" fmla="*/ 42843450 h 24"/>
                <a:gd name="T114" fmla="*/ 100805476 w 41"/>
                <a:gd name="T115" fmla="*/ 45362813 h 2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1"/>
                <a:gd name="T175" fmla="*/ 0 h 24"/>
                <a:gd name="T176" fmla="*/ 41 w 41"/>
                <a:gd name="T177" fmla="*/ 24 h 2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1" h="24">
                  <a:moveTo>
                    <a:pt x="39" y="19"/>
                  </a:moveTo>
                  <a:lnTo>
                    <a:pt x="40" y="22"/>
                  </a:lnTo>
                  <a:lnTo>
                    <a:pt x="39" y="23"/>
                  </a:lnTo>
                  <a:lnTo>
                    <a:pt x="38" y="22"/>
                  </a:lnTo>
                  <a:lnTo>
                    <a:pt x="37" y="22"/>
                  </a:lnTo>
                  <a:lnTo>
                    <a:pt x="35" y="21"/>
                  </a:lnTo>
                  <a:lnTo>
                    <a:pt x="29" y="19"/>
                  </a:lnTo>
                  <a:lnTo>
                    <a:pt x="28" y="19"/>
                  </a:lnTo>
                  <a:lnTo>
                    <a:pt x="21" y="18"/>
                  </a:lnTo>
                  <a:lnTo>
                    <a:pt x="5" y="13"/>
                  </a:lnTo>
                  <a:lnTo>
                    <a:pt x="3" y="12"/>
                  </a:lnTo>
                  <a:lnTo>
                    <a:pt x="2" y="12"/>
                  </a:lnTo>
                  <a:lnTo>
                    <a:pt x="1" y="10"/>
                  </a:lnTo>
                  <a:lnTo>
                    <a:pt x="0" y="2"/>
                  </a:lnTo>
                  <a:lnTo>
                    <a:pt x="2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6" y="3"/>
                  </a:lnTo>
                  <a:lnTo>
                    <a:pt x="8" y="4"/>
                  </a:lnTo>
                  <a:lnTo>
                    <a:pt x="10" y="3"/>
                  </a:lnTo>
                  <a:lnTo>
                    <a:pt x="7" y="3"/>
                  </a:lnTo>
                  <a:lnTo>
                    <a:pt x="6" y="1"/>
                  </a:lnTo>
                  <a:lnTo>
                    <a:pt x="8" y="1"/>
                  </a:lnTo>
                  <a:lnTo>
                    <a:pt x="13" y="2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6" y="4"/>
                  </a:lnTo>
                  <a:lnTo>
                    <a:pt x="16" y="6"/>
                  </a:lnTo>
                  <a:lnTo>
                    <a:pt x="14" y="8"/>
                  </a:lnTo>
                  <a:lnTo>
                    <a:pt x="14" y="9"/>
                  </a:lnTo>
                  <a:lnTo>
                    <a:pt x="19" y="11"/>
                  </a:lnTo>
                  <a:lnTo>
                    <a:pt x="19" y="12"/>
                  </a:lnTo>
                  <a:lnTo>
                    <a:pt x="20" y="12"/>
                  </a:lnTo>
                  <a:lnTo>
                    <a:pt x="19" y="12"/>
                  </a:lnTo>
                  <a:lnTo>
                    <a:pt x="20" y="11"/>
                  </a:lnTo>
                  <a:lnTo>
                    <a:pt x="18" y="10"/>
                  </a:lnTo>
                  <a:lnTo>
                    <a:pt x="19" y="10"/>
                  </a:lnTo>
                  <a:lnTo>
                    <a:pt x="20" y="10"/>
                  </a:lnTo>
                  <a:lnTo>
                    <a:pt x="22" y="10"/>
                  </a:lnTo>
                  <a:lnTo>
                    <a:pt x="23" y="10"/>
                  </a:lnTo>
                  <a:lnTo>
                    <a:pt x="22" y="11"/>
                  </a:lnTo>
                  <a:lnTo>
                    <a:pt x="23" y="12"/>
                  </a:lnTo>
                  <a:lnTo>
                    <a:pt x="25" y="12"/>
                  </a:lnTo>
                  <a:lnTo>
                    <a:pt x="26" y="11"/>
                  </a:lnTo>
                  <a:lnTo>
                    <a:pt x="28" y="12"/>
                  </a:lnTo>
                  <a:lnTo>
                    <a:pt x="32" y="13"/>
                  </a:lnTo>
                  <a:lnTo>
                    <a:pt x="33" y="13"/>
                  </a:lnTo>
                  <a:lnTo>
                    <a:pt x="38" y="16"/>
                  </a:lnTo>
                  <a:lnTo>
                    <a:pt x="39" y="17"/>
                  </a:lnTo>
                  <a:lnTo>
                    <a:pt x="40" y="1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5" name="Line 382">
              <a:extLst>
                <a:ext uri="{FF2B5EF4-FFF2-40B4-BE49-F238E27FC236}">
                  <a16:creationId xmlns:a16="http://schemas.microsoft.com/office/drawing/2014/main" id="{3941B89C-169D-CBE7-A04C-43BD602E6E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24147" y="5240495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6" name="Freeform 383">
              <a:extLst>
                <a:ext uri="{FF2B5EF4-FFF2-40B4-BE49-F238E27FC236}">
                  <a16:creationId xmlns:a16="http://schemas.microsoft.com/office/drawing/2014/main" id="{C2BFE28A-433B-FBBB-DC10-420DAFF19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3946" y="5227073"/>
              <a:ext cx="31878" cy="28523"/>
            </a:xfrm>
            <a:custGeom>
              <a:avLst/>
              <a:gdLst>
                <a:gd name="T0" fmla="*/ 45362061 w 19"/>
                <a:gd name="T1" fmla="*/ 30242435 h 17"/>
                <a:gd name="T2" fmla="*/ 45362061 w 19"/>
                <a:gd name="T3" fmla="*/ 35282841 h 17"/>
                <a:gd name="T4" fmla="*/ 42841152 w 19"/>
                <a:gd name="T5" fmla="*/ 40323247 h 17"/>
                <a:gd name="T6" fmla="*/ 42841152 w 19"/>
                <a:gd name="T7" fmla="*/ 35282841 h 17"/>
                <a:gd name="T8" fmla="*/ 45362061 w 19"/>
                <a:gd name="T9" fmla="*/ 35282841 h 17"/>
                <a:gd name="T10" fmla="*/ 42841152 w 19"/>
                <a:gd name="T11" fmla="*/ 30242435 h 17"/>
                <a:gd name="T12" fmla="*/ 40321832 w 19"/>
                <a:gd name="T13" fmla="*/ 30242435 h 17"/>
                <a:gd name="T14" fmla="*/ 40321832 w 19"/>
                <a:gd name="T15" fmla="*/ 30242435 h 17"/>
                <a:gd name="T16" fmla="*/ 37800923 w 19"/>
                <a:gd name="T17" fmla="*/ 30242435 h 17"/>
                <a:gd name="T18" fmla="*/ 35281603 w 19"/>
                <a:gd name="T19" fmla="*/ 30242435 h 17"/>
                <a:gd name="T20" fmla="*/ 32760694 w 19"/>
                <a:gd name="T21" fmla="*/ 30242435 h 17"/>
                <a:gd name="T22" fmla="*/ 32760694 w 19"/>
                <a:gd name="T23" fmla="*/ 30242435 h 17"/>
                <a:gd name="T24" fmla="*/ 32760694 w 19"/>
                <a:gd name="T25" fmla="*/ 35282841 h 17"/>
                <a:gd name="T26" fmla="*/ 32760694 w 19"/>
                <a:gd name="T27" fmla="*/ 40323247 h 17"/>
                <a:gd name="T28" fmla="*/ 27720465 w 19"/>
                <a:gd name="T29" fmla="*/ 35282841 h 17"/>
                <a:gd name="T30" fmla="*/ 25201145 w 19"/>
                <a:gd name="T31" fmla="*/ 35282841 h 17"/>
                <a:gd name="T32" fmla="*/ 20160916 w 19"/>
                <a:gd name="T33" fmla="*/ 30242435 h 17"/>
                <a:gd name="T34" fmla="*/ 10080458 w 19"/>
                <a:gd name="T35" fmla="*/ 35282841 h 17"/>
                <a:gd name="T36" fmla="*/ 7559550 w 19"/>
                <a:gd name="T37" fmla="*/ 35282841 h 17"/>
                <a:gd name="T38" fmla="*/ 5040229 w 19"/>
                <a:gd name="T39" fmla="*/ 30242435 h 17"/>
                <a:gd name="T40" fmla="*/ 2519321 w 19"/>
                <a:gd name="T41" fmla="*/ 35282841 h 17"/>
                <a:gd name="T42" fmla="*/ 5040229 w 19"/>
                <a:gd name="T43" fmla="*/ 30242435 h 17"/>
                <a:gd name="T44" fmla="*/ 2519321 w 19"/>
                <a:gd name="T45" fmla="*/ 22682620 h 17"/>
                <a:gd name="T46" fmla="*/ 2519321 w 19"/>
                <a:gd name="T47" fmla="*/ 22682620 h 17"/>
                <a:gd name="T48" fmla="*/ 2519321 w 19"/>
                <a:gd name="T49" fmla="*/ 10080812 h 17"/>
                <a:gd name="T50" fmla="*/ 2519321 w 19"/>
                <a:gd name="T51" fmla="*/ 10080812 h 17"/>
                <a:gd name="T52" fmla="*/ 0 w 19"/>
                <a:gd name="T53" fmla="*/ 7561403 h 17"/>
                <a:gd name="T54" fmla="*/ 27720465 w 19"/>
                <a:gd name="T55" fmla="*/ 0 h 17"/>
                <a:gd name="T56" fmla="*/ 27720465 w 19"/>
                <a:gd name="T57" fmla="*/ 0 h 17"/>
                <a:gd name="T58" fmla="*/ 25201145 w 19"/>
                <a:gd name="T59" fmla="*/ 2520997 h 17"/>
                <a:gd name="T60" fmla="*/ 25201145 w 19"/>
                <a:gd name="T61" fmla="*/ 7561403 h 17"/>
                <a:gd name="T62" fmla="*/ 27720465 w 19"/>
                <a:gd name="T63" fmla="*/ 7561403 h 17"/>
                <a:gd name="T64" fmla="*/ 30241374 w 19"/>
                <a:gd name="T65" fmla="*/ 7561403 h 17"/>
                <a:gd name="T66" fmla="*/ 35281603 w 19"/>
                <a:gd name="T67" fmla="*/ 10080812 h 17"/>
                <a:gd name="T68" fmla="*/ 42841152 w 19"/>
                <a:gd name="T69" fmla="*/ 7561403 h 17"/>
                <a:gd name="T70" fmla="*/ 42841152 w 19"/>
                <a:gd name="T71" fmla="*/ 10080812 h 17"/>
                <a:gd name="T72" fmla="*/ 45362061 w 19"/>
                <a:gd name="T73" fmla="*/ 20161624 h 17"/>
                <a:gd name="T74" fmla="*/ 45362061 w 19"/>
                <a:gd name="T75" fmla="*/ 30242435 h 1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9"/>
                <a:gd name="T115" fmla="*/ 0 h 17"/>
                <a:gd name="T116" fmla="*/ 19 w 19"/>
                <a:gd name="T117" fmla="*/ 17 h 1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9" h="17">
                  <a:moveTo>
                    <a:pt x="18" y="12"/>
                  </a:moveTo>
                  <a:lnTo>
                    <a:pt x="18" y="14"/>
                  </a:lnTo>
                  <a:lnTo>
                    <a:pt x="17" y="16"/>
                  </a:lnTo>
                  <a:lnTo>
                    <a:pt x="17" y="14"/>
                  </a:lnTo>
                  <a:lnTo>
                    <a:pt x="18" y="14"/>
                  </a:lnTo>
                  <a:lnTo>
                    <a:pt x="17" y="12"/>
                  </a:lnTo>
                  <a:lnTo>
                    <a:pt x="16" y="12"/>
                  </a:lnTo>
                  <a:lnTo>
                    <a:pt x="15" y="12"/>
                  </a:lnTo>
                  <a:lnTo>
                    <a:pt x="14" y="12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3" y="16"/>
                  </a:lnTo>
                  <a:lnTo>
                    <a:pt x="11" y="14"/>
                  </a:lnTo>
                  <a:lnTo>
                    <a:pt x="10" y="14"/>
                  </a:lnTo>
                  <a:lnTo>
                    <a:pt x="8" y="12"/>
                  </a:lnTo>
                  <a:lnTo>
                    <a:pt x="4" y="14"/>
                  </a:lnTo>
                  <a:lnTo>
                    <a:pt x="3" y="14"/>
                  </a:lnTo>
                  <a:lnTo>
                    <a:pt x="2" y="12"/>
                  </a:lnTo>
                  <a:lnTo>
                    <a:pt x="1" y="14"/>
                  </a:lnTo>
                  <a:lnTo>
                    <a:pt x="2" y="12"/>
                  </a:lnTo>
                  <a:lnTo>
                    <a:pt x="1" y="9"/>
                  </a:lnTo>
                  <a:lnTo>
                    <a:pt x="1" y="4"/>
                  </a:lnTo>
                  <a:lnTo>
                    <a:pt x="0" y="3"/>
                  </a:lnTo>
                  <a:lnTo>
                    <a:pt x="11" y="0"/>
                  </a:lnTo>
                  <a:lnTo>
                    <a:pt x="10" y="1"/>
                  </a:lnTo>
                  <a:lnTo>
                    <a:pt x="10" y="3"/>
                  </a:lnTo>
                  <a:lnTo>
                    <a:pt x="11" y="3"/>
                  </a:lnTo>
                  <a:lnTo>
                    <a:pt x="12" y="3"/>
                  </a:lnTo>
                  <a:lnTo>
                    <a:pt x="14" y="4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18" y="8"/>
                  </a:lnTo>
                  <a:lnTo>
                    <a:pt x="18" y="1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7" name="Freeform 384">
              <a:extLst>
                <a:ext uri="{FF2B5EF4-FFF2-40B4-BE49-F238E27FC236}">
                  <a16:creationId xmlns:a16="http://schemas.microsoft.com/office/drawing/2014/main" id="{59583C2D-8591-43AE-D7A2-656323B96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9246" y="5269018"/>
              <a:ext cx="1678" cy="28522"/>
            </a:xfrm>
            <a:custGeom>
              <a:avLst/>
              <a:gdLst>
                <a:gd name="T0" fmla="*/ 0 w 1"/>
                <a:gd name="T1" fmla="*/ 25201096 h 17"/>
                <a:gd name="T2" fmla="*/ 0 w 1"/>
                <a:gd name="T3" fmla="*/ 40321753 h 17"/>
                <a:gd name="T4" fmla="*/ 0 w 1"/>
                <a:gd name="T5" fmla="*/ 0 h 17"/>
                <a:gd name="T6" fmla="*/ 0 w 1"/>
                <a:gd name="T7" fmla="*/ 0 h 17"/>
                <a:gd name="T8" fmla="*/ 0 w 1"/>
                <a:gd name="T9" fmla="*/ 25201096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"/>
                <a:gd name="T16" fmla="*/ 0 h 17"/>
                <a:gd name="T17" fmla="*/ 1 w 1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" h="17">
                  <a:moveTo>
                    <a:pt x="0" y="10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0" y="1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8" name="Line 385">
              <a:extLst>
                <a:ext uri="{FF2B5EF4-FFF2-40B4-BE49-F238E27FC236}">
                  <a16:creationId xmlns:a16="http://schemas.microsoft.com/office/drawing/2014/main" id="{50364D2B-E3B8-81D4-2904-A5B13F4004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44280" y="5279085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9" name="Freeform 386">
              <a:extLst>
                <a:ext uri="{FF2B5EF4-FFF2-40B4-BE49-F238E27FC236}">
                  <a16:creationId xmlns:a16="http://schemas.microsoft.com/office/drawing/2014/main" id="{D30F8CA9-A9BC-31FE-984C-3AFBE1C06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924" y="5275729"/>
              <a:ext cx="28522" cy="28522"/>
            </a:xfrm>
            <a:custGeom>
              <a:avLst/>
              <a:gdLst>
                <a:gd name="T0" fmla="*/ 25201096 w 17"/>
                <a:gd name="T1" fmla="*/ 25201096 h 17"/>
                <a:gd name="T2" fmla="*/ 12599754 w 17"/>
                <a:gd name="T3" fmla="*/ 25201096 h 17"/>
                <a:gd name="T4" fmla="*/ 0 w 17"/>
                <a:gd name="T5" fmla="*/ 12599754 h 17"/>
                <a:gd name="T6" fmla="*/ 25201096 w 17"/>
                <a:gd name="T7" fmla="*/ 0 h 17"/>
                <a:gd name="T8" fmla="*/ 25201096 w 17"/>
                <a:gd name="T9" fmla="*/ 12599754 h 17"/>
                <a:gd name="T10" fmla="*/ 40321753 w 17"/>
                <a:gd name="T11" fmla="*/ 12599754 h 17"/>
                <a:gd name="T12" fmla="*/ 40321753 w 17"/>
                <a:gd name="T13" fmla="*/ 40321753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0" y="10"/>
                  </a:moveTo>
                  <a:lnTo>
                    <a:pt x="5" y="10"/>
                  </a:lnTo>
                  <a:lnTo>
                    <a:pt x="0" y="5"/>
                  </a:lnTo>
                  <a:lnTo>
                    <a:pt x="10" y="0"/>
                  </a:lnTo>
                  <a:lnTo>
                    <a:pt x="10" y="5"/>
                  </a:lnTo>
                  <a:lnTo>
                    <a:pt x="16" y="5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0" name="Freeform 387">
              <a:extLst>
                <a:ext uri="{FF2B5EF4-FFF2-40B4-BE49-F238E27FC236}">
                  <a16:creationId xmlns:a16="http://schemas.microsoft.com/office/drawing/2014/main" id="{7210CC27-0FDB-5A3F-57D5-36264D9F1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4748" y="5077749"/>
              <a:ext cx="28522" cy="1677"/>
            </a:xfrm>
            <a:custGeom>
              <a:avLst/>
              <a:gdLst>
                <a:gd name="T0" fmla="*/ 40321753 w 17"/>
                <a:gd name="T1" fmla="*/ 0 h 1"/>
                <a:gd name="T2" fmla="*/ 0 w 17"/>
                <a:gd name="T3" fmla="*/ 0 h 1"/>
                <a:gd name="T4" fmla="*/ 0 w 17"/>
                <a:gd name="T5" fmla="*/ 0 h 1"/>
                <a:gd name="T6" fmla="*/ 40321753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1" name="Line 388">
              <a:extLst>
                <a:ext uri="{FF2B5EF4-FFF2-40B4-BE49-F238E27FC236}">
                  <a16:creationId xmlns:a16="http://schemas.microsoft.com/office/drawing/2014/main" id="{E18E1356-5183-416B-1547-1CDD362CBC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811392" y="4869702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2" name="Freeform 389">
              <a:extLst>
                <a:ext uri="{FF2B5EF4-FFF2-40B4-BE49-F238E27FC236}">
                  <a16:creationId xmlns:a16="http://schemas.microsoft.com/office/drawing/2014/main" id="{899322FF-8E37-6F2D-85EE-13CDD0181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0858" y="4745545"/>
              <a:ext cx="82212" cy="152679"/>
            </a:xfrm>
            <a:custGeom>
              <a:avLst/>
              <a:gdLst>
                <a:gd name="T0" fmla="*/ 108365228 w 49"/>
                <a:gd name="T1" fmla="*/ 189010271 h 91"/>
                <a:gd name="T2" fmla="*/ 103324948 w 49"/>
                <a:gd name="T3" fmla="*/ 194050566 h 91"/>
                <a:gd name="T4" fmla="*/ 108365228 w 49"/>
                <a:gd name="T5" fmla="*/ 206652097 h 91"/>
                <a:gd name="T6" fmla="*/ 98284668 w 49"/>
                <a:gd name="T7" fmla="*/ 221772982 h 91"/>
                <a:gd name="T8" fmla="*/ 73083268 w 49"/>
                <a:gd name="T9" fmla="*/ 221772982 h 91"/>
                <a:gd name="T10" fmla="*/ 65523641 w 49"/>
                <a:gd name="T11" fmla="*/ 214211746 h 91"/>
                <a:gd name="T12" fmla="*/ 60483361 w 49"/>
                <a:gd name="T13" fmla="*/ 219252041 h 91"/>
                <a:gd name="T14" fmla="*/ 57962427 w 49"/>
                <a:gd name="T15" fmla="*/ 221772982 h 91"/>
                <a:gd name="T16" fmla="*/ 20161120 w 49"/>
                <a:gd name="T17" fmla="*/ 219252041 h 91"/>
                <a:gd name="T18" fmla="*/ 22680467 w 49"/>
                <a:gd name="T19" fmla="*/ 211692392 h 91"/>
                <a:gd name="T20" fmla="*/ 30241681 w 49"/>
                <a:gd name="T21" fmla="*/ 204131156 h 91"/>
                <a:gd name="T22" fmla="*/ 27720747 w 49"/>
                <a:gd name="T23" fmla="*/ 194050566 h 91"/>
                <a:gd name="T24" fmla="*/ 37801307 w 49"/>
                <a:gd name="T25" fmla="*/ 183969976 h 91"/>
                <a:gd name="T26" fmla="*/ 25201401 w 49"/>
                <a:gd name="T27" fmla="*/ 183969976 h 91"/>
                <a:gd name="T28" fmla="*/ 27720747 w 49"/>
                <a:gd name="T29" fmla="*/ 166329737 h 91"/>
                <a:gd name="T30" fmla="*/ 22680467 w 49"/>
                <a:gd name="T31" fmla="*/ 166329737 h 91"/>
                <a:gd name="T32" fmla="*/ 15120840 w 49"/>
                <a:gd name="T33" fmla="*/ 166329737 h 91"/>
                <a:gd name="T34" fmla="*/ 15120840 w 49"/>
                <a:gd name="T35" fmla="*/ 158768500 h 91"/>
                <a:gd name="T36" fmla="*/ 10080560 w 49"/>
                <a:gd name="T37" fmla="*/ 156249147 h 91"/>
                <a:gd name="T38" fmla="*/ 12599907 w 49"/>
                <a:gd name="T39" fmla="*/ 148687910 h 91"/>
                <a:gd name="T40" fmla="*/ 5040280 w 49"/>
                <a:gd name="T41" fmla="*/ 136087966 h 91"/>
                <a:gd name="T42" fmla="*/ 5040280 w 49"/>
                <a:gd name="T43" fmla="*/ 128526730 h 91"/>
                <a:gd name="T44" fmla="*/ 17640187 w 49"/>
                <a:gd name="T45" fmla="*/ 103325255 h 91"/>
                <a:gd name="T46" fmla="*/ 12599907 w 49"/>
                <a:gd name="T47" fmla="*/ 90725311 h 91"/>
                <a:gd name="T48" fmla="*/ 27720747 w 49"/>
                <a:gd name="T49" fmla="*/ 65523836 h 91"/>
                <a:gd name="T50" fmla="*/ 30241681 w 49"/>
                <a:gd name="T51" fmla="*/ 83164075 h 91"/>
                <a:gd name="T52" fmla="*/ 35281961 w 49"/>
                <a:gd name="T53" fmla="*/ 90725311 h 91"/>
                <a:gd name="T54" fmla="*/ 45362521 w 49"/>
                <a:gd name="T55" fmla="*/ 90725311 h 91"/>
                <a:gd name="T56" fmla="*/ 57962427 w 49"/>
                <a:gd name="T57" fmla="*/ 105846196 h 91"/>
                <a:gd name="T58" fmla="*/ 57962427 w 49"/>
                <a:gd name="T59" fmla="*/ 103325255 h 91"/>
                <a:gd name="T60" fmla="*/ 60483361 w 49"/>
                <a:gd name="T61" fmla="*/ 88204370 h 91"/>
                <a:gd name="T62" fmla="*/ 60483361 w 49"/>
                <a:gd name="T63" fmla="*/ 80644721 h 91"/>
                <a:gd name="T64" fmla="*/ 45362521 w 49"/>
                <a:gd name="T65" fmla="*/ 73083485 h 91"/>
                <a:gd name="T66" fmla="*/ 47881867 w 49"/>
                <a:gd name="T67" fmla="*/ 60483541 h 91"/>
                <a:gd name="T68" fmla="*/ 63002708 w 49"/>
                <a:gd name="T69" fmla="*/ 60483541 h 91"/>
                <a:gd name="T70" fmla="*/ 60483361 w 49"/>
                <a:gd name="T71" fmla="*/ 52922304 h 91"/>
                <a:gd name="T72" fmla="*/ 42841587 w 49"/>
                <a:gd name="T73" fmla="*/ 50402951 h 91"/>
                <a:gd name="T74" fmla="*/ 45362521 w 49"/>
                <a:gd name="T75" fmla="*/ 35282065 h 91"/>
                <a:gd name="T76" fmla="*/ 37801307 w 49"/>
                <a:gd name="T77" fmla="*/ 30241770 h 91"/>
                <a:gd name="T78" fmla="*/ 30241681 w 49"/>
                <a:gd name="T79" fmla="*/ 37801419 h 91"/>
                <a:gd name="T80" fmla="*/ 35281961 w 49"/>
                <a:gd name="T81" fmla="*/ 12599944 h 91"/>
                <a:gd name="T82" fmla="*/ 47881867 w 49"/>
                <a:gd name="T83" fmla="*/ 0 h 91"/>
                <a:gd name="T84" fmla="*/ 65523641 w 49"/>
                <a:gd name="T85" fmla="*/ 17640239 h 91"/>
                <a:gd name="T86" fmla="*/ 68042988 w 49"/>
                <a:gd name="T87" fmla="*/ 27720829 h 91"/>
                <a:gd name="T88" fmla="*/ 83163828 w 49"/>
                <a:gd name="T89" fmla="*/ 37801419 h 91"/>
                <a:gd name="T90" fmla="*/ 95765322 w 49"/>
                <a:gd name="T91" fmla="*/ 47882009 h 91"/>
                <a:gd name="T92" fmla="*/ 95765322 w 49"/>
                <a:gd name="T93" fmla="*/ 65523836 h 91"/>
                <a:gd name="T94" fmla="*/ 98284668 w 49"/>
                <a:gd name="T95" fmla="*/ 88204370 h 91"/>
                <a:gd name="T96" fmla="*/ 113405509 w 49"/>
                <a:gd name="T97" fmla="*/ 93244665 h 91"/>
                <a:gd name="T98" fmla="*/ 103324948 w 49"/>
                <a:gd name="T99" fmla="*/ 95765606 h 91"/>
                <a:gd name="T100" fmla="*/ 93244388 w 49"/>
                <a:gd name="T101" fmla="*/ 103325255 h 91"/>
                <a:gd name="T102" fmla="*/ 90725042 w 49"/>
                <a:gd name="T103" fmla="*/ 118446140 h 91"/>
                <a:gd name="T104" fmla="*/ 93244388 w 49"/>
                <a:gd name="T105" fmla="*/ 133567025 h 91"/>
                <a:gd name="T106" fmla="*/ 95765322 w 49"/>
                <a:gd name="T107" fmla="*/ 146168557 h 91"/>
                <a:gd name="T108" fmla="*/ 95765322 w 49"/>
                <a:gd name="T109" fmla="*/ 153728205 h 91"/>
                <a:gd name="T110" fmla="*/ 110886162 w 49"/>
                <a:gd name="T111" fmla="*/ 151208852 h 91"/>
                <a:gd name="T112" fmla="*/ 115926442 w 49"/>
                <a:gd name="T113" fmla="*/ 153728205 h 91"/>
                <a:gd name="T114" fmla="*/ 115926442 w 49"/>
                <a:gd name="T115" fmla="*/ 171370032 h 9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9"/>
                <a:gd name="T175" fmla="*/ 0 h 91"/>
                <a:gd name="T176" fmla="*/ 49 w 49"/>
                <a:gd name="T177" fmla="*/ 91 h 9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9" h="91">
                  <a:moveTo>
                    <a:pt x="48" y="75"/>
                  </a:moveTo>
                  <a:lnTo>
                    <a:pt x="47" y="76"/>
                  </a:lnTo>
                  <a:lnTo>
                    <a:pt x="43" y="75"/>
                  </a:lnTo>
                  <a:lnTo>
                    <a:pt x="41" y="75"/>
                  </a:lnTo>
                  <a:lnTo>
                    <a:pt x="39" y="76"/>
                  </a:lnTo>
                  <a:lnTo>
                    <a:pt x="41" y="76"/>
                  </a:lnTo>
                  <a:lnTo>
                    <a:pt x="41" y="77"/>
                  </a:lnTo>
                  <a:lnTo>
                    <a:pt x="42" y="78"/>
                  </a:lnTo>
                  <a:lnTo>
                    <a:pt x="41" y="80"/>
                  </a:lnTo>
                  <a:lnTo>
                    <a:pt x="41" y="81"/>
                  </a:lnTo>
                  <a:lnTo>
                    <a:pt x="43" y="82"/>
                  </a:lnTo>
                  <a:lnTo>
                    <a:pt x="43" y="84"/>
                  </a:lnTo>
                  <a:lnTo>
                    <a:pt x="41" y="88"/>
                  </a:lnTo>
                  <a:lnTo>
                    <a:pt x="39" y="88"/>
                  </a:lnTo>
                  <a:lnTo>
                    <a:pt x="36" y="88"/>
                  </a:lnTo>
                  <a:lnTo>
                    <a:pt x="35" y="87"/>
                  </a:lnTo>
                  <a:lnTo>
                    <a:pt x="30" y="87"/>
                  </a:lnTo>
                  <a:lnTo>
                    <a:pt x="29" y="88"/>
                  </a:lnTo>
                  <a:lnTo>
                    <a:pt x="27" y="88"/>
                  </a:lnTo>
                  <a:lnTo>
                    <a:pt x="27" y="87"/>
                  </a:lnTo>
                  <a:lnTo>
                    <a:pt x="27" y="85"/>
                  </a:lnTo>
                  <a:lnTo>
                    <a:pt x="26" y="85"/>
                  </a:lnTo>
                  <a:lnTo>
                    <a:pt x="24" y="85"/>
                  </a:lnTo>
                  <a:lnTo>
                    <a:pt x="24" y="86"/>
                  </a:lnTo>
                  <a:lnTo>
                    <a:pt x="24" y="87"/>
                  </a:lnTo>
                  <a:lnTo>
                    <a:pt x="24" y="90"/>
                  </a:lnTo>
                  <a:lnTo>
                    <a:pt x="23" y="90"/>
                  </a:lnTo>
                  <a:lnTo>
                    <a:pt x="23" y="88"/>
                  </a:lnTo>
                  <a:lnTo>
                    <a:pt x="21" y="89"/>
                  </a:lnTo>
                  <a:lnTo>
                    <a:pt x="20" y="90"/>
                  </a:lnTo>
                  <a:lnTo>
                    <a:pt x="11" y="88"/>
                  </a:lnTo>
                  <a:lnTo>
                    <a:pt x="8" y="87"/>
                  </a:lnTo>
                  <a:lnTo>
                    <a:pt x="8" y="85"/>
                  </a:lnTo>
                  <a:lnTo>
                    <a:pt x="9" y="84"/>
                  </a:lnTo>
                  <a:lnTo>
                    <a:pt x="11" y="84"/>
                  </a:lnTo>
                  <a:lnTo>
                    <a:pt x="11" y="82"/>
                  </a:lnTo>
                  <a:lnTo>
                    <a:pt x="12" y="82"/>
                  </a:lnTo>
                  <a:lnTo>
                    <a:pt x="12" y="81"/>
                  </a:lnTo>
                  <a:lnTo>
                    <a:pt x="11" y="81"/>
                  </a:lnTo>
                  <a:lnTo>
                    <a:pt x="11" y="80"/>
                  </a:lnTo>
                  <a:lnTo>
                    <a:pt x="11" y="78"/>
                  </a:lnTo>
                  <a:lnTo>
                    <a:pt x="11" y="77"/>
                  </a:lnTo>
                  <a:lnTo>
                    <a:pt x="12" y="76"/>
                  </a:lnTo>
                  <a:lnTo>
                    <a:pt x="13" y="75"/>
                  </a:lnTo>
                  <a:lnTo>
                    <a:pt x="14" y="75"/>
                  </a:lnTo>
                  <a:lnTo>
                    <a:pt x="15" y="73"/>
                  </a:lnTo>
                  <a:lnTo>
                    <a:pt x="14" y="72"/>
                  </a:lnTo>
                  <a:lnTo>
                    <a:pt x="12" y="73"/>
                  </a:lnTo>
                  <a:lnTo>
                    <a:pt x="11" y="73"/>
                  </a:lnTo>
                  <a:lnTo>
                    <a:pt x="10" y="73"/>
                  </a:lnTo>
                  <a:lnTo>
                    <a:pt x="9" y="73"/>
                  </a:lnTo>
                  <a:lnTo>
                    <a:pt x="10" y="70"/>
                  </a:lnTo>
                  <a:lnTo>
                    <a:pt x="11" y="66"/>
                  </a:lnTo>
                  <a:lnTo>
                    <a:pt x="11" y="65"/>
                  </a:lnTo>
                  <a:lnTo>
                    <a:pt x="9" y="64"/>
                  </a:lnTo>
                  <a:lnTo>
                    <a:pt x="9" y="66"/>
                  </a:lnTo>
                  <a:lnTo>
                    <a:pt x="8" y="66"/>
                  </a:lnTo>
                  <a:lnTo>
                    <a:pt x="7" y="67"/>
                  </a:lnTo>
                  <a:lnTo>
                    <a:pt x="6" y="67"/>
                  </a:lnTo>
                  <a:lnTo>
                    <a:pt x="6" y="66"/>
                  </a:lnTo>
                  <a:lnTo>
                    <a:pt x="6" y="65"/>
                  </a:lnTo>
                  <a:lnTo>
                    <a:pt x="7" y="65"/>
                  </a:lnTo>
                  <a:lnTo>
                    <a:pt x="7" y="64"/>
                  </a:lnTo>
                  <a:lnTo>
                    <a:pt x="6" y="63"/>
                  </a:lnTo>
                  <a:lnTo>
                    <a:pt x="6" y="64"/>
                  </a:lnTo>
                  <a:lnTo>
                    <a:pt x="5" y="63"/>
                  </a:lnTo>
                  <a:lnTo>
                    <a:pt x="4" y="62"/>
                  </a:lnTo>
                  <a:lnTo>
                    <a:pt x="5" y="61"/>
                  </a:lnTo>
                  <a:lnTo>
                    <a:pt x="6" y="59"/>
                  </a:lnTo>
                  <a:lnTo>
                    <a:pt x="5" y="59"/>
                  </a:lnTo>
                  <a:lnTo>
                    <a:pt x="3" y="58"/>
                  </a:lnTo>
                  <a:lnTo>
                    <a:pt x="2" y="56"/>
                  </a:lnTo>
                  <a:lnTo>
                    <a:pt x="5" y="54"/>
                  </a:lnTo>
                  <a:lnTo>
                    <a:pt x="2" y="54"/>
                  </a:lnTo>
                  <a:lnTo>
                    <a:pt x="1" y="55"/>
                  </a:lnTo>
                  <a:lnTo>
                    <a:pt x="0" y="55"/>
                  </a:lnTo>
                  <a:lnTo>
                    <a:pt x="2" y="51"/>
                  </a:lnTo>
                  <a:lnTo>
                    <a:pt x="3" y="44"/>
                  </a:lnTo>
                  <a:lnTo>
                    <a:pt x="5" y="41"/>
                  </a:lnTo>
                  <a:lnTo>
                    <a:pt x="6" y="41"/>
                  </a:lnTo>
                  <a:lnTo>
                    <a:pt x="7" y="41"/>
                  </a:lnTo>
                  <a:lnTo>
                    <a:pt x="6" y="39"/>
                  </a:lnTo>
                  <a:lnTo>
                    <a:pt x="5" y="39"/>
                  </a:lnTo>
                  <a:lnTo>
                    <a:pt x="5" y="38"/>
                  </a:lnTo>
                  <a:lnTo>
                    <a:pt x="5" y="36"/>
                  </a:lnTo>
                  <a:lnTo>
                    <a:pt x="6" y="35"/>
                  </a:lnTo>
                  <a:lnTo>
                    <a:pt x="6" y="33"/>
                  </a:lnTo>
                  <a:lnTo>
                    <a:pt x="8" y="27"/>
                  </a:lnTo>
                  <a:lnTo>
                    <a:pt x="11" y="26"/>
                  </a:lnTo>
                  <a:lnTo>
                    <a:pt x="11" y="29"/>
                  </a:lnTo>
                  <a:lnTo>
                    <a:pt x="11" y="30"/>
                  </a:lnTo>
                  <a:lnTo>
                    <a:pt x="12" y="32"/>
                  </a:lnTo>
                  <a:lnTo>
                    <a:pt x="12" y="33"/>
                  </a:lnTo>
                  <a:lnTo>
                    <a:pt x="12" y="35"/>
                  </a:lnTo>
                  <a:lnTo>
                    <a:pt x="12" y="36"/>
                  </a:lnTo>
                  <a:lnTo>
                    <a:pt x="13" y="36"/>
                  </a:lnTo>
                  <a:lnTo>
                    <a:pt x="14" y="36"/>
                  </a:lnTo>
                  <a:lnTo>
                    <a:pt x="15" y="33"/>
                  </a:lnTo>
                  <a:lnTo>
                    <a:pt x="17" y="33"/>
                  </a:lnTo>
                  <a:lnTo>
                    <a:pt x="18" y="36"/>
                  </a:lnTo>
                  <a:lnTo>
                    <a:pt x="20" y="37"/>
                  </a:lnTo>
                  <a:lnTo>
                    <a:pt x="21" y="39"/>
                  </a:lnTo>
                  <a:lnTo>
                    <a:pt x="23" y="42"/>
                  </a:lnTo>
                  <a:lnTo>
                    <a:pt x="24" y="42"/>
                  </a:lnTo>
                  <a:lnTo>
                    <a:pt x="24" y="41"/>
                  </a:lnTo>
                  <a:lnTo>
                    <a:pt x="23" y="41"/>
                  </a:lnTo>
                  <a:lnTo>
                    <a:pt x="24" y="39"/>
                  </a:lnTo>
                  <a:lnTo>
                    <a:pt x="23" y="39"/>
                  </a:lnTo>
                  <a:lnTo>
                    <a:pt x="24" y="37"/>
                  </a:lnTo>
                  <a:lnTo>
                    <a:pt x="24" y="35"/>
                  </a:lnTo>
                  <a:lnTo>
                    <a:pt x="24" y="34"/>
                  </a:lnTo>
                  <a:lnTo>
                    <a:pt x="26" y="34"/>
                  </a:lnTo>
                  <a:lnTo>
                    <a:pt x="26" y="33"/>
                  </a:lnTo>
                  <a:lnTo>
                    <a:pt x="24" y="32"/>
                  </a:lnTo>
                  <a:lnTo>
                    <a:pt x="22" y="32"/>
                  </a:lnTo>
                  <a:lnTo>
                    <a:pt x="21" y="30"/>
                  </a:lnTo>
                  <a:lnTo>
                    <a:pt x="18" y="29"/>
                  </a:lnTo>
                  <a:lnTo>
                    <a:pt x="15" y="28"/>
                  </a:lnTo>
                  <a:lnTo>
                    <a:pt x="15" y="26"/>
                  </a:lnTo>
                  <a:lnTo>
                    <a:pt x="18" y="26"/>
                  </a:lnTo>
                  <a:lnTo>
                    <a:pt x="19" y="24"/>
                  </a:lnTo>
                  <a:lnTo>
                    <a:pt x="23" y="26"/>
                  </a:lnTo>
                  <a:lnTo>
                    <a:pt x="24" y="25"/>
                  </a:lnTo>
                  <a:lnTo>
                    <a:pt x="25" y="26"/>
                  </a:lnTo>
                  <a:lnTo>
                    <a:pt x="25" y="24"/>
                  </a:lnTo>
                  <a:lnTo>
                    <a:pt x="24" y="23"/>
                  </a:lnTo>
                  <a:lnTo>
                    <a:pt x="25" y="23"/>
                  </a:lnTo>
                  <a:lnTo>
                    <a:pt x="25" y="21"/>
                  </a:lnTo>
                  <a:lnTo>
                    <a:pt x="24" y="21"/>
                  </a:lnTo>
                  <a:lnTo>
                    <a:pt x="23" y="21"/>
                  </a:lnTo>
                  <a:lnTo>
                    <a:pt x="20" y="20"/>
                  </a:lnTo>
                  <a:lnTo>
                    <a:pt x="18" y="20"/>
                  </a:lnTo>
                  <a:lnTo>
                    <a:pt x="17" y="20"/>
                  </a:lnTo>
                  <a:lnTo>
                    <a:pt x="17" y="17"/>
                  </a:lnTo>
                  <a:lnTo>
                    <a:pt x="16" y="15"/>
                  </a:lnTo>
                  <a:lnTo>
                    <a:pt x="18" y="14"/>
                  </a:lnTo>
                  <a:lnTo>
                    <a:pt x="18" y="13"/>
                  </a:lnTo>
                  <a:lnTo>
                    <a:pt x="17" y="13"/>
                  </a:lnTo>
                  <a:lnTo>
                    <a:pt x="16" y="13"/>
                  </a:lnTo>
                  <a:lnTo>
                    <a:pt x="15" y="12"/>
                  </a:lnTo>
                  <a:lnTo>
                    <a:pt x="13" y="13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1" y="15"/>
                  </a:lnTo>
                  <a:lnTo>
                    <a:pt x="13" y="9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5" y="2"/>
                  </a:lnTo>
                  <a:lnTo>
                    <a:pt x="14" y="2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1" y="5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7" y="9"/>
                  </a:lnTo>
                  <a:lnTo>
                    <a:pt x="28" y="9"/>
                  </a:lnTo>
                  <a:lnTo>
                    <a:pt x="27" y="10"/>
                  </a:lnTo>
                  <a:lnTo>
                    <a:pt x="27" y="11"/>
                  </a:lnTo>
                  <a:lnTo>
                    <a:pt x="30" y="13"/>
                  </a:lnTo>
                  <a:lnTo>
                    <a:pt x="30" y="14"/>
                  </a:lnTo>
                  <a:lnTo>
                    <a:pt x="31" y="15"/>
                  </a:lnTo>
                  <a:lnTo>
                    <a:pt x="33" y="15"/>
                  </a:lnTo>
                  <a:lnTo>
                    <a:pt x="34" y="14"/>
                  </a:lnTo>
                  <a:lnTo>
                    <a:pt x="35" y="14"/>
                  </a:lnTo>
                  <a:lnTo>
                    <a:pt x="37" y="14"/>
                  </a:lnTo>
                  <a:lnTo>
                    <a:pt x="38" y="19"/>
                  </a:lnTo>
                  <a:lnTo>
                    <a:pt x="39" y="21"/>
                  </a:lnTo>
                  <a:lnTo>
                    <a:pt x="38" y="23"/>
                  </a:lnTo>
                  <a:lnTo>
                    <a:pt x="38" y="26"/>
                  </a:lnTo>
                  <a:lnTo>
                    <a:pt x="37" y="29"/>
                  </a:lnTo>
                  <a:lnTo>
                    <a:pt x="37" y="30"/>
                  </a:lnTo>
                  <a:lnTo>
                    <a:pt x="39" y="32"/>
                  </a:lnTo>
                  <a:lnTo>
                    <a:pt x="39" y="35"/>
                  </a:lnTo>
                  <a:lnTo>
                    <a:pt x="41" y="36"/>
                  </a:lnTo>
                  <a:lnTo>
                    <a:pt x="42" y="36"/>
                  </a:lnTo>
                  <a:lnTo>
                    <a:pt x="43" y="37"/>
                  </a:lnTo>
                  <a:lnTo>
                    <a:pt x="45" y="37"/>
                  </a:lnTo>
                  <a:lnTo>
                    <a:pt x="46" y="39"/>
                  </a:lnTo>
                  <a:lnTo>
                    <a:pt x="46" y="40"/>
                  </a:lnTo>
                  <a:lnTo>
                    <a:pt x="42" y="37"/>
                  </a:lnTo>
                  <a:lnTo>
                    <a:pt x="41" y="38"/>
                  </a:lnTo>
                  <a:lnTo>
                    <a:pt x="39" y="39"/>
                  </a:lnTo>
                  <a:lnTo>
                    <a:pt x="37" y="40"/>
                  </a:lnTo>
                  <a:lnTo>
                    <a:pt x="37" y="41"/>
                  </a:lnTo>
                  <a:lnTo>
                    <a:pt x="37" y="42"/>
                  </a:lnTo>
                  <a:lnTo>
                    <a:pt x="38" y="44"/>
                  </a:lnTo>
                  <a:lnTo>
                    <a:pt x="37" y="45"/>
                  </a:lnTo>
                  <a:lnTo>
                    <a:pt x="36" y="47"/>
                  </a:lnTo>
                  <a:lnTo>
                    <a:pt x="35" y="48"/>
                  </a:lnTo>
                  <a:lnTo>
                    <a:pt x="35" y="51"/>
                  </a:lnTo>
                  <a:lnTo>
                    <a:pt x="37" y="52"/>
                  </a:lnTo>
                  <a:lnTo>
                    <a:pt x="37" y="53"/>
                  </a:lnTo>
                  <a:lnTo>
                    <a:pt x="38" y="54"/>
                  </a:lnTo>
                  <a:lnTo>
                    <a:pt x="38" y="56"/>
                  </a:lnTo>
                  <a:lnTo>
                    <a:pt x="38" y="57"/>
                  </a:lnTo>
                  <a:lnTo>
                    <a:pt x="38" y="58"/>
                  </a:lnTo>
                  <a:lnTo>
                    <a:pt x="38" y="59"/>
                  </a:lnTo>
                  <a:lnTo>
                    <a:pt x="36" y="59"/>
                  </a:lnTo>
                  <a:lnTo>
                    <a:pt x="36" y="60"/>
                  </a:lnTo>
                  <a:lnTo>
                    <a:pt x="38" y="61"/>
                  </a:lnTo>
                  <a:lnTo>
                    <a:pt x="39" y="62"/>
                  </a:lnTo>
                  <a:lnTo>
                    <a:pt x="41" y="62"/>
                  </a:lnTo>
                  <a:lnTo>
                    <a:pt x="41" y="60"/>
                  </a:lnTo>
                  <a:lnTo>
                    <a:pt x="44" y="60"/>
                  </a:lnTo>
                  <a:lnTo>
                    <a:pt x="45" y="58"/>
                  </a:lnTo>
                  <a:lnTo>
                    <a:pt x="46" y="58"/>
                  </a:lnTo>
                  <a:lnTo>
                    <a:pt x="46" y="59"/>
                  </a:lnTo>
                  <a:lnTo>
                    <a:pt x="46" y="61"/>
                  </a:lnTo>
                  <a:lnTo>
                    <a:pt x="46" y="63"/>
                  </a:lnTo>
                  <a:lnTo>
                    <a:pt x="45" y="64"/>
                  </a:lnTo>
                  <a:lnTo>
                    <a:pt x="45" y="66"/>
                  </a:lnTo>
                  <a:lnTo>
                    <a:pt x="46" y="68"/>
                  </a:lnTo>
                  <a:lnTo>
                    <a:pt x="47" y="72"/>
                  </a:lnTo>
                  <a:lnTo>
                    <a:pt x="48" y="7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3" name="Line 390">
              <a:extLst>
                <a:ext uri="{FF2B5EF4-FFF2-40B4-BE49-F238E27FC236}">
                  <a16:creationId xmlns:a16="http://schemas.microsoft.com/office/drawing/2014/main" id="{BDA397EB-5B97-FC49-958B-908ACCABCF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819780" y="5076071"/>
              <a:ext cx="3356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4" name="Freeform 391">
              <a:extLst>
                <a:ext uri="{FF2B5EF4-FFF2-40B4-BE49-F238E27FC236}">
                  <a16:creationId xmlns:a16="http://schemas.microsoft.com/office/drawing/2014/main" id="{E7AF8777-6F14-CD6D-2B20-374C574D10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9780" y="5074393"/>
              <a:ext cx="28523" cy="28522"/>
            </a:xfrm>
            <a:custGeom>
              <a:avLst/>
              <a:gdLst>
                <a:gd name="T0" fmla="*/ 0 w 17"/>
                <a:gd name="T1" fmla="*/ 40321753 h 17"/>
                <a:gd name="T2" fmla="*/ 0 w 17"/>
                <a:gd name="T3" fmla="*/ 0 h 17"/>
                <a:gd name="T4" fmla="*/ 20161624 w 17"/>
                <a:gd name="T5" fmla="*/ 0 h 17"/>
                <a:gd name="T6" fmla="*/ 40323247 w 17"/>
                <a:gd name="T7" fmla="*/ 2016087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5" name="Line 392">
              <a:extLst>
                <a:ext uri="{FF2B5EF4-FFF2-40B4-BE49-F238E27FC236}">
                  <a16:creationId xmlns:a16="http://schemas.microsoft.com/office/drawing/2014/main" id="{E8B958E5-BE53-EC61-120D-CADC156007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861726" y="5013993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6" name="Freeform 393">
              <a:extLst>
                <a:ext uri="{FF2B5EF4-FFF2-40B4-BE49-F238E27FC236}">
                  <a16:creationId xmlns:a16="http://schemas.microsoft.com/office/drawing/2014/main" id="{A47C8725-2702-4D81-8376-451A8C3E2E9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048" y="5013993"/>
              <a:ext cx="28523" cy="28522"/>
            </a:xfrm>
            <a:custGeom>
              <a:avLst/>
              <a:gdLst>
                <a:gd name="T0" fmla="*/ 40323247 w 17"/>
                <a:gd name="T1" fmla="*/ 40321753 h 17"/>
                <a:gd name="T2" fmla="*/ 0 w 17"/>
                <a:gd name="T3" fmla="*/ 0 h 17"/>
                <a:gd name="T4" fmla="*/ 40323247 w 17"/>
                <a:gd name="T5" fmla="*/ 0 h 17"/>
                <a:gd name="T6" fmla="*/ 403232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7" name="Freeform 394">
              <a:extLst>
                <a:ext uri="{FF2B5EF4-FFF2-40B4-BE49-F238E27FC236}">
                  <a16:creationId xmlns:a16="http://schemas.microsoft.com/office/drawing/2014/main" id="{953942EA-FE98-1F10-067E-11C05F5B27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8437" y="4795879"/>
              <a:ext cx="28522" cy="28522"/>
            </a:xfrm>
            <a:custGeom>
              <a:avLst/>
              <a:gdLst>
                <a:gd name="T0" fmla="*/ 40321753 w 17"/>
                <a:gd name="T1" fmla="*/ 40321753 h 17"/>
                <a:gd name="T2" fmla="*/ 35281534 w 17"/>
                <a:gd name="T3" fmla="*/ 40321753 h 17"/>
                <a:gd name="T4" fmla="*/ 32760631 w 17"/>
                <a:gd name="T5" fmla="*/ 30241315 h 17"/>
                <a:gd name="T6" fmla="*/ 30241315 w 17"/>
                <a:gd name="T7" fmla="*/ 40321753 h 17"/>
                <a:gd name="T8" fmla="*/ 30241315 w 17"/>
                <a:gd name="T9" fmla="*/ 30241315 h 17"/>
                <a:gd name="T10" fmla="*/ 25201096 w 17"/>
                <a:gd name="T11" fmla="*/ 30241315 h 17"/>
                <a:gd name="T12" fmla="*/ 22680192 w 17"/>
                <a:gd name="T13" fmla="*/ 30241315 h 17"/>
                <a:gd name="T14" fmla="*/ 20160876 w 17"/>
                <a:gd name="T15" fmla="*/ 40321753 h 17"/>
                <a:gd name="T16" fmla="*/ 15120657 w 17"/>
                <a:gd name="T17" fmla="*/ 30241315 h 17"/>
                <a:gd name="T18" fmla="*/ 10080438 w 17"/>
                <a:gd name="T19" fmla="*/ 30241315 h 17"/>
                <a:gd name="T20" fmla="*/ 5040219 w 17"/>
                <a:gd name="T21" fmla="*/ 30241315 h 17"/>
                <a:gd name="T22" fmla="*/ 0 w 17"/>
                <a:gd name="T23" fmla="*/ 30241315 h 17"/>
                <a:gd name="T24" fmla="*/ 0 w 17"/>
                <a:gd name="T25" fmla="*/ 30241315 h 17"/>
                <a:gd name="T26" fmla="*/ 0 w 17"/>
                <a:gd name="T27" fmla="*/ 20160876 h 17"/>
                <a:gd name="T28" fmla="*/ 0 w 17"/>
                <a:gd name="T29" fmla="*/ 10080438 h 17"/>
                <a:gd name="T30" fmla="*/ 0 w 17"/>
                <a:gd name="T31" fmla="*/ 20160876 h 17"/>
                <a:gd name="T32" fmla="*/ 0 w 17"/>
                <a:gd name="T33" fmla="*/ 10080438 h 17"/>
                <a:gd name="T34" fmla="*/ 0 w 17"/>
                <a:gd name="T35" fmla="*/ 0 h 17"/>
                <a:gd name="T36" fmla="*/ 5040219 w 17"/>
                <a:gd name="T37" fmla="*/ 0 h 17"/>
                <a:gd name="T38" fmla="*/ 15120657 w 17"/>
                <a:gd name="T39" fmla="*/ 0 h 17"/>
                <a:gd name="T40" fmla="*/ 20160876 w 17"/>
                <a:gd name="T41" fmla="*/ 10080438 h 17"/>
                <a:gd name="T42" fmla="*/ 20160876 w 17"/>
                <a:gd name="T43" fmla="*/ 20160876 h 17"/>
                <a:gd name="T44" fmla="*/ 25201096 w 17"/>
                <a:gd name="T45" fmla="*/ 20160876 h 17"/>
                <a:gd name="T46" fmla="*/ 25201096 w 17"/>
                <a:gd name="T47" fmla="*/ 20160876 h 17"/>
                <a:gd name="T48" fmla="*/ 35281534 w 17"/>
                <a:gd name="T49" fmla="*/ 30241315 h 17"/>
                <a:gd name="T50" fmla="*/ 40321753 w 17"/>
                <a:gd name="T51" fmla="*/ 40321753 h 1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7"/>
                <a:gd name="T79" fmla="*/ 0 h 17"/>
                <a:gd name="T80" fmla="*/ 17 w 17"/>
                <a:gd name="T81" fmla="*/ 17 h 1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7" h="17">
                  <a:moveTo>
                    <a:pt x="16" y="16"/>
                  </a:moveTo>
                  <a:lnTo>
                    <a:pt x="14" y="16"/>
                  </a:lnTo>
                  <a:lnTo>
                    <a:pt x="13" y="12"/>
                  </a:lnTo>
                  <a:lnTo>
                    <a:pt x="12" y="16"/>
                  </a:lnTo>
                  <a:lnTo>
                    <a:pt x="12" y="12"/>
                  </a:lnTo>
                  <a:lnTo>
                    <a:pt x="10" y="12"/>
                  </a:lnTo>
                  <a:lnTo>
                    <a:pt x="9" y="12"/>
                  </a:lnTo>
                  <a:lnTo>
                    <a:pt x="8" y="16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8" y="4"/>
                  </a:lnTo>
                  <a:lnTo>
                    <a:pt x="8" y="8"/>
                  </a:lnTo>
                  <a:lnTo>
                    <a:pt x="10" y="8"/>
                  </a:lnTo>
                  <a:lnTo>
                    <a:pt x="14" y="12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8" name="Line 395">
              <a:extLst>
                <a:ext uri="{FF2B5EF4-FFF2-40B4-BE49-F238E27FC236}">
                  <a16:creationId xmlns:a16="http://schemas.microsoft.com/office/drawing/2014/main" id="{153BBA22-7C24-076D-13D8-061239BD54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893604" y="4807623"/>
              <a:ext cx="1678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9" name="Line 396">
              <a:extLst>
                <a:ext uri="{FF2B5EF4-FFF2-40B4-BE49-F238E27FC236}">
                  <a16:creationId xmlns:a16="http://schemas.microsoft.com/office/drawing/2014/main" id="{30BDF428-37F3-C7EE-DC26-D7CA3BDB1B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93604" y="4807623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0" name="Freeform 397">
              <a:extLst>
                <a:ext uri="{FF2B5EF4-FFF2-40B4-BE49-F238E27FC236}">
                  <a16:creationId xmlns:a16="http://schemas.microsoft.com/office/drawing/2014/main" id="{643FA8F5-7B1F-2F7D-FD2A-8D7DEB7205C8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8571" y="4804267"/>
              <a:ext cx="28522" cy="28523"/>
            </a:xfrm>
            <a:custGeom>
              <a:avLst/>
              <a:gdLst>
                <a:gd name="T0" fmla="*/ 30241315 w 17"/>
                <a:gd name="T1" fmla="*/ 40323247 h 17"/>
                <a:gd name="T2" fmla="*/ 0 w 17"/>
                <a:gd name="T3" fmla="*/ 0 h 17"/>
                <a:gd name="T4" fmla="*/ 0 w 17"/>
                <a:gd name="T5" fmla="*/ 0 h 17"/>
                <a:gd name="T6" fmla="*/ 0 w 17"/>
                <a:gd name="T7" fmla="*/ 0 h 17"/>
                <a:gd name="T8" fmla="*/ 30241315 w 17"/>
                <a:gd name="T9" fmla="*/ 0 h 17"/>
                <a:gd name="T10" fmla="*/ 40321753 w 17"/>
                <a:gd name="T11" fmla="*/ 20161624 h 17"/>
                <a:gd name="T12" fmla="*/ 40321753 w 17"/>
                <a:gd name="T13" fmla="*/ 40323247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2" y="16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6" y="8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1" name="Freeform 398">
              <a:extLst>
                <a:ext uri="{FF2B5EF4-FFF2-40B4-BE49-F238E27FC236}">
                  <a16:creationId xmlns:a16="http://schemas.microsoft.com/office/drawing/2014/main" id="{0470B6D5-4ABF-B938-8870-A290F392E6E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2268" y="5032448"/>
              <a:ext cx="233214" cy="367438"/>
            </a:xfrm>
            <a:custGeom>
              <a:avLst/>
              <a:gdLst>
                <a:gd name="T0" fmla="*/ 330142011 w 139"/>
                <a:gd name="T1" fmla="*/ 30241918 h 219"/>
                <a:gd name="T2" fmla="*/ 309980715 w 139"/>
                <a:gd name="T3" fmla="*/ 57964471 h 219"/>
                <a:gd name="T4" fmla="*/ 113408082 w 139"/>
                <a:gd name="T5" fmla="*/ 350303016 h 219"/>
                <a:gd name="T6" fmla="*/ 60483887 w 139"/>
                <a:gd name="T7" fmla="*/ 448588458 h 219"/>
                <a:gd name="T8" fmla="*/ 37803223 w 139"/>
                <a:gd name="T9" fmla="*/ 516633568 h 219"/>
                <a:gd name="T10" fmla="*/ 30241944 w 139"/>
                <a:gd name="T11" fmla="*/ 549394853 h 219"/>
                <a:gd name="T12" fmla="*/ 22682251 w 139"/>
                <a:gd name="T13" fmla="*/ 516633568 h 219"/>
                <a:gd name="T14" fmla="*/ 0 w 139"/>
                <a:gd name="T15" fmla="*/ 461190051 h 219"/>
                <a:gd name="T16" fmla="*/ 7561280 w 139"/>
                <a:gd name="T17" fmla="*/ 486391650 h 219"/>
                <a:gd name="T18" fmla="*/ 32762899 w 139"/>
                <a:gd name="T19" fmla="*/ 493951335 h 219"/>
                <a:gd name="T20" fmla="*/ 47883871 w 139"/>
                <a:gd name="T21" fmla="*/ 463709417 h 219"/>
                <a:gd name="T22" fmla="*/ 65524211 w 139"/>
                <a:gd name="T23" fmla="*/ 420867493 h 219"/>
                <a:gd name="T24" fmla="*/ 83166138 w 139"/>
                <a:gd name="T25" fmla="*/ 383064301 h 219"/>
                <a:gd name="T26" fmla="*/ 93246786 w 139"/>
                <a:gd name="T27" fmla="*/ 375504615 h 219"/>
                <a:gd name="T28" fmla="*/ 80645183 w 139"/>
                <a:gd name="T29" fmla="*/ 367943342 h 219"/>
                <a:gd name="T30" fmla="*/ 95766154 w 139"/>
                <a:gd name="T31" fmla="*/ 365423976 h 219"/>
                <a:gd name="T32" fmla="*/ 95766154 w 139"/>
                <a:gd name="T33" fmla="*/ 352822382 h 219"/>
                <a:gd name="T34" fmla="*/ 98287110 w 139"/>
                <a:gd name="T35" fmla="*/ 342741743 h 219"/>
                <a:gd name="T36" fmla="*/ 103327434 w 139"/>
                <a:gd name="T37" fmla="*/ 332661103 h 219"/>
                <a:gd name="T38" fmla="*/ 113408082 w 139"/>
                <a:gd name="T39" fmla="*/ 335182057 h 219"/>
                <a:gd name="T40" fmla="*/ 118448406 w 139"/>
                <a:gd name="T41" fmla="*/ 327620784 h 219"/>
                <a:gd name="T42" fmla="*/ 120967774 w 139"/>
                <a:gd name="T43" fmla="*/ 304940139 h 219"/>
                <a:gd name="T44" fmla="*/ 131048422 w 139"/>
                <a:gd name="T45" fmla="*/ 297378865 h 219"/>
                <a:gd name="T46" fmla="*/ 136088746 w 139"/>
                <a:gd name="T47" fmla="*/ 304940139 h 219"/>
                <a:gd name="T48" fmla="*/ 136088746 w 139"/>
                <a:gd name="T49" fmla="*/ 282257906 h 219"/>
                <a:gd name="T50" fmla="*/ 141129070 w 139"/>
                <a:gd name="T51" fmla="*/ 277217586 h 219"/>
                <a:gd name="T52" fmla="*/ 146169394 w 139"/>
                <a:gd name="T53" fmla="*/ 277217586 h 219"/>
                <a:gd name="T54" fmla="*/ 148690349 w 139"/>
                <a:gd name="T55" fmla="*/ 262096627 h 219"/>
                <a:gd name="T56" fmla="*/ 166330689 w 139"/>
                <a:gd name="T57" fmla="*/ 249496621 h 219"/>
                <a:gd name="T58" fmla="*/ 168851645 w 139"/>
                <a:gd name="T59" fmla="*/ 244456302 h 219"/>
                <a:gd name="T60" fmla="*/ 168851645 w 139"/>
                <a:gd name="T61" fmla="*/ 236895028 h 219"/>
                <a:gd name="T62" fmla="*/ 181451661 w 139"/>
                <a:gd name="T63" fmla="*/ 214214383 h 219"/>
                <a:gd name="T64" fmla="*/ 186491985 w 139"/>
                <a:gd name="T65" fmla="*/ 224295023 h 219"/>
                <a:gd name="T66" fmla="*/ 191532309 w 139"/>
                <a:gd name="T67" fmla="*/ 211693429 h 219"/>
                <a:gd name="T68" fmla="*/ 176411337 w 139"/>
                <a:gd name="T69" fmla="*/ 199093424 h 219"/>
                <a:gd name="T70" fmla="*/ 168851645 w 139"/>
                <a:gd name="T71" fmla="*/ 194053104 h 219"/>
                <a:gd name="T72" fmla="*/ 196572633 w 139"/>
                <a:gd name="T73" fmla="*/ 189012784 h 219"/>
                <a:gd name="T74" fmla="*/ 196572633 w 139"/>
                <a:gd name="T75" fmla="*/ 204133744 h 219"/>
                <a:gd name="T76" fmla="*/ 204133913 w 139"/>
                <a:gd name="T77" fmla="*/ 196572470 h 219"/>
                <a:gd name="T78" fmla="*/ 206653281 w 139"/>
                <a:gd name="T79" fmla="*/ 189012784 h 219"/>
                <a:gd name="T80" fmla="*/ 214214560 w 139"/>
                <a:gd name="T81" fmla="*/ 178932145 h 219"/>
                <a:gd name="T82" fmla="*/ 224295208 w 139"/>
                <a:gd name="T83" fmla="*/ 163811186 h 219"/>
                <a:gd name="T84" fmla="*/ 226814576 w 139"/>
                <a:gd name="T85" fmla="*/ 158770866 h 219"/>
                <a:gd name="T86" fmla="*/ 234375856 w 139"/>
                <a:gd name="T87" fmla="*/ 146169273 h 219"/>
                <a:gd name="T88" fmla="*/ 241935548 w 139"/>
                <a:gd name="T89" fmla="*/ 133569267 h 219"/>
                <a:gd name="T90" fmla="*/ 254537152 w 139"/>
                <a:gd name="T91" fmla="*/ 118448308 h 219"/>
                <a:gd name="T92" fmla="*/ 269658124 w 139"/>
                <a:gd name="T93" fmla="*/ 95766075 h 219"/>
                <a:gd name="T94" fmla="*/ 272177492 w 139"/>
                <a:gd name="T95" fmla="*/ 85685436 h 219"/>
                <a:gd name="T96" fmla="*/ 279738771 w 139"/>
                <a:gd name="T97" fmla="*/ 80645116 h 219"/>
                <a:gd name="T98" fmla="*/ 284779095 w 139"/>
                <a:gd name="T99" fmla="*/ 75604796 h 219"/>
                <a:gd name="T100" fmla="*/ 297379111 w 139"/>
                <a:gd name="T101" fmla="*/ 60483837 h 219"/>
                <a:gd name="T102" fmla="*/ 299900067 w 139"/>
                <a:gd name="T103" fmla="*/ 52924151 h 219"/>
                <a:gd name="T104" fmla="*/ 342742027 w 139"/>
                <a:gd name="T105" fmla="*/ 2520954 h 21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9"/>
                <a:gd name="T160" fmla="*/ 0 h 219"/>
                <a:gd name="T161" fmla="*/ 139 w 139"/>
                <a:gd name="T162" fmla="*/ 219 h 219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9" h="219">
                  <a:moveTo>
                    <a:pt x="138" y="3"/>
                  </a:moveTo>
                  <a:lnTo>
                    <a:pt x="136" y="6"/>
                  </a:lnTo>
                  <a:lnTo>
                    <a:pt x="134" y="6"/>
                  </a:lnTo>
                  <a:lnTo>
                    <a:pt x="134" y="9"/>
                  </a:lnTo>
                  <a:lnTo>
                    <a:pt x="131" y="12"/>
                  </a:lnTo>
                  <a:lnTo>
                    <a:pt x="130" y="15"/>
                  </a:lnTo>
                  <a:lnTo>
                    <a:pt x="128" y="16"/>
                  </a:lnTo>
                  <a:lnTo>
                    <a:pt x="127" y="19"/>
                  </a:lnTo>
                  <a:lnTo>
                    <a:pt x="125" y="20"/>
                  </a:lnTo>
                  <a:lnTo>
                    <a:pt x="124" y="22"/>
                  </a:lnTo>
                  <a:lnTo>
                    <a:pt x="123" y="23"/>
                  </a:lnTo>
                  <a:lnTo>
                    <a:pt x="105" y="46"/>
                  </a:lnTo>
                  <a:lnTo>
                    <a:pt x="98" y="56"/>
                  </a:lnTo>
                  <a:lnTo>
                    <a:pt x="63" y="110"/>
                  </a:lnTo>
                  <a:lnTo>
                    <a:pt x="61" y="113"/>
                  </a:lnTo>
                  <a:lnTo>
                    <a:pt x="48" y="133"/>
                  </a:lnTo>
                  <a:lnTo>
                    <a:pt x="45" y="139"/>
                  </a:lnTo>
                  <a:lnTo>
                    <a:pt x="41" y="144"/>
                  </a:lnTo>
                  <a:lnTo>
                    <a:pt x="38" y="151"/>
                  </a:lnTo>
                  <a:lnTo>
                    <a:pt x="35" y="155"/>
                  </a:lnTo>
                  <a:lnTo>
                    <a:pt x="33" y="161"/>
                  </a:lnTo>
                  <a:lnTo>
                    <a:pt x="31" y="165"/>
                  </a:lnTo>
                  <a:lnTo>
                    <a:pt x="24" y="178"/>
                  </a:lnTo>
                  <a:lnTo>
                    <a:pt x="21" y="186"/>
                  </a:lnTo>
                  <a:lnTo>
                    <a:pt x="19" y="190"/>
                  </a:lnTo>
                  <a:lnTo>
                    <a:pt x="18" y="194"/>
                  </a:lnTo>
                  <a:lnTo>
                    <a:pt x="17" y="197"/>
                  </a:lnTo>
                  <a:lnTo>
                    <a:pt x="15" y="202"/>
                  </a:lnTo>
                  <a:lnTo>
                    <a:pt x="15" y="205"/>
                  </a:lnTo>
                  <a:lnTo>
                    <a:pt x="15" y="212"/>
                  </a:lnTo>
                  <a:lnTo>
                    <a:pt x="14" y="215"/>
                  </a:lnTo>
                  <a:lnTo>
                    <a:pt x="13" y="217"/>
                  </a:lnTo>
                  <a:lnTo>
                    <a:pt x="13" y="218"/>
                  </a:lnTo>
                  <a:lnTo>
                    <a:pt x="12" y="218"/>
                  </a:lnTo>
                  <a:lnTo>
                    <a:pt x="12" y="217"/>
                  </a:lnTo>
                  <a:lnTo>
                    <a:pt x="13" y="216"/>
                  </a:lnTo>
                  <a:lnTo>
                    <a:pt x="13" y="214"/>
                  </a:lnTo>
                  <a:lnTo>
                    <a:pt x="11" y="209"/>
                  </a:lnTo>
                  <a:lnTo>
                    <a:pt x="10" y="207"/>
                  </a:lnTo>
                  <a:lnTo>
                    <a:pt x="9" y="205"/>
                  </a:lnTo>
                  <a:lnTo>
                    <a:pt x="8" y="203"/>
                  </a:lnTo>
                  <a:lnTo>
                    <a:pt x="4" y="200"/>
                  </a:lnTo>
                  <a:lnTo>
                    <a:pt x="0" y="192"/>
                  </a:lnTo>
                  <a:lnTo>
                    <a:pt x="0" y="189"/>
                  </a:lnTo>
                  <a:lnTo>
                    <a:pt x="0" y="185"/>
                  </a:lnTo>
                  <a:lnTo>
                    <a:pt x="0" y="183"/>
                  </a:lnTo>
                  <a:lnTo>
                    <a:pt x="1" y="181"/>
                  </a:lnTo>
                  <a:lnTo>
                    <a:pt x="1" y="180"/>
                  </a:lnTo>
                  <a:lnTo>
                    <a:pt x="2" y="180"/>
                  </a:lnTo>
                  <a:lnTo>
                    <a:pt x="3" y="181"/>
                  </a:lnTo>
                  <a:lnTo>
                    <a:pt x="2" y="188"/>
                  </a:lnTo>
                  <a:lnTo>
                    <a:pt x="3" y="193"/>
                  </a:lnTo>
                  <a:lnTo>
                    <a:pt x="5" y="194"/>
                  </a:lnTo>
                  <a:lnTo>
                    <a:pt x="10" y="193"/>
                  </a:lnTo>
                  <a:lnTo>
                    <a:pt x="11" y="193"/>
                  </a:lnTo>
                  <a:lnTo>
                    <a:pt x="10" y="195"/>
                  </a:lnTo>
                  <a:lnTo>
                    <a:pt x="11" y="196"/>
                  </a:lnTo>
                  <a:lnTo>
                    <a:pt x="13" y="196"/>
                  </a:lnTo>
                  <a:lnTo>
                    <a:pt x="15" y="193"/>
                  </a:lnTo>
                  <a:lnTo>
                    <a:pt x="16" y="190"/>
                  </a:lnTo>
                  <a:lnTo>
                    <a:pt x="16" y="187"/>
                  </a:lnTo>
                  <a:lnTo>
                    <a:pt x="16" y="186"/>
                  </a:lnTo>
                  <a:lnTo>
                    <a:pt x="18" y="185"/>
                  </a:lnTo>
                  <a:lnTo>
                    <a:pt x="19" y="184"/>
                  </a:lnTo>
                  <a:lnTo>
                    <a:pt x="21" y="177"/>
                  </a:lnTo>
                  <a:lnTo>
                    <a:pt x="22" y="176"/>
                  </a:lnTo>
                  <a:lnTo>
                    <a:pt x="23" y="175"/>
                  </a:lnTo>
                  <a:lnTo>
                    <a:pt x="25" y="170"/>
                  </a:lnTo>
                  <a:lnTo>
                    <a:pt x="26" y="167"/>
                  </a:lnTo>
                  <a:lnTo>
                    <a:pt x="27" y="166"/>
                  </a:lnTo>
                  <a:lnTo>
                    <a:pt x="27" y="163"/>
                  </a:lnTo>
                  <a:lnTo>
                    <a:pt x="29" y="158"/>
                  </a:lnTo>
                  <a:lnTo>
                    <a:pt x="32" y="155"/>
                  </a:lnTo>
                  <a:lnTo>
                    <a:pt x="32" y="152"/>
                  </a:lnTo>
                  <a:lnTo>
                    <a:pt x="33" y="152"/>
                  </a:lnTo>
                  <a:lnTo>
                    <a:pt x="33" y="151"/>
                  </a:lnTo>
                  <a:lnTo>
                    <a:pt x="34" y="151"/>
                  </a:lnTo>
                  <a:lnTo>
                    <a:pt x="34" y="150"/>
                  </a:lnTo>
                  <a:lnTo>
                    <a:pt x="35" y="150"/>
                  </a:lnTo>
                  <a:lnTo>
                    <a:pt x="37" y="149"/>
                  </a:lnTo>
                  <a:lnTo>
                    <a:pt x="35" y="149"/>
                  </a:lnTo>
                  <a:lnTo>
                    <a:pt x="34" y="148"/>
                  </a:lnTo>
                  <a:lnTo>
                    <a:pt x="33" y="146"/>
                  </a:lnTo>
                  <a:lnTo>
                    <a:pt x="32" y="146"/>
                  </a:lnTo>
                  <a:lnTo>
                    <a:pt x="33" y="145"/>
                  </a:lnTo>
                  <a:lnTo>
                    <a:pt x="34" y="145"/>
                  </a:lnTo>
                  <a:lnTo>
                    <a:pt x="34" y="143"/>
                  </a:lnTo>
                  <a:lnTo>
                    <a:pt x="35" y="145"/>
                  </a:lnTo>
                  <a:lnTo>
                    <a:pt x="36" y="145"/>
                  </a:lnTo>
                  <a:lnTo>
                    <a:pt x="38" y="145"/>
                  </a:lnTo>
                  <a:lnTo>
                    <a:pt x="36" y="145"/>
                  </a:lnTo>
                  <a:lnTo>
                    <a:pt x="35" y="145"/>
                  </a:lnTo>
                  <a:lnTo>
                    <a:pt x="36" y="142"/>
                  </a:lnTo>
                  <a:lnTo>
                    <a:pt x="37" y="141"/>
                  </a:lnTo>
                  <a:lnTo>
                    <a:pt x="38" y="140"/>
                  </a:lnTo>
                  <a:lnTo>
                    <a:pt x="40" y="140"/>
                  </a:lnTo>
                  <a:lnTo>
                    <a:pt x="41" y="140"/>
                  </a:lnTo>
                  <a:lnTo>
                    <a:pt x="40" y="137"/>
                  </a:lnTo>
                  <a:lnTo>
                    <a:pt x="39" y="136"/>
                  </a:lnTo>
                  <a:lnTo>
                    <a:pt x="38" y="135"/>
                  </a:lnTo>
                  <a:lnTo>
                    <a:pt x="40" y="134"/>
                  </a:lnTo>
                  <a:lnTo>
                    <a:pt x="41" y="133"/>
                  </a:lnTo>
                  <a:lnTo>
                    <a:pt x="40" y="132"/>
                  </a:lnTo>
                  <a:lnTo>
                    <a:pt x="40" y="131"/>
                  </a:lnTo>
                  <a:lnTo>
                    <a:pt x="41" y="132"/>
                  </a:lnTo>
                  <a:lnTo>
                    <a:pt x="41" y="131"/>
                  </a:lnTo>
                  <a:lnTo>
                    <a:pt x="42" y="130"/>
                  </a:lnTo>
                  <a:lnTo>
                    <a:pt x="43" y="130"/>
                  </a:lnTo>
                  <a:lnTo>
                    <a:pt x="43" y="133"/>
                  </a:lnTo>
                  <a:lnTo>
                    <a:pt x="44" y="134"/>
                  </a:lnTo>
                  <a:lnTo>
                    <a:pt x="45" y="133"/>
                  </a:lnTo>
                  <a:lnTo>
                    <a:pt x="46" y="133"/>
                  </a:lnTo>
                  <a:lnTo>
                    <a:pt x="46" y="134"/>
                  </a:lnTo>
                  <a:lnTo>
                    <a:pt x="46" y="133"/>
                  </a:lnTo>
                  <a:lnTo>
                    <a:pt x="46" y="132"/>
                  </a:lnTo>
                  <a:lnTo>
                    <a:pt x="46" y="131"/>
                  </a:lnTo>
                  <a:lnTo>
                    <a:pt x="47" y="130"/>
                  </a:lnTo>
                  <a:lnTo>
                    <a:pt x="47" y="131"/>
                  </a:lnTo>
                  <a:lnTo>
                    <a:pt x="47" y="130"/>
                  </a:lnTo>
                  <a:lnTo>
                    <a:pt x="49" y="128"/>
                  </a:lnTo>
                  <a:lnTo>
                    <a:pt x="49" y="127"/>
                  </a:lnTo>
                  <a:lnTo>
                    <a:pt x="49" y="128"/>
                  </a:lnTo>
                  <a:lnTo>
                    <a:pt x="48" y="121"/>
                  </a:lnTo>
                  <a:lnTo>
                    <a:pt x="48" y="119"/>
                  </a:lnTo>
                  <a:lnTo>
                    <a:pt x="49" y="119"/>
                  </a:lnTo>
                  <a:lnTo>
                    <a:pt x="49" y="118"/>
                  </a:lnTo>
                  <a:lnTo>
                    <a:pt x="51" y="118"/>
                  </a:lnTo>
                  <a:lnTo>
                    <a:pt x="52" y="118"/>
                  </a:lnTo>
                  <a:lnTo>
                    <a:pt x="52" y="121"/>
                  </a:lnTo>
                  <a:lnTo>
                    <a:pt x="53" y="121"/>
                  </a:lnTo>
                  <a:lnTo>
                    <a:pt x="53" y="119"/>
                  </a:lnTo>
                  <a:lnTo>
                    <a:pt x="54" y="119"/>
                  </a:lnTo>
                  <a:lnTo>
                    <a:pt x="54" y="121"/>
                  </a:lnTo>
                  <a:lnTo>
                    <a:pt x="55" y="119"/>
                  </a:lnTo>
                  <a:lnTo>
                    <a:pt x="52" y="116"/>
                  </a:lnTo>
                  <a:lnTo>
                    <a:pt x="53" y="116"/>
                  </a:lnTo>
                  <a:lnTo>
                    <a:pt x="53" y="114"/>
                  </a:lnTo>
                  <a:lnTo>
                    <a:pt x="54" y="112"/>
                  </a:lnTo>
                  <a:lnTo>
                    <a:pt x="55" y="112"/>
                  </a:lnTo>
                  <a:lnTo>
                    <a:pt x="56" y="112"/>
                  </a:lnTo>
                  <a:lnTo>
                    <a:pt x="56" y="110"/>
                  </a:lnTo>
                  <a:lnTo>
                    <a:pt x="55" y="110"/>
                  </a:lnTo>
                  <a:lnTo>
                    <a:pt x="56" y="110"/>
                  </a:lnTo>
                  <a:lnTo>
                    <a:pt x="58" y="110"/>
                  </a:lnTo>
                  <a:lnTo>
                    <a:pt x="58" y="111"/>
                  </a:lnTo>
                  <a:lnTo>
                    <a:pt x="59" y="113"/>
                  </a:lnTo>
                  <a:lnTo>
                    <a:pt x="59" y="110"/>
                  </a:lnTo>
                  <a:lnTo>
                    <a:pt x="58" y="110"/>
                  </a:lnTo>
                  <a:lnTo>
                    <a:pt x="56" y="109"/>
                  </a:lnTo>
                  <a:lnTo>
                    <a:pt x="57" y="107"/>
                  </a:lnTo>
                  <a:lnTo>
                    <a:pt x="56" y="106"/>
                  </a:lnTo>
                  <a:lnTo>
                    <a:pt x="59" y="104"/>
                  </a:lnTo>
                  <a:lnTo>
                    <a:pt x="60" y="105"/>
                  </a:lnTo>
                  <a:lnTo>
                    <a:pt x="61" y="105"/>
                  </a:lnTo>
                  <a:lnTo>
                    <a:pt x="61" y="104"/>
                  </a:lnTo>
                  <a:lnTo>
                    <a:pt x="66" y="100"/>
                  </a:lnTo>
                  <a:lnTo>
                    <a:pt x="65" y="99"/>
                  </a:lnTo>
                  <a:lnTo>
                    <a:pt x="66" y="99"/>
                  </a:lnTo>
                  <a:lnTo>
                    <a:pt x="67" y="100"/>
                  </a:lnTo>
                  <a:lnTo>
                    <a:pt x="67" y="98"/>
                  </a:lnTo>
                  <a:lnTo>
                    <a:pt x="67" y="97"/>
                  </a:lnTo>
                  <a:lnTo>
                    <a:pt x="67" y="96"/>
                  </a:lnTo>
                  <a:lnTo>
                    <a:pt x="67" y="95"/>
                  </a:lnTo>
                  <a:lnTo>
                    <a:pt x="68" y="95"/>
                  </a:lnTo>
                  <a:lnTo>
                    <a:pt x="67" y="95"/>
                  </a:lnTo>
                  <a:lnTo>
                    <a:pt x="67" y="94"/>
                  </a:lnTo>
                  <a:lnTo>
                    <a:pt x="67" y="93"/>
                  </a:lnTo>
                  <a:lnTo>
                    <a:pt x="67" y="94"/>
                  </a:lnTo>
                  <a:lnTo>
                    <a:pt x="66" y="92"/>
                  </a:lnTo>
                  <a:lnTo>
                    <a:pt x="67" y="92"/>
                  </a:lnTo>
                  <a:lnTo>
                    <a:pt x="70" y="88"/>
                  </a:lnTo>
                  <a:lnTo>
                    <a:pt x="72" y="85"/>
                  </a:lnTo>
                  <a:lnTo>
                    <a:pt x="73" y="84"/>
                  </a:lnTo>
                  <a:lnTo>
                    <a:pt x="75" y="84"/>
                  </a:lnTo>
                  <a:lnTo>
                    <a:pt x="75" y="85"/>
                  </a:lnTo>
                  <a:lnTo>
                    <a:pt x="74" y="86"/>
                  </a:lnTo>
                  <a:lnTo>
                    <a:pt x="73" y="89"/>
                  </a:lnTo>
                  <a:lnTo>
                    <a:pt x="74" y="89"/>
                  </a:lnTo>
                  <a:lnTo>
                    <a:pt x="75" y="88"/>
                  </a:lnTo>
                  <a:lnTo>
                    <a:pt x="75" y="87"/>
                  </a:lnTo>
                  <a:lnTo>
                    <a:pt x="75" y="85"/>
                  </a:lnTo>
                  <a:lnTo>
                    <a:pt x="76" y="85"/>
                  </a:lnTo>
                  <a:lnTo>
                    <a:pt x="76" y="84"/>
                  </a:lnTo>
                  <a:lnTo>
                    <a:pt x="75" y="83"/>
                  </a:lnTo>
                  <a:lnTo>
                    <a:pt x="75" y="82"/>
                  </a:lnTo>
                  <a:lnTo>
                    <a:pt x="73" y="82"/>
                  </a:lnTo>
                  <a:lnTo>
                    <a:pt x="73" y="81"/>
                  </a:lnTo>
                  <a:lnTo>
                    <a:pt x="72" y="80"/>
                  </a:lnTo>
                  <a:lnTo>
                    <a:pt x="70" y="79"/>
                  </a:lnTo>
                  <a:lnTo>
                    <a:pt x="69" y="79"/>
                  </a:lnTo>
                  <a:lnTo>
                    <a:pt x="70" y="77"/>
                  </a:lnTo>
                  <a:lnTo>
                    <a:pt x="69" y="78"/>
                  </a:lnTo>
                  <a:lnTo>
                    <a:pt x="68" y="76"/>
                  </a:lnTo>
                  <a:lnTo>
                    <a:pt x="67" y="77"/>
                  </a:lnTo>
                  <a:lnTo>
                    <a:pt x="67" y="76"/>
                  </a:lnTo>
                  <a:lnTo>
                    <a:pt x="69" y="75"/>
                  </a:lnTo>
                  <a:lnTo>
                    <a:pt x="72" y="72"/>
                  </a:lnTo>
                  <a:lnTo>
                    <a:pt x="76" y="72"/>
                  </a:lnTo>
                  <a:lnTo>
                    <a:pt x="77" y="74"/>
                  </a:lnTo>
                  <a:lnTo>
                    <a:pt x="78" y="75"/>
                  </a:lnTo>
                  <a:lnTo>
                    <a:pt x="77" y="76"/>
                  </a:lnTo>
                  <a:lnTo>
                    <a:pt x="77" y="78"/>
                  </a:lnTo>
                  <a:lnTo>
                    <a:pt x="78" y="79"/>
                  </a:lnTo>
                  <a:lnTo>
                    <a:pt x="77" y="80"/>
                  </a:lnTo>
                  <a:lnTo>
                    <a:pt x="78" y="81"/>
                  </a:lnTo>
                  <a:lnTo>
                    <a:pt x="78" y="80"/>
                  </a:lnTo>
                  <a:lnTo>
                    <a:pt x="79" y="79"/>
                  </a:lnTo>
                  <a:lnTo>
                    <a:pt x="79" y="80"/>
                  </a:lnTo>
                  <a:lnTo>
                    <a:pt x="80" y="79"/>
                  </a:lnTo>
                  <a:lnTo>
                    <a:pt x="80" y="77"/>
                  </a:lnTo>
                  <a:lnTo>
                    <a:pt x="81" y="78"/>
                  </a:lnTo>
                  <a:lnTo>
                    <a:pt x="81" y="79"/>
                  </a:lnTo>
                  <a:lnTo>
                    <a:pt x="81" y="78"/>
                  </a:lnTo>
                  <a:lnTo>
                    <a:pt x="81" y="77"/>
                  </a:lnTo>
                  <a:lnTo>
                    <a:pt x="82" y="77"/>
                  </a:lnTo>
                  <a:lnTo>
                    <a:pt x="82" y="76"/>
                  </a:lnTo>
                  <a:lnTo>
                    <a:pt x="82" y="75"/>
                  </a:lnTo>
                  <a:lnTo>
                    <a:pt x="84" y="74"/>
                  </a:lnTo>
                  <a:lnTo>
                    <a:pt x="83" y="73"/>
                  </a:lnTo>
                  <a:lnTo>
                    <a:pt x="84" y="73"/>
                  </a:lnTo>
                  <a:lnTo>
                    <a:pt x="84" y="72"/>
                  </a:lnTo>
                  <a:lnTo>
                    <a:pt x="85" y="73"/>
                  </a:lnTo>
                  <a:lnTo>
                    <a:pt x="85" y="71"/>
                  </a:lnTo>
                  <a:lnTo>
                    <a:pt x="87" y="70"/>
                  </a:lnTo>
                  <a:lnTo>
                    <a:pt x="88" y="68"/>
                  </a:lnTo>
                  <a:lnTo>
                    <a:pt x="87" y="67"/>
                  </a:lnTo>
                  <a:lnTo>
                    <a:pt x="89" y="65"/>
                  </a:lnTo>
                  <a:lnTo>
                    <a:pt x="89" y="64"/>
                  </a:lnTo>
                  <a:lnTo>
                    <a:pt x="90" y="64"/>
                  </a:lnTo>
                  <a:lnTo>
                    <a:pt x="91" y="63"/>
                  </a:lnTo>
                  <a:lnTo>
                    <a:pt x="90" y="63"/>
                  </a:lnTo>
                  <a:lnTo>
                    <a:pt x="89" y="61"/>
                  </a:lnTo>
                  <a:lnTo>
                    <a:pt x="91" y="61"/>
                  </a:lnTo>
                  <a:lnTo>
                    <a:pt x="93" y="59"/>
                  </a:lnTo>
                  <a:lnTo>
                    <a:pt x="93" y="58"/>
                  </a:lnTo>
                  <a:lnTo>
                    <a:pt x="93" y="59"/>
                  </a:lnTo>
                  <a:lnTo>
                    <a:pt x="94" y="58"/>
                  </a:lnTo>
                  <a:lnTo>
                    <a:pt x="93" y="58"/>
                  </a:lnTo>
                  <a:lnTo>
                    <a:pt x="95" y="57"/>
                  </a:lnTo>
                  <a:lnTo>
                    <a:pt x="94" y="56"/>
                  </a:lnTo>
                  <a:lnTo>
                    <a:pt x="96" y="53"/>
                  </a:lnTo>
                  <a:lnTo>
                    <a:pt x="96" y="51"/>
                  </a:lnTo>
                  <a:lnTo>
                    <a:pt x="96" y="50"/>
                  </a:lnTo>
                  <a:lnTo>
                    <a:pt x="97" y="50"/>
                  </a:lnTo>
                  <a:lnTo>
                    <a:pt x="98" y="49"/>
                  </a:lnTo>
                  <a:lnTo>
                    <a:pt x="99" y="48"/>
                  </a:lnTo>
                  <a:lnTo>
                    <a:pt x="101" y="47"/>
                  </a:lnTo>
                  <a:lnTo>
                    <a:pt x="102" y="44"/>
                  </a:lnTo>
                  <a:lnTo>
                    <a:pt x="103" y="43"/>
                  </a:lnTo>
                  <a:lnTo>
                    <a:pt x="105" y="39"/>
                  </a:lnTo>
                  <a:lnTo>
                    <a:pt x="108" y="39"/>
                  </a:lnTo>
                  <a:lnTo>
                    <a:pt x="107" y="38"/>
                  </a:lnTo>
                  <a:lnTo>
                    <a:pt x="108" y="37"/>
                  </a:lnTo>
                  <a:lnTo>
                    <a:pt x="107" y="36"/>
                  </a:lnTo>
                  <a:lnTo>
                    <a:pt x="107" y="34"/>
                  </a:lnTo>
                  <a:lnTo>
                    <a:pt x="108" y="34"/>
                  </a:lnTo>
                  <a:lnTo>
                    <a:pt x="109" y="34"/>
                  </a:lnTo>
                  <a:lnTo>
                    <a:pt x="110" y="34"/>
                  </a:lnTo>
                  <a:lnTo>
                    <a:pt x="110" y="32"/>
                  </a:lnTo>
                  <a:lnTo>
                    <a:pt x="110" y="33"/>
                  </a:lnTo>
                  <a:lnTo>
                    <a:pt x="111" y="32"/>
                  </a:lnTo>
                  <a:lnTo>
                    <a:pt x="111" y="33"/>
                  </a:lnTo>
                  <a:lnTo>
                    <a:pt x="111" y="32"/>
                  </a:lnTo>
                  <a:lnTo>
                    <a:pt x="111" y="31"/>
                  </a:lnTo>
                  <a:lnTo>
                    <a:pt x="111" y="30"/>
                  </a:lnTo>
                  <a:lnTo>
                    <a:pt x="112" y="30"/>
                  </a:lnTo>
                  <a:lnTo>
                    <a:pt x="113" y="30"/>
                  </a:lnTo>
                  <a:lnTo>
                    <a:pt x="114" y="29"/>
                  </a:lnTo>
                  <a:lnTo>
                    <a:pt x="116" y="28"/>
                  </a:lnTo>
                  <a:lnTo>
                    <a:pt x="116" y="27"/>
                  </a:lnTo>
                  <a:lnTo>
                    <a:pt x="117" y="27"/>
                  </a:lnTo>
                  <a:lnTo>
                    <a:pt x="117" y="25"/>
                  </a:lnTo>
                  <a:lnTo>
                    <a:pt x="118" y="24"/>
                  </a:lnTo>
                  <a:lnTo>
                    <a:pt x="117" y="24"/>
                  </a:lnTo>
                  <a:lnTo>
                    <a:pt x="117" y="23"/>
                  </a:lnTo>
                  <a:lnTo>
                    <a:pt x="119" y="22"/>
                  </a:lnTo>
                  <a:lnTo>
                    <a:pt x="118" y="22"/>
                  </a:lnTo>
                  <a:lnTo>
                    <a:pt x="119" y="21"/>
                  </a:lnTo>
                  <a:lnTo>
                    <a:pt x="119" y="22"/>
                  </a:lnTo>
                  <a:lnTo>
                    <a:pt x="120" y="21"/>
                  </a:lnTo>
                  <a:lnTo>
                    <a:pt x="125" y="16"/>
                  </a:lnTo>
                  <a:lnTo>
                    <a:pt x="132" y="8"/>
                  </a:lnTo>
                  <a:lnTo>
                    <a:pt x="134" y="4"/>
                  </a:lnTo>
                  <a:lnTo>
                    <a:pt x="136" y="1"/>
                  </a:lnTo>
                  <a:lnTo>
                    <a:pt x="136" y="0"/>
                  </a:lnTo>
                  <a:lnTo>
                    <a:pt x="136" y="1"/>
                  </a:lnTo>
                  <a:lnTo>
                    <a:pt x="138" y="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2" name="Line 399">
              <a:extLst>
                <a:ext uri="{FF2B5EF4-FFF2-40B4-BE49-F238E27FC236}">
                  <a16:creationId xmlns:a16="http://schemas.microsoft.com/office/drawing/2014/main" id="{B7D92DB4-7C52-045E-E947-1ADDE18E44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60716" y="4894868"/>
              <a:ext cx="0" cy="5034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3" name="Freeform 400">
              <a:extLst>
                <a:ext uri="{FF2B5EF4-FFF2-40B4-BE49-F238E27FC236}">
                  <a16:creationId xmlns:a16="http://schemas.microsoft.com/office/drawing/2014/main" id="{EE76A733-65D2-1383-859C-226204CC04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8304" y="4807623"/>
              <a:ext cx="115768" cy="134224"/>
            </a:xfrm>
            <a:custGeom>
              <a:avLst/>
              <a:gdLst>
                <a:gd name="T0" fmla="*/ 166329553 w 69"/>
                <a:gd name="T1" fmla="*/ 151209375 h 80"/>
                <a:gd name="T2" fmla="*/ 168848904 w 69"/>
                <a:gd name="T3" fmla="*/ 163810950 h 80"/>
                <a:gd name="T4" fmla="*/ 158768325 w 69"/>
                <a:gd name="T5" fmla="*/ 166330313 h 80"/>
                <a:gd name="T6" fmla="*/ 148687746 w 69"/>
                <a:gd name="T7" fmla="*/ 166330313 h 80"/>
                <a:gd name="T8" fmla="*/ 148687746 w 69"/>
                <a:gd name="T9" fmla="*/ 173891575 h 80"/>
                <a:gd name="T10" fmla="*/ 138607167 w 69"/>
                <a:gd name="T11" fmla="*/ 171370625 h 80"/>
                <a:gd name="T12" fmla="*/ 141128106 w 69"/>
                <a:gd name="T13" fmla="*/ 178931888 h 80"/>
                <a:gd name="T14" fmla="*/ 141128106 w 69"/>
                <a:gd name="T15" fmla="*/ 199093138 h 80"/>
                <a:gd name="T16" fmla="*/ 118446009 w 69"/>
                <a:gd name="T17" fmla="*/ 194052825 h 80"/>
                <a:gd name="T18" fmla="*/ 93244562 w 69"/>
                <a:gd name="T19" fmla="*/ 181451250 h 80"/>
                <a:gd name="T20" fmla="*/ 88204272 w 69"/>
                <a:gd name="T21" fmla="*/ 176410938 h 80"/>
                <a:gd name="T22" fmla="*/ 75604342 w 69"/>
                <a:gd name="T23" fmla="*/ 173891575 h 80"/>
                <a:gd name="T24" fmla="*/ 75604342 w 69"/>
                <a:gd name="T25" fmla="*/ 181451250 h 80"/>
                <a:gd name="T26" fmla="*/ 52922246 w 69"/>
                <a:gd name="T27" fmla="*/ 186491563 h 80"/>
                <a:gd name="T28" fmla="*/ 45362605 w 69"/>
                <a:gd name="T29" fmla="*/ 189012513 h 80"/>
                <a:gd name="T30" fmla="*/ 42841667 w 69"/>
                <a:gd name="T31" fmla="*/ 196572188 h 80"/>
                <a:gd name="T32" fmla="*/ 10080579 w 69"/>
                <a:gd name="T33" fmla="*/ 181451250 h 80"/>
                <a:gd name="T34" fmla="*/ 7559640 w 69"/>
                <a:gd name="T35" fmla="*/ 95765938 h 80"/>
                <a:gd name="T36" fmla="*/ 42841667 w 69"/>
                <a:gd name="T37" fmla="*/ 98286888 h 80"/>
                <a:gd name="T38" fmla="*/ 47881956 w 69"/>
                <a:gd name="T39" fmla="*/ 108365925 h 80"/>
                <a:gd name="T40" fmla="*/ 60483474 w 69"/>
                <a:gd name="T41" fmla="*/ 108365925 h 80"/>
                <a:gd name="T42" fmla="*/ 68043114 w 69"/>
                <a:gd name="T43" fmla="*/ 118446550 h 80"/>
                <a:gd name="T44" fmla="*/ 73083404 w 69"/>
                <a:gd name="T45" fmla="*/ 120967500 h 80"/>
                <a:gd name="T46" fmla="*/ 78123693 w 69"/>
                <a:gd name="T47" fmla="*/ 108365925 h 80"/>
                <a:gd name="T48" fmla="*/ 83163983 w 69"/>
                <a:gd name="T49" fmla="*/ 115927188 h 80"/>
                <a:gd name="T50" fmla="*/ 88204272 w 69"/>
                <a:gd name="T51" fmla="*/ 126007813 h 80"/>
                <a:gd name="T52" fmla="*/ 103325141 w 69"/>
                <a:gd name="T53" fmla="*/ 133567488 h 80"/>
                <a:gd name="T54" fmla="*/ 108365430 w 69"/>
                <a:gd name="T55" fmla="*/ 131048125 h 80"/>
                <a:gd name="T56" fmla="*/ 105846079 w 69"/>
                <a:gd name="T57" fmla="*/ 123486863 h 80"/>
                <a:gd name="T58" fmla="*/ 105846079 w 69"/>
                <a:gd name="T59" fmla="*/ 110886875 h 80"/>
                <a:gd name="T60" fmla="*/ 90725211 w 69"/>
                <a:gd name="T61" fmla="*/ 88206263 h 80"/>
                <a:gd name="T62" fmla="*/ 75604342 w 69"/>
                <a:gd name="T63" fmla="*/ 65524063 h 80"/>
                <a:gd name="T64" fmla="*/ 73083404 w 69"/>
                <a:gd name="T65" fmla="*/ 50403125 h 80"/>
                <a:gd name="T66" fmla="*/ 65523763 w 69"/>
                <a:gd name="T67" fmla="*/ 47883763 h 80"/>
                <a:gd name="T68" fmla="*/ 52922246 w 69"/>
                <a:gd name="T69" fmla="*/ 25201563 h 80"/>
                <a:gd name="T70" fmla="*/ 42841667 w 69"/>
                <a:gd name="T71" fmla="*/ 10080625 h 80"/>
                <a:gd name="T72" fmla="*/ 57962535 w 69"/>
                <a:gd name="T73" fmla="*/ 15120938 h 80"/>
                <a:gd name="T74" fmla="*/ 83163983 w 69"/>
                <a:gd name="T75" fmla="*/ 30241875 h 80"/>
                <a:gd name="T76" fmla="*/ 100805790 w 69"/>
                <a:gd name="T77" fmla="*/ 37801550 h 80"/>
                <a:gd name="T78" fmla="*/ 85684921 w 69"/>
                <a:gd name="T79" fmla="*/ 10080625 h 80"/>
                <a:gd name="T80" fmla="*/ 73083404 w 69"/>
                <a:gd name="T81" fmla="*/ 2520950 h 80"/>
                <a:gd name="T82" fmla="*/ 83163983 w 69"/>
                <a:gd name="T83" fmla="*/ 5040313 h 80"/>
                <a:gd name="T84" fmla="*/ 108365430 w 69"/>
                <a:gd name="T85" fmla="*/ 12601575 h 80"/>
                <a:gd name="T86" fmla="*/ 131047527 w 69"/>
                <a:gd name="T87" fmla="*/ 25201563 h 80"/>
                <a:gd name="T88" fmla="*/ 133566878 w 69"/>
                <a:gd name="T89" fmla="*/ 45362813 h 80"/>
                <a:gd name="T90" fmla="*/ 133566878 w 69"/>
                <a:gd name="T91" fmla="*/ 47883763 h 80"/>
                <a:gd name="T92" fmla="*/ 138607167 w 69"/>
                <a:gd name="T93" fmla="*/ 55443438 h 80"/>
                <a:gd name="T94" fmla="*/ 131047527 w 69"/>
                <a:gd name="T95" fmla="*/ 52922488 h 80"/>
                <a:gd name="T96" fmla="*/ 131047527 w 69"/>
                <a:gd name="T97" fmla="*/ 47883763 h 80"/>
                <a:gd name="T98" fmla="*/ 128526588 w 69"/>
                <a:gd name="T99" fmla="*/ 37801550 h 80"/>
                <a:gd name="T100" fmla="*/ 123486299 w 69"/>
                <a:gd name="T101" fmla="*/ 30241875 h 80"/>
                <a:gd name="T102" fmla="*/ 123486299 w 69"/>
                <a:gd name="T103" fmla="*/ 27720925 h 80"/>
                <a:gd name="T104" fmla="*/ 123486299 w 69"/>
                <a:gd name="T105" fmla="*/ 40322500 h 80"/>
                <a:gd name="T106" fmla="*/ 118446009 w 69"/>
                <a:gd name="T107" fmla="*/ 35282188 h 80"/>
                <a:gd name="T108" fmla="*/ 115926658 w 69"/>
                <a:gd name="T109" fmla="*/ 27720925 h 80"/>
                <a:gd name="T110" fmla="*/ 115926658 w 69"/>
                <a:gd name="T111" fmla="*/ 25201563 h 80"/>
                <a:gd name="T112" fmla="*/ 110886369 w 69"/>
                <a:gd name="T113" fmla="*/ 20161250 h 80"/>
                <a:gd name="T114" fmla="*/ 110886369 w 69"/>
                <a:gd name="T115" fmla="*/ 37801550 h 80"/>
                <a:gd name="T116" fmla="*/ 115926658 w 69"/>
                <a:gd name="T117" fmla="*/ 47883763 h 80"/>
                <a:gd name="T118" fmla="*/ 118446009 w 69"/>
                <a:gd name="T119" fmla="*/ 60483750 h 80"/>
                <a:gd name="T120" fmla="*/ 123486299 w 69"/>
                <a:gd name="T121" fmla="*/ 65524063 h 80"/>
                <a:gd name="T122" fmla="*/ 141128106 w 69"/>
                <a:gd name="T123" fmla="*/ 95765938 h 80"/>
                <a:gd name="T124" fmla="*/ 156248974 w 69"/>
                <a:gd name="T125" fmla="*/ 118446550 h 8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69"/>
                <a:gd name="T190" fmla="*/ 0 h 80"/>
                <a:gd name="T191" fmla="*/ 69 w 69"/>
                <a:gd name="T192" fmla="*/ 80 h 8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69" h="80">
                  <a:moveTo>
                    <a:pt x="67" y="55"/>
                  </a:moveTo>
                  <a:lnTo>
                    <a:pt x="67" y="57"/>
                  </a:lnTo>
                  <a:lnTo>
                    <a:pt x="67" y="58"/>
                  </a:lnTo>
                  <a:lnTo>
                    <a:pt x="66" y="60"/>
                  </a:lnTo>
                  <a:lnTo>
                    <a:pt x="65" y="61"/>
                  </a:lnTo>
                  <a:lnTo>
                    <a:pt x="64" y="63"/>
                  </a:lnTo>
                  <a:lnTo>
                    <a:pt x="65" y="63"/>
                  </a:lnTo>
                  <a:lnTo>
                    <a:pt x="67" y="65"/>
                  </a:lnTo>
                  <a:lnTo>
                    <a:pt x="67" y="66"/>
                  </a:lnTo>
                  <a:lnTo>
                    <a:pt x="65" y="65"/>
                  </a:lnTo>
                  <a:lnTo>
                    <a:pt x="65" y="66"/>
                  </a:lnTo>
                  <a:lnTo>
                    <a:pt x="63" y="66"/>
                  </a:lnTo>
                  <a:lnTo>
                    <a:pt x="62" y="69"/>
                  </a:lnTo>
                  <a:lnTo>
                    <a:pt x="59" y="68"/>
                  </a:lnTo>
                  <a:lnTo>
                    <a:pt x="59" y="66"/>
                  </a:lnTo>
                  <a:lnTo>
                    <a:pt x="58" y="66"/>
                  </a:lnTo>
                  <a:lnTo>
                    <a:pt x="58" y="68"/>
                  </a:lnTo>
                  <a:lnTo>
                    <a:pt x="59" y="69"/>
                  </a:lnTo>
                  <a:lnTo>
                    <a:pt x="57" y="69"/>
                  </a:lnTo>
                  <a:lnTo>
                    <a:pt x="56" y="68"/>
                  </a:lnTo>
                  <a:lnTo>
                    <a:pt x="55" y="68"/>
                  </a:lnTo>
                  <a:lnTo>
                    <a:pt x="55" y="69"/>
                  </a:lnTo>
                  <a:lnTo>
                    <a:pt x="55" y="70"/>
                  </a:lnTo>
                  <a:lnTo>
                    <a:pt x="56" y="71"/>
                  </a:lnTo>
                  <a:lnTo>
                    <a:pt x="56" y="72"/>
                  </a:lnTo>
                  <a:lnTo>
                    <a:pt x="56" y="73"/>
                  </a:lnTo>
                  <a:lnTo>
                    <a:pt x="58" y="74"/>
                  </a:lnTo>
                  <a:lnTo>
                    <a:pt x="56" y="79"/>
                  </a:lnTo>
                  <a:lnTo>
                    <a:pt x="52" y="79"/>
                  </a:lnTo>
                  <a:lnTo>
                    <a:pt x="48" y="77"/>
                  </a:lnTo>
                  <a:lnTo>
                    <a:pt x="47" y="77"/>
                  </a:lnTo>
                  <a:lnTo>
                    <a:pt x="46" y="77"/>
                  </a:lnTo>
                  <a:lnTo>
                    <a:pt x="45" y="75"/>
                  </a:lnTo>
                  <a:lnTo>
                    <a:pt x="41" y="73"/>
                  </a:lnTo>
                  <a:lnTo>
                    <a:pt x="37" y="72"/>
                  </a:lnTo>
                  <a:lnTo>
                    <a:pt x="37" y="70"/>
                  </a:lnTo>
                  <a:lnTo>
                    <a:pt x="37" y="69"/>
                  </a:lnTo>
                  <a:lnTo>
                    <a:pt x="35" y="69"/>
                  </a:lnTo>
                  <a:lnTo>
                    <a:pt x="35" y="70"/>
                  </a:lnTo>
                  <a:lnTo>
                    <a:pt x="35" y="71"/>
                  </a:lnTo>
                  <a:lnTo>
                    <a:pt x="33" y="71"/>
                  </a:lnTo>
                  <a:lnTo>
                    <a:pt x="32" y="69"/>
                  </a:lnTo>
                  <a:lnTo>
                    <a:pt x="30" y="69"/>
                  </a:lnTo>
                  <a:lnTo>
                    <a:pt x="30" y="70"/>
                  </a:lnTo>
                  <a:lnTo>
                    <a:pt x="32" y="71"/>
                  </a:lnTo>
                  <a:lnTo>
                    <a:pt x="32" y="72"/>
                  </a:lnTo>
                  <a:lnTo>
                    <a:pt x="30" y="72"/>
                  </a:lnTo>
                  <a:lnTo>
                    <a:pt x="24" y="75"/>
                  </a:lnTo>
                  <a:lnTo>
                    <a:pt x="21" y="76"/>
                  </a:lnTo>
                  <a:lnTo>
                    <a:pt x="20" y="76"/>
                  </a:lnTo>
                  <a:lnTo>
                    <a:pt x="21" y="74"/>
                  </a:lnTo>
                  <a:lnTo>
                    <a:pt x="20" y="73"/>
                  </a:lnTo>
                  <a:lnTo>
                    <a:pt x="20" y="75"/>
                  </a:lnTo>
                  <a:lnTo>
                    <a:pt x="19" y="75"/>
                  </a:lnTo>
                  <a:lnTo>
                    <a:pt x="18" y="75"/>
                  </a:lnTo>
                  <a:lnTo>
                    <a:pt x="17" y="76"/>
                  </a:lnTo>
                  <a:lnTo>
                    <a:pt x="17" y="77"/>
                  </a:lnTo>
                  <a:lnTo>
                    <a:pt x="17" y="78"/>
                  </a:lnTo>
                  <a:lnTo>
                    <a:pt x="15" y="78"/>
                  </a:lnTo>
                  <a:lnTo>
                    <a:pt x="4" y="75"/>
                  </a:lnTo>
                  <a:lnTo>
                    <a:pt x="3" y="73"/>
                  </a:lnTo>
                  <a:lnTo>
                    <a:pt x="4" y="72"/>
                  </a:lnTo>
                  <a:lnTo>
                    <a:pt x="4" y="71"/>
                  </a:lnTo>
                  <a:lnTo>
                    <a:pt x="0" y="53"/>
                  </a:lnTo>
                  <a:lnTo>
                    <a:pt x="11" y="58"/>
                  </a:lnTo>
                  <a:lnTo>
                    <a:pt x="3" y="38"/>
                  </a:lnTo>
                  <a:lnTo>
                    <a:pt x="14" y="46"/>
                  </a:lnTo>
                  <a:lnTo>
                    <a:pt x="14" y="39"/>
                  </a:lnTo>
                  <a:lnTo>
                    <a:pt x="15" y="39"/>
                  </a:lnTo>
                  <a:lnTo>
                    <a:pt x="17" y="39"/>
                  </a:lnTo>
                  <a:lnTo>
                    <a:pt x="17" y="42"/>
                  </a:lnTo>
                  <a:lnTo>
                    <a:pt x="17" y="43"/>
                  </a:lnTo>
                  <a:lnTo>
                    <a:pt x="18" y="43"/>
                  </a:lnTo>
                  <a:lnTo>
                    <a:pt x="19" y="43"/>
                  </a:lnTo>
                  <a:lnTo>
                    <a:pt x="21" y="44"/>
                  </a:lnTo>
                  <a:lnTo>
                    <a:pt x="22" y="43"/>
                  </a:lnTo>
                  <a:lnTo>
                    <a:pt x="23" y="43"/>
                  </a:lnTo>
                  <a:lnTo>
                    <a:pt x="24" y="43"/>
                  </a:lnTo>
                  <a:lnTo>
                    <a:pt x="25" y="44"/>
                  </a:lnTo>
                  <a:lnTo>
                    <a:pt x="26" y="45"/>
                  </a:lnTo>
                  <a:lnTo>
                    <a:pt x="27" y="47"/>
                  </a:lnTo>
                  <a:lnTo>
                    <a:pt x="29" y="47"/>
                  </a:lnTo>
                  <a:lnTo>
                    <a:pt x="29" y="48"/>
                  </a:lnTo>
                  <a:lnTo>
                    <a:pt x="30" y="47"/>
                  </a:lnTo>
                  <a:lnTo>
                    <a:pt x="31" y="46"/>
                  </a:lnTo>
                  <a:lnTo>
                    <a:pt x="31" y="44"/>
                  </a:lnTo>
                  <a:lnTo>
                    <a:pt x="31" y="43"/>
                  </a:lnTo>
                  <a:lnTo>
                    <a:pt x="33" y="43"/>
                  </a:lnTo>
                  <a:lnTo>
                    <a:pt x="34" y="43"/>
                  </a:lnTo>
                  <a:lnTo>
                    <a:pt x="34" y="44"/>
                  </a:lnTo>
                  <a:lnTo>
                    <a:pt x="33" y="46"/>
                  </a:lnTo>
                  <a:lnTo>
                    <a:pt x="34" y="47"/>
                  </a:lnTo>
                  <a:lnTo>
                    <a:pt x="35" y="48"/>
                  </a:lnTo>
                  <a:lnTo>
                    <a:pt x="35" y="49"/>
                  </a:lnTo>
                  <a:lnTo>
                    <a:pt x="35" y="50"/>
                  </a:lnTo>
                  <a:lnTo>
                    <a:pt x="37" y="51"/>
                  </a:lnTo>
                  <a:lnTo>
                    <a:pt x="38" y="51"/>
                  </a:lnTo>
                  <a:lnTo>
                    <a:pt x="40" y="53"/>
                  </a:lnTo>
                  <a:lnTo>
                    <a:pt x="41" y="53"/>
                  </a:lnTo>
                  <a:lnTo>
                    <a:pt x="42" y="54"/>
                  </a:lnTo>
                  <a:lnTo>
                    <a:pt x="43" y="53"/>
                  </a:lnTo>
                  <a:lnTo>
                    <a:pt x="43" y="52"/>
                  </a:lnTo>
                  <a:lnTo>
                    <a:pt x="43" y="51"/>
                  </a:lnTo>
                  <a:lnTo>
                    <a:pt x="43" y="50"/>
                  </a:lnTo>
                  <a:lnTo>
                    <a:pt x="43" y="49"/>
                  </a:lnTo>
                  <a:lnTo>
                    <a:pt x="42" y="49"/>
                  </a:lnTo>
                  <a:lnTo>
                    <a:pt x="41" y="50"/>
                  </a:lnTo>
                  <a:lnTo>
                    <a:pt x="40" y="47"/>
                  </a:lnTo>
                  <a:lnTo>
                    <a:pt x="41" y="46"/>
                  </a:lnTo>
                  <a:lnTo>
                    <a:pt x="42" y="44"/>
                  </a:lnTo>
                  <a:lnTo>
                    <a:pt x="41" y="44"/>
                  </a:lnTo>
                  <a:lnTo>
                    <a:pt x="40" y="39"/>
                  </a:lnTo>
                  <a:lnTo>
                    <a:pt x="38" y="36"/>
                  </a:lnTo>
                  <a:lnTo>
                    <a:pt x="36" y="35"/>
                  </a:lnTo>
                  <a:lnTo>
                    <a:pt x="35" y="34"/>
                  </a:lnTo>
                  <a:lnTo>
                    <a:pt x="35" y="31"/>
                  </a:lnTo>
                  <a:lnTo>
                    <a:pt x="34" y="29"/>
                  </a:lnTo>
                  <a:lnTo>
                    <a:pt x="30" y="26"/>
                  </a:lnTo>
                  <a:lnTo>
                    <a:pt x="27" y="22"/>
                  </a:lnTo>
                  <a:lnTo>
                    <a:pt x="26" y="21"/>
                  </a:lnTo>
                  <a:lnTo>
                    <a:pt x="27" y="20"/>
                  </a:lnTo>
                  <a:lnTo>
                    <a:pt x="29" y="20"/>
                  </a:lnTo>
                  <a:lnTo>
                    <a:pt x="28" y="20"/>
                  </a:lnTo>
                  <a:lnTo>
                    <a:pt x="26" y="20"/>
                  </a:lnTo>
                  <a:lnTo>
                    <a:pt x="26" y="19"/>
                  </a:lnTo>
                  <a:lnTo>
                    <a:pt x="24" y="15"/>
                  </a:lnTo>
                  <a:lnTo>
                    <a:pt x="23" y="14"/>
                  </a:lnTo>
                  <a:lnTo>
                    <a:pt x="23" y="13"/>
                  </a:lnTo>
                  <a:lnTo>
                    <a:pt x="21" y="10"/>
                  </a:lnTo>
                  <a:lnTo>
                    <a:pt x="20" y="6"/>
                  </a:lnTo>
                  <a:lnTo>
                    <a:pt x="19" y="5"/>
                  </a:lnTo>
                  <a:lnTo>
                    <a:pt x="18" y="5"/>
                  </a:lnTo>
                  <a:lnTo>
                    <a:pt x="17" y="4"/>
                  </a:lnTo>
                  <a:lnTo>
                    <a:pt x="20" y="4"/>
                  </a:lnTo>
                  <a:lnTo>
                    <a:pt x="21" y="3"/>
                  </a:lnTo>
                  <a:lnTo>
                    <a:pt x="23" y="6"/>
                  </a:lnTo>
                  <a:lnTo>
                    <a:pt x="27" y="9"/>
                  </a:lnTo>
                  <a:lnTo>
                    <a:pt x="27" y="10"/>
                  </a:lnTo>
                  <a:lnTo>
                    <a:pt x="29" y="10"/>
                  </a:lnTo>
                  <a:lnTo>
                    <a:pt x="33" y="12"/>
                  </a:lnTo>
                  <a:lnTo>
                    <a:pt x="34" y="15"/>
                  </a:lnTo>
                  <a:lnTo>
                    <a:pt x="40" y="17"/>
                  </a:lnTo>
                  <a:lnTo>
                    <a:pt x="41" y="16"/>
                  </a:lnTo>
                  <a:lnTo>
                    <a:pt x="40" y="15"/>
                  </a:lnTo>
                  <a:lnTo>
                    <a:pt x="36" y="11"/>
                  </a:lnTo>
                  <a:lnTo>
                    <a:pt x="35" y="8"/>
                  </a:lnTo>
                  <a:lnTo>
                    <a:pt x="35" y="7"/>
                  </a:lnTo>
                  <a:lnTo>
                    <a:pt x="34" y="4"/>
                  </a:lnTo>
                  <a:lnTo>
                    <a:pt x="32" y="4"/>
                  </a:lnTo>
                  <a:lnTo>
                    <a:pt x="31" y="3"/>
                  </a:lnTo>
                  <a:lnTo>
                    <a:pt x="30" y="3"/>
                  </a:lnTo>
                  <a:lnTo>
                    <a:pt x="29" y="1"/>
                  </a:lnTo>
                  <a:lnTo>
                    <a:pt x="29" y="0"/>
                  </a:lnTo>
                  <a:lnTo>
                    <a:pt x="33" y="2"/>
                  </a:lnTo>
                  <a:lnTo>
                    <a:pt x="38" y="4"/>
                  </a:lnTo>
                  <a:lnTo>
                    <a:pt x="40" y="5"/>
                  </a:lnTo>
                  <a:lnTo>
                    <a:pt x="43" y="6"/>
                  </a:lnTo>
                  <a:lnTo>
                    <a:pt x="43" y="5"/>
                  </a:lnTo>
                  <a:lnTo>
                    <a:pt x="44" y="7"/>
                  </a:lnTo>
                  <a:lnTo>
                    <a:pt x="47" y="9"/>
                  </a:lnTo>
                  <a:lnTo>
                    <a:pt x="49" y="9"/>
                  </a:lnTo>
                  <a:lnTo>
                    <a:pt x="52" y="10"/>
                  </a:lnTo>
                  <a:lnTo>
                    <a:pt x="53" y="10"/>
                  </a:lnTo>
                  <a:lnTo>
                    <a:pt x="54" y="11"/>
                  </a:lnTo>
                  <a:lnTo>
                    <a:pt x="54" y="14"/>
                  </a:lnTo>
                  <a:lnTo>
                    <a:pt x="53" y="18"/>
                  </a:lnTo>
                  <a:lnTo>
                    <a:pt x="54" y="18"/>
                  </a:lnTo>
                  <a:lnTo>
                    <a:pt x="53" y="19"/>
                  </a:lnTo>
                  <a:lnTo>
                    <a:pt x="54" y="19"/>
                  </a:lnTo>
                  <a:lnTo>
                    <a:pt x="54" y="20"/>
                  </a:lnTo>
                  <a:lnTo>
                    <a:pt x="55" y="20"/>
                  </a:lnTo>
                  <a:lnTo>
                    <a:pt x="55" y="22"/>
                  </a:lnTo>
                  <a:lnTo>
                    <a:pt x="54" y="23"/>
                  </a:lnTo>
                  <a:lnTo>
                    <a:pt x="53" y="23"/>
                  </a:lnTo>
                  <a:lnTo>
                    <a:pt x="53" y="22"/>
                  </a:lnTo>
                  <a:lnTo>
                    <a:pt x="52" y="21"/>
                  </a:lnTo>
                  <a:lnTo>
                    <a:pt x="52" y="20"/>
                  </a:lnTo>
                  <a:lnTo>
                    <a:pt x="53" y="20"/>
                  </a:lnTo>
                  <a:lnTo>
                    <a:pt x="52" y="19"/>
                  </a:lnTo>
                  <a:lnTo>
                    <a:pt x="52" y="18"/>
                  </a:lnTo>
                  <a:lnTo>
                    <a:pt x="51" y="17"/>
                  </a:lnTo>
                  <a:lnTo>
                    <a:pt x="51" y="15"/>
                  </a:lnTo>
                  <a:lnTo>
                    <a:pt x="51" y="14"/>
                  </a:lnTo>
                  <a:lnTo>
                    <a:pt x="50" y="13"/>
                  </a:lnTo>
                  <a:lnTo>
                    <a:pt x="49" y="12"/>
                  </a:lnTo>
                  <a:lnTo>
                    <a:pt x="49" y="11"/>
                  </a:lnTo>
                  <a:lnTo>
                    <a:pt x="50" y="10"/>
                  </a:lnTo>
                  <a:lnTo>
                    <a:pt x="49" y="11"/>
                  </a:lnTo>
                  <a:lnTo>
                    <a:pt x="49" y="12"/>
                  </a:lnTo>
                  <a:lnTo>
                    <a:pt x="49" y="14"/>
                  </a:lnTo>
                  <a:lnTo>
                    <a:pt x="49" y="15"/>
                  </a:lnTo>
                  <a:lnTo>
                    <a:pt x="49" y="16"/>
                  </a:lnTo>
                  <a:lnTo>
                    <a:pt x="47" y="16"/>
                  </a:lnTo>
                  <a:lnTo>
                    <a:pt x="47" y="15"/>
                  </a:lnTo>
                  <a:lnTo>
                    <a:pt x="47" y="14"/>
                  </a:lnTo>
                  <a:lnTo>
                    <a:pt x="48" y="14"/>
                  </a:lnTo>
                  <a:lnTo>
                    <a:pt x="47" y="13"/>
                  </a:lnTo>
                  <a:lnTo>
                    <a:pt x="46" y="13"/>
                  </a:lnTo>
                  <a:lnTo>
                    <a:pt x="46" y="11"/>
                  </a:lnTo>
                  <a:lnTo>
                    <a:pt x="45" y="11"/>
                  </a:lnTo>
                  <a:lnTo>
                    <a:pt x="45" y="10"/>
                  </a:lnTo>
                  <a:lnTo>
                    <a:pt x="46" y="11"/>
                  </a:lnTo>
                  <a:lnTo>
                    <a:pt x="46" y="10"/>
                  </a:lnTo>
                  <a:lnTo>
                    <a:pt x="45" y="9"/>
                  </a:lnTo>
                  <a:lnTo>
                    <a:pt x="45" y="10"/>
                  </a:lnTo>
                  <a:lnTo>
                    <a:pt x="43" y="10"/>
                  </a:lnTo>
                  <a:lnTo>
                    <a:pt x="44" y="8"/>
                  </a:lnTo>
                  <a:lnTo>
                    <a:pt x="43" y="9"/>
                  </a:lnTo>
                  <a:lnTo>
                    <a:pt x="43" y="8"/>
                  </a:lnTo>
                  <a:lnTo>
                    <a:pt x="41" y="8"/>
                  </a:lnTo>
                  <a:lnTo>
                    <a:pt x="44" y="15"/>
                  </a:lnTo>
                  <a:lnTo>
                    <a:pt x="45" y="16"/>
                  </a:lnTo>
                  <a:lnTo>
                    <a:pt x="46" y="17"/>
                  </a:lnTo>
                  <a:lnTo>
                    <a:pt x="46" y="18"/>
                  </a:lnTo>
                  <a:lnTo>
                    <a:pt x="46" y="19"/>
                  </a:lnTo>
                  <a:lnTo>
                    <a:pt x="46" y="20"/>
                  </a:lnTo>
                  <a:lnTo>
                    <a:pt x="46" y="21"/>
                  </a:lnTo>
                  <a:lnTo>
                    <a:pt x="47" y="22"/>
                  </a:lnTo>
                  <a:lnTo>
                    <a:pt x="47" y="24"/>
                  </a:lnTo>
                  <a:lnTo>
                    <a:pt x="49" y="26"/>
                  </a:lnTo>
                  <a:lnTo>
                    <a:pt x="47" y="27"/>
                  </a:lnTo>
                  <a:lnTo>
                    <a:pt x="48" y="27"/>
                  </a:lnTo>
                  <a:lnTo>
                    <a:pt x="49" y="26"/>
                  </a:lnTo>
                  <a:lnTo>
                    <a:pt x="50" y="28"/>
                  </a:lnTo>
                  <a:lnTo>
                    <a:pt x="53" y="32"/>
                  </a:lnTo>
                  <a:lnTo>
                    <a:pt x="53" y="33"/>
                  </a:lnTo>
                  <a:lnTo>
                    <a:pt x="56" y="38"/>
                  </a:lnTo>
                  <a:lnTo>
                    <a:pt x="56" y="39"/>
                  </a:lnTo>
                  <a:lnTo>
                    <a:pt x="57" y="40"/>
                  </a:lnTo>
                  <a:lnTo>
                    <a:pt x="57" y="41"/>
                  </a:lnTo>
                  <a:lnTo>
                    <a:pt x="62" y="47"/>
                  </a:lnTo>
                  <a:lnTo>
                    <a:pt x="67" y="49"/>
                  </a:lnTo>
                  <a:lnTo>
                    <a:pt x="68" y="50"/>
                  </a:lnTo>
                  <a:lnTo>
                    <a:pt x="67" y="5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4" name="Line 401">
              <a:extLst>
                <a:ext uri="{FF2B5EF4-FFF2-40B4-BE49-F238E27FC236}">
                  <a16:creationId xmlns:a16="http://schemas.microsoft.com/office/drawing/2014/main" id="{992593FC-F9A5-70EB-414A-D35E176429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64071" y="4856280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5" name="Line 402">
              <a:extLst>
                <a:ext uri="{FF2B5EF4-FFF2-40B4-BE49-F238E27FC236}">
                  <a16:creationId xmlns:a16="http://schemas.microsoft.com/office/drawing/2014/main" id="{2745C429-2332-E01F-ED57-FEBB238F37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64071" y="4856280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6" name="Freeform 403">
              <a:extLst>
                <a:ext uri="{FF2B5EF4-FFF2-40B4-BE49-F238E27FC236}">
                  <a16:creationId xmlns:a16="http://schemas.microsoft.com/office/drawing/2014/main" id="{210763C9-249D-F7BC-25D4-6BB45DBDE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5616" y="4829435"/>
              <a:ext cx="28522" cy="28522"/>
            </a:xfrm>
            <a:custGeom>
              <a:avLst/>
              <a:gdLst>
                <a:gd name="T0" fmla="*/ 35281534 w 17"/>
                <a:gd name="T1" fmla="*/ 40321753 h 17"/>
                <a:gd name="T2" fmla="*/ 32760631 w 17"/>
                <a:gd name="T3" fmla="*/ 37800850 h 17"/>
                <a:gd name="T4" fmla="*/ 30241315 w 17"/>
                <a:gd name="T5" fmla="*/ 32760631 h 17"/>
                <a:gd name="T6" fmla="*/ 22680192 w 17"/>
                <a:gd name="T7" fmla="*/ 32760631 h 17"/>
                <a:gd name="T8" fmla="*/ 25201096 w 17"/>
                <a:gd name="T9" fmla="*/ 27720411 h 17"/>
                <a:gd name="T10" fmla="*/ 25201096 w 17"/>
                <a:gd name="T11" fmla="*/ 27720411 h 17"/>
                <a:gd name="T12" fmla="*/ 22680192 w 17"/>
                <a:gd name="T13" fmla="*/ 22680192 h 17"/>
                <a:gd name="T14" fmla="*/ 12599754 w 17"/>
                <a:gd name="T15" fmla="*/ 15120657 h 17"/>
                <a:gd name="T16" fmla="*/ 10080438 w 17"/>
                <a:gd name="T17" fmla="*/ 12599754 h 17"/>
                <a:gd name="T18" fmla="*/ 10080438 w 17"/>
                <a:gd name="T19" fmla="*/ 15120657 h 17"/>
                <a:gd name="T20" fmla="*/ 5040219 w 17"/>
                <a:gd name="T21" fmla="*/ 15120657 h 17"/>
                <a:gd name="T22" fmla="*/ 5040219 w 17"/>
                <a:gd name="T23" fmla="*/ 15120657 h 17"/>
                <a:gd name="T24" fmla="*/ 10080438 w 17"/>
                <a:gd name="T25" fmla="*/ 15120657 h 17"/>
                <a:gd name="T26" fmla="*/ 2519316 w 17"/>
                <a:gd name="T27" fmla="*/ 17639973 h 17"/>
                <a:gd name="T28" fmla="*/ 2519316 w 17"/>
                <a:gd name="T29" fmla="*/ 22680192 h 17"/>
                <a:gd name="T30" fmla="*/ 0 w 17"/>
                <a:gd name="T31" fmla="*/ 22680192 h 17"/>
                <a:gd name="T32" fmla="*/ 2519316 w 17"/>
                <a:gd name="T33" fmla="*/ 15120657 h 17"/>
                <a:gd name="T34" fmla="*/ 5040219 w 17"/>
                <a:gd name="T35" fmla="*/ 2519316 h 17"/>
                <a:gd name="T36" fmla="*/ 5040219 w 17"/>
                <a:gd name="T37" fmla="*/ 0 h 17"/>
                <a:gd name="T38" fmla="*/ 10080438 w 17"/>
                <a:gd name="T39" fmla="*/ 0 h 17"/>
                <a:gd name="T40" fmla="*/ 10080438 w 17"/>
                <a:gd name="T41" fmla="*/ 0 h 17"/>
                <a:gd name="T42" fmla="*/ 5040219 w 17"/>
                <a:gd name="T43" fmla="*/ 2519316 h 17"/>
                <a:gd name="T44" fmla="*/ 5040219 w 17"/>
                <a:gd name="T45" fmla="*/ 7559535 h 17"/>
                <a:gd name="T46" fmla="*/ 10080438 w 17"/>
                <a:gd name="T47" fmla="*/ 10080438 h 17"/>
                <a:gd name="T48" fmla="*/ 12599754 w 17"/>
                <a:gd name="T49" fmla="*/ 12599754 h 17"/>
                <a:gd name="T50" fmla="*/ 15120657 w 17"/>
                <a:gd name="T51" fmla="*/ 10080438 h 17"/>
                <a:gd name="T52" fmla="*/ 12599754 w 17"/>
                <a:gd name="T53" fmla="*/ 5040219 h 17"/>
                <a:gd name="T54" fmla="*/ 12599754 w 17"/>
                <a:gd name="T55" fmla="*/ 2519316 h 17"/>
                <a:gd name="T56" fmla="*/ 10080438 w 17"/>
                <a:gd name="T57" fmla="*/ 2519316 h 17"/>
                <a:gd name="T58" fmla="*/ 10080438 w 17"/>
                <a:gd name="T59" fmla="*/ 0 h 17"/>
                <a:gd name="T60" fmla="*/ 12599754 w 17"/>
                <a:gd name="T61" fmla="*/ 2519316 h 17"/>
                <a:gd name="T62" fmla="*/ 20160876 w 17"/>
                <a:gd name="T63" fmla="*/ 2519316 h 17"/>
                <a:gd name="T64" fmla="*/ 35281534 w 17"/>
                <a:gd name="T65" fmla="*/ 5040219 h 17"/>
                <a:gd name="T66" fmla="*/ 35281534 w 17"/>
                <a:gd name="T67" fmla="*/ 5040219 h 17"/>
                <a:gd name="T68" fmla="*/ 32760631 w 17"/>
                <a:gd name="T69" fmla="*/ 12599754 h 17"/>
                <a:gd name="T70" fmla="*/ 30241315 w 17"/>
                <a:gd name="T71" fmla="*/ 12599754 h 17"/>
                <a:gd name="T72" fmla="*/ 30241315 w 17"/>
                <a:gd name="T73" fmla="*/ 10080438 h 17"/>
                <a:gd name="T74" fmla="*/ 22680192 w 17"/>
                <a:gd name="T75" fmla="*/ 12599754 h 17"/>
                <a:gd name="T76" fmla="*/ 22680192 w 17"/>
                <a:gd name="T77" fmla="*/ 15120657 h 17"/>
                <a:gd name="T78" fmla="*/ 30241315 w 17"/>
                <a:gd name="T79" fmla="*/ 15120657 h 17"/>
                <a:gd name="T80" fmla="*/ 35281534 w 17"/>
                <a:gd name="T81" fmla="*/ 17639973 h 17"/>
                <a:gd name="T82" fmla="*/ 32760631 w 17"/>
                <a:gd name="T83" fmla="*/ 22680192 h 17"/>
                <a:gd name="T84" fmla="*/ 35281534 w 17"/>
                <a:gd name="T85" fmla="*/ 22680192 h 17"/>
                <a:gd name="T86" fmla="*/ 32760631 w 17"/>
                <a:gd name="T87" fmla="*/ 27720411 h 17"/>
                <a:gd name="T88" fmla="*/ 35281534 w 17"/>
                <a:gd name="T89" fmla="*/ 30241315 h 17"/>
                <a:gd name="T90" fmla="*/ 35281534 w 17"/>
                <a:gd name="T91" fmla="*/ 32760631 h 17"/>
                <a:gd name="T92" fmla="*/ 35281534 w 17"/>
                <a:gd name="T93" fmla="*/ 35281534 h 17"/>
                <a:gd name="T94" fmla="*/ 35281534 w 17"/>
                <a:gd name="T95" fmla="*/ 37800850 h 17"/>
                <a:gd name="T96" fmla="*/ 40321753 w 17"/>
                <a:gd name="T97" fmla="*/ 40321753 h 1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7"/>
                <a:gd name="T148" fmla="*/ 0 h 17"/>
                <a:gd name="T149" fmla="*/ 17 w 17"/>
                <a:gd name="T150" fmla="*/ 17 h 1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7" h="17">
                  <a:moveTo>
                    <a:pt x="14" y="16"/>
                  </a:moveTo>
                  <a:lnTo>
                    <a:pt x="13" y="15"/>
                  </a:lnTo>
                  <a:lnTo>
                    <a:pt x="12" y="13"/>
                  </a:lnTo>
                  <a:lnTo>
                    <a:pt x="9" y="13"/>
                  </a:lnTo>
                  <a:lnTo>
                    <a:pt x="10" y="11"/>
                  </a:lnTo>
                  <a:lnTo>
                    <a:pt x="9" y="9"/>
                  </a:lnTo>
                  <a:lnTo>
                    <a:pt x="5" y="6"/>
                  </a:lnTo>
                  <a:lnTo>
                    <a:pt x="4" y="5"/>
                  </a:lnTo>
                  <a:lnTo>
                    <a:pt x="4" y="6"/>
                  </a:lnTo>
                  <a:lnTo>
                    <a:pt x="2" y="6"/>
                  </a:lnTo>
                  <a:lnTo>
                    <a:pt x="4" y="6"/>
                  </a:lnTo>
                  <a:lnTo>
                    <a:pt x="1" y="7"/>
                  </a:lnTo>
                  <a:lnTo>
                    <a:pt x="1" y="9"/>
                  </a:lnTo>
                  <a:lnTo>
                    <a:pt x="0" y="9"/>
                  </a:lnTo>
                  <a:lnTo>
                    <a:pt x="1" y="6"/>
                  </a:lnTo>
                  <a:lnTo>
                    <a:pt x="2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2" y="3"/>
                  </a:lnTo>
                  <a:lnTo>
                    <a:pt x="4" y="4"/>
                  </a:lnTo>
                  <a:lnTo>
                    <a:pt x="5" y="5"/>
                  </a:lnTo>
                  <a:lnTo>
                    <a:pt x="6" y="4"/>
                  </a:lnTo>
                  <a:lnTo>
                    <a:pt x="5" y="2"/>
                  </a:lnTo>
                  <a:lnTo>
                    <a:pt x="5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1"/>
                  </a:lnTo>
                  <a:lnTo>
                    <a:pt x="8" y="1"/>
                  </a:lnTo>
                  <a:lnTo>
                    <a:pt x="14" y="2"/>
                  </a:lnTo>
                  <a:lnTo>
                    <a:pt x="13" y="5"/>
                  </a:lnTo>
                  <a:lnTo>
                    <a:pt x="12" y="5"/>
                  </a:lnTo>
                  <a:lnTo>
                    <a:pt x="12" y="4"/>
                  </a:lnTo>
                  <a:lnTo>
                    <a:pt x="9" y="5"/>
                  </a:lnTo>
                  <a:lnTo>
                    <a:pt x="9" y="6"/>
                  </a:lnTo>
                  <a:lnTo>
                    <a:pt x="12" y="6"/>
                  </a:lnTo>
                  <a:lnTo>
                    <a:pt x="14" y="7"/>
                  </a:lnTo>
                  <a:lnTo>
                    <a:pt x="13" y="9"/>
                  </a:lnTo>
                  <a:lnTo>
                    <a:pt x="14" y="9"/>
                  </a:lnTo>
                  <a:lnTo>
                    <a:pt x="13" y="11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7" name="Freeform 404">
              <a:extLst>
                <a:ext uri="{FF2B5EF4-FFF2-40B4-BE49-F238E27FC236}">
                  <a16:creationId xmlns:a16="http://schemas.microsoft.com/office/drawing/2014/main" id="{F1EAB6E3-C729-35C3-28DA-8C1668D40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7160" y="4921713"/>
              <a:ext cx="105702" cy="112413"/>
            </a:xfrm>
            <a:custGeom>
              <a:avLst/>
              <a:gdLst>
                <a:gd name="T0" fmla="*/ 153731094 w 63"/>
                <a:gd name="T1" fmla="*/ 5040336 h 67"/>
                <a:gd name="T2" fmla="*/ 105847092 w 63"/>
                <a:gd name="T3" fmla="*/ 60484034 h 67"/>
                <a:gd name="T4" fmla="*/ 52924340 w 63"/>
                <a:gd name="T5" fmla="*/ 115927732 h 67"/>
                <a:gd name="T6" fmla="*/ 30242026 w 63"/>
                <a:gd name="T7" fmla="*/ 136089077 h 67"/>
                <a:gd name="T8" fmla="*/ 20161351 w 63"/>
                <a:gd name="T9" fmla="*/ 143650375 h 67"/>
                <a:gd name="T10" fmla="*/ 10080675 w 63"/>
                <a:gd name="T11" fmla="*/ 161290758 h 67"/>
                <a:gd name="T12" fmla="*/ 2520963 w 63"/>
                <a:gd name="T13" fmla="*/ 166331094 h 67"/>
                <a:gd name="T14" fmla="*/ 5040338 w 63"/>
                <a:gd name="T15" fmla="*/ 158771384 h 67"/>
                <a:gd name="T16" fmla="*/ 7561300 w 63"/>
                <a:gd name="T17" fmla="*/ 153731048 h 67"/>
                <a:gd name="T18" fmla="*/ 17641976 w 63"/>
                <a:gd name="T19" fmla="*/ 143650375 h 67"/>
                <a:gd name="T20" fmla="*/ 20161351 w 63"/>
                <a:gd name="T21" fmla="*/ 138610039 h 67"/>
                <a:gd name="T22" fmla="*/ 32762989 w 63"/>
                <a:gd name="T23" fmla="*/ 128529367 h 67"/>
                <a:gd name="T24" fmla="*/ 30242026 w 63"/>
                <a:gd name="T25" fmla="*/ 126008405 h 67"/>
                <a:gd name="T26" fmla="*/ 30242026 w 63"/>
                <a:gd name="T27" fmla="*/ 123489031 h 67"/>
                <a:gd name="T28" fmla="*/ 37803326 w 63"/>
                <a:gd name="T29" fmla="*/ 123489031 h 67"/>
                <a:gd name="T30" fmla="*/ 55443715 w 63"/>
                <a:gd name="T31" fmla="*/ 105847060 h 67"/>
                <a:gd name="T32" fmla="*/ 57964677 w 63"/>
                <a:gd name="T33" fmla="*/ 95766388 h 67"/>
                <a:gd name="T34" fmla="*/ 65524390 w 63"/>
                <a:gd name="T35" fmla="*/ 90726051 h 67"/>
                <a:gd name="T36" fmla="*/ 70564728 w 63"/>
                <a:gd name="T37" fmla="*/ 83166341 h 67"/>
                <a:gd name="T38" fmla="*/ 75605065 w 63"/>
                <a:gd name="T39" fmla="*/ 83166341 h 67"/>
                <a:gd name="T40" fmla="*/ 78126028 w 63"/>
                <a:gd name="T41" fmla="*/ 78126005 h 67"/>
                <a:gd name="T42" fmla="*/ 78126028 w 63"/>
                <a:gd name="T43" fmla="*/ 75605043 h 67"/>
                <a:gd name="T44" fmla="*/ 80645403 w 63"/>
                <a:gd name="T45" fmla="*/ 73085669 h 67"/>
                <a:gd name="T46" fmla="*/ 78126028 w 63"/>
                <a:gd name="T47" fmla="*/ 75605043 h 67"/>
                <a:gd name="T48" fmla="*/ 98287379 w 63"/>
                <a:gd name="T49" fmla="*/ 63004996 h 67"/>
                <a:gd name="T50" fmla="*/ 98287379 w 63"/>
                <a:gd name="T51" fmla="*/ 65524371 h 67"/>
                <a:gd name="T52" fmla="*/ 98287379 w 63"/>
                <a:gd name="T53" fmla="*/ 65524371 h 67"/>
                <a:gd name="T54" fmla="*/ 100806754 w 63"/>
                <a:gd name="T55" fmla="*/ 60484034 h 67"/>
                <a:gd name="T56" fmla="*/ 105847092 w 63"/>
                <a:gd name="T57" fmla="*/ 45363026 h 67"/>
                <a:gd name="T58" fmla="*/ 118448730 w 63"/>
                <a:gd name="T59" fmla="*/ 32762979 h 67"/>
                <a:gd name="T60" fmla="*/ 123489067 w 63"/>
                <a:gd name="T61" fmla="*/ 27722643 h 67"/>
                <a:gd name="T62" fmla="*/ 126008442 w 63"/>
                <a:gd name="T63" fmla="*/ 30242017 h 67"/>
                <a:gd name="T64" fmla="*/ 126008442 w 63"/>
                <a:gd name="T65" fmla="*/ 32762979 h 67"/>
                <a:gd name="T66" fmla="*/ 123489067 w 63"/>
                <a:gd name="T67" fmla="*/ 32762979 h 67"/>
                <a:gd name="T68" fmla="*/ 126008442 w 63"/>
                <a:gd name="T69" fmla="*/ 30242017 h 67"/>
                <a:gd name="T70" fmla="*/ 128529405 w 63"/>
                <a:gd name="T71" fmla="*/ 22682307 h 67"/>
                <a:gd name="T72" fmla="*/ 131048780 w 63"/>
                <a:gd name="T73" fmla="*/ 22682307 h 67"/>
                <a:gd name="T74" fmla="*/ 133569743 w 63"/>
                <a:gd name="T75" fmla="*/ 27722643 h 67"/>
                <a:gd name="T76" fmla="*/ 133569743 w 63"/>
                <a:gd name="T77" fmla="*/ 17641970 h 67"/>
                <a:gd name="T78" fmla="*/ 133569743 w 63"/>
                <a:gd name="T79" fmla="*/ 15121009 h 67"/>
                <a:gd name="T80" fmla="*/ 138610080 w 63"/>
                <a:gd name="T81" fmla="*/ 17641970 h 67"/>
                <a:gd name="T82" fmla="*/ 136089118 w 63"/>
                <a:gd name="T83" fmla="*/ 15121009 h 67"/>
                <a:gd name="T84" fmla="*/ 141129456 w 63"/>
                <a:gd name="T85" fmla="*/ 15121009 h 67"/>
                <a:gd name="T86" fmla="*/ 141129456 w 63"/>
                <a:gd name="T87" fmla="*/ 10080672 h 67"/>
                <a:gd name="T88" fmla="*/ 143650418 w 63"/>
                <a:gd name="T89" fmla="*/ 7561298 h 67"/>
                <a:gd name="T90" fmla="*/ 146169793 w 63"/>
                <a:gd name="T91" fmla="*/ 10080672 h 67"/>
                <a:gd name="T92" fmla="*/ 146169793 w 63"/>
                <a:gd name="T93" fmla="*/ 7561298 h 67"/>
                <a:gd name="T94" fmla="*/ 151210131 w 63"/>
                <a:gd name="T95" fmla="*/ 2520962 h 67"/>
                <a:gd name="T96" fmla="*/ 156250469 w 63"/>
                <a:gd name="T97" fmla="*/ 2520962 h 6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3"/>
                <a:gd name="T148" fmla="*/ 0 h 67"/>
                <a:gd name="T149" fmla="*/ 63 w 63"/>
                <a:gd name="T150" fmla="*/ 67 h 6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3" h="67">
                  <a:moveTo>
                    <a:pt x="62" y="1"/>
                  </a:moveTo>
                  <a:lnTo>
                    <a:pt x="61" y="2"/>
                  </a:lnTo>
                  <a:lnTo>
                    <a:pt x="57" y="8"/>
                  </a:lnTo>
                  <a:lnTo>
                    <a:pt x="42" y="24"/>
                  </a:lnTo>
                  <a:lnTo>
                    <a:pt x="31" y="35"/>
                  </a:lnTo>
                  <a:lnTo>
                    <a:pt x="21" y="46"/>
                  </a:lnTo>
                  <a:lnTo>
                    <a:pt x="20" y="47"/>
                  </a:lnTo>
                  <a:lnTo>
                    <a:pt x="12" y="54"/>
                  </a:lnTo>
                  <a:lnTo>
                    <a:pt x="11" y="55"/>
                  </a:lnTo>
                  <a:lnTo>
                    <a:pt x="8" y="57"/>
                  </a:lnTo>
                  <a:lnTo>
                    <a:pt x="4" y="64"/>
                  </a:lnTo>
                  <a:lnTo>
                    <a:pt x="3" y="64"/>
                  </a:lnTo>
                  <a:lnTo>
                    <a:pt x="1" y="66"/>
                  </a:lnTo>
                  <a:lnTo>
                    <a:pt x="2" y="64"/>
                  </a:lnTo>
                  <a:lnTo>
                    <a:pt x="2" y="63"/>
                  </a:lnTo>
                  <a:lnTo>
                    <a:pt x="0" y="61"/>
                  </a:lnTo>
                  <a:lnTo>
                    <a:pt x="3" y="61"/>
                  </a:lnTo>
                  <a:lnTo>
                    <a:pt x="4" y="58"/>
                  </a:lnTo>
                  <a:lnTo>
                    <a:pt x="7" y="57"/>
                  </a:lnTo>
                  <a:lnTo>
                    <a:pt x="8" y="55"/>
                  </a:lnTo>
                  <a:lnTo>
                    <a:pt x="8" y="53"/>
                  </a:lnTo>
                  <a:lnTo>
                    <a:pt x="13" y="51"/>
                  </a:lnTo>
                  <a:lnTo>
                    <a:pt x="13" y="50"/>
                  </a:lnTo>
                  <a:lnTo>
                    <a:pt x="12" y="50"/>
                  </a:lnTo>
                  <a:lnTo>
                    <a:pt x="12" y="49"/>
                  </a:lnTo>
                  <a:lnTo>
                    <a:pt x="14" y="48"/>
                  </a:lnTo>
                  <a:lnTo>
                    <a:pt x="15" y="49"/>
                  </a:lnTo>
                  <a:lnTo>
                    <a:pt x="18" y="45"/>
                  </a:lnTo>
                  <a:lnTo>
                    <a:pt x="22" y="42"/>
                  </a:lnTo>
                  <a:lnTo>
                    <a:pt x="23" y="40"/>
                  </a:lnTo>
                  <a:lnTo>
                    <a:pt x="23" y="38"/>
                  </a:lnTo>
                  <a:lnTo>
                    <a:pt x="26" y="36"/>
                  </a:lnTo>
                  <a:lnTo>
                    <a:pt x="27" y="34"/>
                  </a:lnTo>
                  <a:lnTo>
                    <a:pt x="28" y="33"/>
                  </a:lnTo>
                  <a:lnTo>
                    <a:pt x="29" y="33"/>
                  </a:lnTo>
                  <a:lnTo>
                    <a:pt x="30" y="33"/>
                  </a:lnTo>
                  <a:lnTo>
                    <a:pt x="31" y="31"/>
                  </a:lnTo>
                  <a:lnTo>
                    <a:pt x="32" y="31"/>
                  </a:lnTo>
                  <a:lnTo>
                    <a:pt x="31" y="30"/>
                  </a:lnTo>
                  <a:lnTo>
                    <a:pt x="32" y="30"/>
                  </a:lnTo>
                  <a:lnTo>
                    <a:pt x="32" y="29"/>
                  </a:lnTo>
                  <a:lnTo>
                    <a:pt x="31" y="30"/>
                  </a:lnTo>
                  <a:lnTo>
                    <a:pt x="30" y="29"/>
                  </a:lnTo>
                  <a:lnTo>
                    <a:pt x="39" y="25"/>
                  </a:lnTo>
                  <a:lnTo>
                    <a:pt x="38" y="25"/>
                  </a:lnTo>
                  <a:lnTo>
                    <a:pt x="39" y="26"/>
                  </a:lnTo>
                  <a:lnTo>
                    <a:pt x="38" y="26"/>
                  </a:lnTo>
                  <a:lnTo>
                    <a:pt x="39" y="26"/>
                  </a:lnTo>
                  <a:lnTo>
                    <a:pt x="40" y="25"/>
                  </a:lnTo>
                  <a:lnTo>
                    <a:pt x="40" y="24"/>
                  </a:lnTo>
                  <a:lnTo>
                    <a:pt x="41" y="24"/>
                  </a:lnTo>
                  <a:lnTo>
                    <a:pt x="42" y="18"/>
                  </a:lnTo>
                  <a:lnTo>
                    <a:pt x="49" y="15"/>
                  </a:lnTo>
                  <a:lnTo>
                    <a:pt x="47" y="13"/>
                  </a:lnTo>
                  <a:lnTo>
                    <a:pt x="47" y="12"/>
                  </a:lnTo>
                  <a:lnTo>
                    <a:pt x="49" y="11"/>
                  </a:lnTo>
                  <a:lnTo>
                    <a:pt x="50" y="11"/>
                  </a:lnTo>
                  <a:lnTo>
                    <a:pt x="50" y="12"/>
                  </a:lnTo>
                  <a:lnTo>
                    <a:pt x="50" y="13"/>
                  </a:lnTo>
                  <a:lnTo>
                    <a:pt x="49" y="13"/>
                  </a:lnTo>
                  <a:lnTo>
                    <a:pt x="50" y="13"/>
                  </a:lnTo>
                  <a:lnTo>
                    <a:pt x="50" y="12"/>
                  </a:lnTo>
                  <a:lnTo>
                    <a:pt x="50" y="10"/>
                  </a:lnTo>
                  <a:lnTo>
                    <a:pt x="51" y="9"/>
                  </a:lnTo>
                  <a:lnTo>
                    <a:pt x="52" y="9"/>
                  </a:lnTo>
                  <a:lnTo>
                    <a:pt x="52" y="10"/>
                  </a:lnTo>
                  <a:lnTo>
                    <a:pt x="53" y="11"/>
                  </a:lnTo>
                  <a:lnTo>
                    <a:pt x="52" y="9"/>
                  </a:lnTo>
                  <a:lnTo>
                    <a:pt x="53" y="7"/>
                  </a:lnTo>
                  <a:lnTo>
                    <a:pt x="53" y="6"/>
                  </a:lnTo>
                  <a:lnTo>
                    <a:pt x="54" y="6"/>
                  </a:lnTo>
                  <a:lnTo>
                    <a:pt x="55" y="7"/>
                  </a:lnTo>
                  <a:lnTo>
                    <a:pt x="56" y="7"/>
                  </a:lnTo>
                  <a:lnTo>
                    <a:pt x="54" y="6"/>
                  </a:lnTo>
                  <a:lnTo>
                    <a:pt x="55" y="5"/>
                  </a:lnTo>
                  <a:lnTo>
                    <a:pt x="56" y="6"/>
                  </a:lnTo>
                  <a:lnTo>
                    <a:pt x="55" y="5"/>
                  </a:lnTo>
                  <a:lnTo>
                    <a:pt x="56" y="4"/>
                  </a:lnTo>
                  <a:lnTo>
                    <a:pt x="57" y="3"/>
                  </a:lnTo>
                  <a:lnTo>
                    <a:pt x="58" y="3"/>
                  </a:lnTo>
                  <a:lnTo>
                    <a:pt x="58" y="4"/>
                  </a:lnTo>
                  <a:lnTo>
                    <a:pt x="58" y="3"/>
                  </a:lnTo>
                  <a:lnTo>
                    <a:pt x="59" y="2"/>
                  </a:lnTo>
                  <a:lnTo>
                    <a:pt x="60" y="1"/>
                  </a:lnTo>
                  <a:lnTo>
                    <a:pt x="60" y="0"/>
                  </a:lnTo>
                  <a:lnTo>
                    <a:pt x="62" y="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8" name="Line 405">
              <a:extLst>
                <a:ext uri="{FF2B5EF4-FFF2-40B4-BE49-F238E27FC236}">
                  <a16:creationId xmlns:a16="http://schemas.microsoft.com/office/drawing/2014/main" id="{0EA40EDB-A5D3-7552-FDCD-2DA709A14D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11717" y="4832790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9" name="Freeform 406">
              <a:extLst>
                <a:ext uri="{FF2B5EF4-FFF2-40B4-BE49-F238E27FC236}">
                  <a16:creationId xmlns:a16="http://schemas.microsoft.com/office/drawing/2014/main" id="{BC3621B5-6E57-F7C8-45D9-FA8FE7782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27827" y="4832790"/>
              <a:ext cx="87245" cy="92278"/>
            </a:xfrm>
            <a:custGeom>
              <a:avLst/>
              <a:gdLst>
                <a:gd name="T0" fmla="*/ 105846563 w 52"/>
                <a:gd name="T1" fmla="*/ 27720766 h 55"/>
                <a:gd name="T2" fmla="*/ 83165950 w 52"/>
                <a:gd name="T3" fmla="*/ 50402836 h 55"/>
                <a:gd name="T4" fmla="*/ 7561263 w 52"/>
                <a:gd name="T5" fmla="*/ 133566723 h 55"/>
                <a:gd name="T6" fmla="*/ 5040313 w 52"/>
                <a:gd name="T7" fmla="*/ 133566723 h 55"/>
                <a:gd name="T8" fmla="*/ 0 w 52"/>
                <a:gd name="T9" fmla="*/ 133566723 h 55"/>
                <a:gd name="T10" fmla="*/ 2520950 w 52"/>
                <a:gd name="T11" fmla="*/ 128526439 h 55"/>
                <a:gd name="T12" fmla="*/ 5040313 w 52"/>
                <a:gd name="T13" fmla="*/ 128526439 h 55"/>
                <a:gd name="T14" fmla="*/ 7561263 w 52"/>
                <a:gd name="T15" fmla="*/ 123486155 h 55"/>
                <a:gd name="T16" fmla="*/ 10080625 w 52"/>
                <a:gd name="T17" fmla="*/ 120966807 h 55"/>
                <a:gd name="T18" fmla="*/ 12601575 w 52"/>
                <a:gd name="T19" fmla="*/ 120966807 h 55"/>
                <a:gd name="T20" fmla="*/ 15120938 w 52"/>
                <a:gd name="T21" fmla="*/ 118445872 h 55"/>
                <a:gd name="T22" fmla="*/ 10080625 w 52"/>
                <a:gd name="T23" fmla="*/ 118445872 h 55"/>
                <a:gd name="T24" fmla="*/ 15120938 w 52"/>
                <a:gd name="T25" fmla="*/ 110886240 h 55"/>
                <a:gd name="T26" fmla="*/ 15120938 w 52"/>
                <a:gd name="T27" fmla="*/ 113405588 h 55"/>
                <a:gd name="T28" fmla="*/ 17640300 w 52"/>
                <a:gd name="T29" fmla="*/ 108365304 h 55"/>
                <a:gd name="T30" fmla="*/ 17640300 w 52"/>
                <a:gd name="T31" fmla="*/ 103325021 h 55"/>
                <a:gd name="T32" fmla="*/ 17640300 w 52"/>
                <a:gd name="T33" fmla="*/ 100805673 h 55"/>
                <a:gd name="T34" fmla="*/ 17640300 w 52"/>
                <a:gd name="T35" fmla="*/ 98284737 h 55"/>
                <a:gd name="T36" fmla="*/ 22682200 w 52"/>
                <a:gd name="T37" fmla="*/ 93244454 h 55"/>
                <a:gd name="T38" fmla="*/ 30241875 w 52"/>
                <a:gd name="T39" fmla="*/ 90725105 h 55"/>
                <a:gd name="T40" fmla="*/ 37801550 w 52"/>
                <a:gd name="T41" fmla="*/ 95765389 h 55"/>
                <a:gd name="T42" fmla="*/ 42843450 w 52"/>
                <a:gd name="T43" fmla="*/ 85684822 h 55"/>
                <a:gd name="T44" fmla="*/ 37801550 w 52"/>
                <a:gd name="T45" fmla="*/ 83163886 h 55"/>
                <a:gd name="T46" fmla="*/ 45362813 w 52"/>
                <a:gd name="T47" fmla="*/ 85684822 h 55"/>
                <a:gd name="T48" fmla="*/ 45362813 w 52"/>
                <a:gd name="T49" fmla="*/ 83163886 h 55"/>
                <a:gd name="T50" fmla="*/ 50403125 w 52"/>
                <a:gd name="T51" fmla="*/ 78123603 h 55"/>
                <a:gd name="T52" fmla="*/ 47883763 w 52"/>
                <a:gd name="T53" fmla="*/ 70563971 h 55"/>
                <a:gd name="T54" fmla="*/ 50403125 w 52"/>
                <a:gd name="T55" fmla="*/ 68043035 h 55"/>
                <a:gd name="T56" fmla="*/ 52924075 w 52"/>
                <a:gd name="T57" fmla="*/ 73083319 h 55"/>
                <a:gd name="T58" fmla="*/ 50403125 w 52"/>
                <a:gd name="T59" fmla="*/ 75604255 h 55"/>
                <a:gd name="T60" fmla="*/ 57964388 w 52"/>
                <a:gd name="T61" fmla="*/ 70563971 h 55"/>
                <a:gd name="T62" fmla="*/ 60483750 w 52"/>
                <a:gd name="T63" fmla="*/ 60483404 h 55"/>
                <a:gd name="T64" fmla="*/ 57964388 w 52"/>
                <a:gd name="T65" fmla="*/ 60483404 h 55"/>
                <a:gd name="T66" fmla="*/ 57964388 w 52"/>
                <a:gd name="T67" fmla="*/ 60483404 h 55"/>
                <a:gd name="T68" fmla="*/ 52924075 w 52"/>
                <a:gd name="T69" fmla="*/ 57962468 h 55"/>
                <a:gd name="T70" fmla="*/ 68043425 w 52"/>
                <a:gd name="T71" fmla="*/ 52922184 h 55"/>
                <a:gd name="T72" fmla="*/ 65524063 w 52"/>
                <a:gd name="T73" fmla="*/ 42841617 h 55"/>
                <a:gd name="T74" fmla="*/ 68043425 w 52"/>
                <a:gd name="T75" fmla="*/ 42841617 h 55"/>
                <a:gd name="T76" fmla="*/ 70564375 w 52"/>
                <a:gd name="T77" fmla="*/ 47881901 h 55"/>
                <a:gd name="T78" fmla="*/ 70564375 w 52"/>
                <a:gd name="T79" fmla="*/ 42841617 h 55"/>
                <a:gd name="T80" fmla="*/ 70564375 w 52"/>
                <a:gd name="T81" fmla="*/ 42841617 h 55"/>
                <a:gd name="T82" fmla="*/ 75604688 w 52"/>
                <a:gd name="T83" fmla="*/ 42841617 h 55"/>
                <a:gd name="T84" fmla="*/ 75604688 w 52"/>
                <a:gd name="T85" fmla="*/ 45362553 h 55"/>
                <a:gd name="T86" fmla="*/ 75604688 w 52"/>
                <a:gd name="T87" fmla="*/ 50402836 h 55"/>
                <a:gd name="T88" fmla="*/ 85685313 w 52"/>
                <a:gd name="T89" fmla="*/ 40322269 h 55"/>
                <a:gd name="T90" fmla="*/ 100806250 w 52"/>
                <a:gd name="T91" fmla="*/ 27720766 h 55"/>
                <a:gd name="T92" fmla="*/ 108367513 w 52"/>
                <a:gd name="T93" fmla="*/ 17640199 h 55"/>
                <a:gd name="T94" fmla="*/ 118448138 w 52"/>
                <a:gd name="T95" fmla="*/ 7559632 h 55"/>
                <a:gd name="T96" fmla="*/ 123488450 w 52"/>
                <a:gd name="T97" fmla="*/ 0 h 55"/>
                <a:gd name="T98" fmla="*/ 126007813 w 52"/>
                <a:gd name="T99" fmla="*/ 0 h 5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2"/>
                <a:gd name="T151" fmla="*/ 0 h 55"/>
                <a:gd name="T152" fmla="*/ 52 w 52"/>
                <a:gd name="T153" fmla="*/ 55 h 5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2" h="55">
                  <a:moveTo>
                    <a:pt x="50" y="1"/>
                  </a:moveTo>
                  <a:lnTo>
                    <a:pt x="42" y="11"/>
                  </a:lnTo>
                  <a:lnTo>
                    <a:pt x="38" y="15"/>
                  </a:lnTo>
                  <a:lnTo>
                    <a:pt x="33" y="20"/>
                  </a:lnTo>
                  <a:lnTo>
                    <a:pt x="25" y="28"/>
                  </a:lnTo>
                  <a:lnTo>
                    <a:pt x="3" y="53"/>
                  </a:lnTo>
                  <a:lnTo>
                    <a:pt x="2" y="54"/>
                  </a:lnTo>
                  <a:lnTo>
                    <a:pt x="2" y="53"/>
                  </a:lnTo>
                  <a:lnTo>
                    <a:pt x="1" y="53"/>
                  </a:lnTo>
                  <a:lnTo>
                    <a:pt x="0" y="53"/>
                  </a:lnTo>
                  <a:lnTo>
                    <a:pt x="0" y="51"/>
                  </a:lnTo>
                  <a:lnTo>
                    <a:pt x="1" y="51"/>
                  </a:lnTo>
                  <a:lnTo>
                    <a:pt x="1" y="50"/>
                  </a:lnTo>
                  <a:lnTo>
                    <a:pt x="2" y="51"/>
                  </a:lnTo>
                  <a:lnTo>
                    <a:pt x="2" y="50"/>
                  </a:lnTo>
                  <a:lnTo>
                    <a:pt x="3" y="49"/>
                  </a:lnTo>
                  <a:lnTo>
                    <a:pt x="4" y="48"/>
                  </a:lnTo>
                  <a:lnTo>
                    <a:pt x="5" y="48"/>
                  </a:lnTo>
                  <a:lnTo>
                    <a:pt x="6" y="48"/>
                  </a:lnTo>
                  <a:lnTo>
                    <a:pt x="6" y="47"/>
                  </a:lnTo>
                  <a:lnTo>
                    <a:pt x="4" y="47"/>
                  </a:lnTo>
                  <a:lnTo>
                    <a:pt x="6" y="44"/>
                  </a:lnTo>
                  <a:lnTo>
                    <a:pt x="7" y="45"/>
                  </a:lnTo>
                  <a:lnTo>
                    <a:pt x="6" y="45"/>
                  </a:lnTo>
                  <a:lnTo>
                    <a:pt x="7" y="44"/>
                  </a:lnTo>
                  <a:lnTo>
                    <a:pt x="7" y="43"/>
                  </a:lnTo>
                  <a:lnTo>
                    <a:pt x="8" y="42"/>
                  </a:lnTo>
                  <a:lnTo>
                    <a:pt x="7" y="41"/>
                  </a:lnTo>
                  <a:lnTo>
                    <a:pt x="8" y="40"/>
                  </a:lnTo>
                  <a:lnTo>
                    <a:pt x="7" y="40"/>
                  </a:lnTo>
                  <a:lnTo>
                    <a:pt x="7" y="39"/>
                  </a:lnTo>
                  <a:lnTo>
                    <a:pt x="7" y="38"/>
                  </a:lnTo>
                  <a:lnTo>
                    <a:pt x="9" y="37"/>
                  </a:lnTo>
                  <a:lnTo>
                    <a:pt x="12" y="37"/>
                  </a:lnTo>
                  <a:lnTo>
                    <a:pt x="12" y="36"/>
                  </a:lnTo>
                  <a:lnTo>
                    <a:pt x="14" y="38"/>
                  </a:lnTo>
                  <a:lnTo>
                    <a:pt x="15" y="38"/>
                  </a:lnTo>
                  <a:lnTo>
                    <a:pt x="17" y="36"/>
                  </a:lnTo>
                  <a:lnTo>
                    <a:pt x="17" y="34"/>
                  </a:lnTo>
                  <a:lnTo>
                    <a:pt x="16" y="33"/>
                  </a:lnTo>
                  <a:lnTo>
                    <a:pt x="15" y="33"/>
                  </a:lnTo>
                  <a:lnTo>
                    <a:pt x="16" y="33"/>
                  </a:lnTo>
                  <a:lnTo>
                    <a:pt x="18" y="34"/>
                  </a:lnTo>
                  <a:lnTo>
                    <a:pt x="18" y="33"/>
                  </a:lnTo>
                  <a:lnTo>
                    <a:pt x="19" y="32"/>
                  </a:lnTo>
                  <a:lnTo>
                    <a:pt x="20" y="31"/>
                  </a:lnTo>
                  <a:lnTo>
                    <a:pt x="19" y="29"/>
                  </a:lnTo>
                  <a:lnTo>
                    <a:pt x="19" y="28"/>
                  </a:lnTo>
                  <a:lnTo>
                    <a:pt x="20" y="27"/>
                  </a:lnTo>
                  <a:lnTo>
                    <a:pt x="21" y="28"/>
                  </a:lnTo>
                  <a:lnTo>
                    <a:pt x="21" y="29"/>
                  </a:lnTo>
                  <a:lnTo>
                    <a:pt x="20" y="29"/>
                  </a:lnTo>
                  <a:lnTo>
                    <a:pt x="20" y="30"/>
                  </a:lnTo>
                  <a:lnTo>
                    <a:pt x="21" y="31"/>
                  </a:lnTo>
                  <a:lnTo>
                    <a:pt x="23" y="28"/>
                  </a:lnTo>
                  <a:lnTo>
                    <a:pt x="23" y="25"/>
                  </a:lnTo>
                  <a:lnTo>
                    <a:pt x="24" y="24"/>
                  </a:lnTo>
                  <a:lnTo>
                    <a:pt x="23" y="24"/>
                  </a:lnTo>
                  <a:lnTo>
                    <a:pt x="23" y="23"/>
                  </a:lnTo>
                  <a:lnTo>
                    <a:pt x="23" y="24"/>
                  </a:lnTo>
                  <a:lnTo>
                    <a:pt x="22" y="24"/>
                  </a:lnTo>
                  <a:lnTo>
                    <a:pt x="21" y="23"/>
                  </a:lnTo>
                  <a:lnTo>
                    <a:pt x="23" y="22"/>
                  </a:lnTo>
                  <a:lnTo>
                    <a:pt x="27" y="21"/>
                  </a:lnTo>
                  <a:lnTo>
                    <a:pt x="25" y="18"/>
                  </a:lnTo>
                  <a:lnTo>
                    <a:pt x="26" y="17"/>
                  </a:lnTo>
                  <a:lnTo>
                    <a:pt x="27" y="17"/>
                  </a:lnTo>
                  <a:lnTo>
                    <a:pt x="27" y="18"/>
                  </a:lnTo>
                  <a:lnTo>
                    <a:pt x="28" y="19"/>
                  </a:lnTo>
                  <a:lnTo>
                    <a:pt x="27" y="18"/>
                  </a:lnTo>
                  <a:lnTo>
                    <a:pt x="28" y="17"/>
                  </a:lnTo>
                  <a:lnTo>
                    <a:pt x="28" y="16"/>
                  </a:lnTo>
                  <a:lnTo>
                    <a:pt x="30" y="17"/>
                  </a:lnTo>
                  <a:lnTo>
                    <a:pt x="30" y="18"/>
                  </a:lnTo>
                  <a:lnTo>
                    <a:pt x="29" y="20"/>
                  </a:lnTo>
                  <a:lnTo>
                    <a:pt x="30" y="20"/>
                  </a:lnTo>
                  <a:lnTo>
                    <a:pt x="34" y="16"/>
                  </a:lnTo>
                  <a:lnTo>
                    <a:pt x="37" y="14"/>
                  </a:lnTo>
                  <a:lnTo>
                    <a:pt x="40" y="11"/>
                  </a:lnTo>
                  <a:lnTo>
                    <a:pt x="41" y="10"/>
                  </a:lnTo>
                  <a:lnTo>
                    <a:pt x="43" y="7"/>
                  </a:lnTo>
                  <a:lnTo>
                    <a:pt x="44" y="5"/>
                  </a:lnTo>
                  <a:lnTo>
                    <a:pt x="47" y="3"/>
                  </a:lnTo>
                  <a:lnTo>
                    <a:pt x="47" y="2"/>
                  </a:lnTo>
                  <a:lnTo>
                    <a:pt x="49" y="0"/>
                  </a:lnTo>
                  <a:lnTo>
                    <a:pt x="50" y="0"/>
                  </a:lnTo>
                  <a:lnTo>
                    <a:pt x="51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0" name="Line 407">
              <a:extLst>
                <a:ext uri="{FF2B5EF4-FFF2-40B4-BE49-F238E27FC236}">
                  <a16:creationId xmlns:a16="http://schemas.microsoft.com/office/drawing/2014/main" id="{EA2A4897-FE2A-87EC-3C13-88D8270DBC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31851" y="4800912"/>
              <a:ext cx="1678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1" name="Line 408">
              <a:extLst>
                <a:ext uri="{FF2B5EF4-FFF2-40B4-BE49-F238E27FC236}">
                  <a16:creationId xmlns:a16="http://schemas.microsoft.com/office/drawing/2014/main" id="{81536959-98BE-034A-C827-C3209A2AC4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31851" y="4800912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2" name="Line 409">
              <a:extLst>
                <a:ext uri="{FF2B5EF4-FFF2-40B4-BE49-F238E27FC236}">
                  <a16:creationId xmlns:a16="http://schemas.microsoft.com/office/drawing/2014/main" id="{781E3A1D-D6A3-D493-AC9A-52B8DD8630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30174" y="4800912"/>
              <a:ext cx="1677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3" name="Freeform 410">
              <a:extLst>
                <a:ext uri="{FF2B5EF4-FFF2-40B4-BE49-F238E27FC236}">
                  <a16:creationId xmlns:a16="http://schemas.microsoft.com/office/drawing/2014/main" id="{DCF28830-9C52-D6D7-1790-C696D9E33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5140" y="4795879"/>
              <a:ext cx="28523" cy="28522"/>
            </a:xfrm>
            <a:custGeom>
              <a:avLst/>
              <a:gdLst>
                <a:gd name="T0" fmla="*/ 22682620 w 17"/>
                <a:gd name="T1" fmla="*/ 20160876 h 17"/>
                <a:gd name="T2" fmla="*/ 30242435 w 17"/>
                <a:gd name="T3" fmla="*/ 20160876 h 17"/>
                <a:gd name="T4" fmla="*/ 22682620 w 17"/>
                <a:gd name="T5" fmla="*/ 35281534 h 17"/>
                <a:gd name="T6" fmla="*/ 15121218 w 17"/>
                <a:gd name="T7" fmla="*/ 40321753 h 17"/>
                <a:gd name="T8" fmla="*/ 15121218 w 17"/>
                <a:gd name="T9" fmla="*/ 35281534 h 17"/>
                <a:gd name="T10" fmla="*/ 7561403 w 17"/>
                <a:gd name="T11" fmla="*/ 25201096 h 17"/>
                <a:gd name="T12" fmla="*/ 0 w 17"/>
                <a:gd name="T13" fmla="*/ 20160876 h 17"/>
                <a:gd name="T14" fmla="*/ 0 w 17"/>
                <a:gd name="T15" fmla="*/ 20160876 h 17"/>
                <a:gd name="T16" fmla="*/ 7561403 w 17"/>
                <a:gd name="T17" fmla="*/ 17639973 h 17"/>
                <a:gd name="T18" fmla="*/ 7561403 w 17"/>
                <a:gd name="T19" fmla="*/ 12599754 h 17"/>
                <a:gd name="T20" fmla="*/ 15121218 w 17"/>
                <a:gd name="T21" fmla="*/ 12599754 h 17"/>
                <a:gd name="T22" fmla="*/ 15121218 w 17"/>
                <a:gd name="T23" fmla="*/ 17639973 h 17"/>
                <a:gd name="T24" fmla="*/ 22682620 w 17"/>
                <a:gd name="T25" fmla="*/ 12599754 h 17"/>
                <a:gd name="T26" fmla="*/ 22682620 w 17"/>
                <a:gd name="T27" fmla="*/ 12599754 h 17"/>
                <a:gd name="T28" fmla="*/ 7561403 w 17"/>
                <a:gd name="T29" fmla="*/ 7559535 h 17"/>
                <a:gd name="T30" fmla="*/ 0 w 17"/>
                <a:gd name="T31" fmla="*/ 7559535 h 17"/>
                <a:gd name="T32" fmla="*/ 15121218 w 17"/>
                <a:gd name="T33" fmla="*/ 0 h 17"/>
                <a:gd name="T34" fmla="*/ 30242435 w 17"/>
                <a:gd name="T35" fmla="*/ 2519316 h 17"/>
                <a:gd name="T36" fmla="*/ 40323247 w 17"/>
                <a:gd name="T37" fmla="*/ 7559535 h 17"/>
                <a:gd name="T38" fmla="*/ 40323247 w 17"/>
                <a:gd name="T39" fmla="*/ 12599754 h 1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7"/>
                <a:gd name="T61" fmla="*/ 0 h 17"/>
                <a:gd name="T62" fmla="*/ 17 w 17"/>
                <a:gd name="T63" fmla="*/ 17 h 1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7" h="17">
                  <a:moveTo>
                    <a:pt x="9" y="8"/>
                  </a:moveTo>
                  <a:lnTo>
                    <a:pt x="12" y="8"/>
                  </a:lnTo>
                  <a:lnTo>
                    <a:pt x="9" y="14"/>
                  </a:lnTo>
                  <a:lnTo>
                    <a:pt x="6" y="16"/>
                  </a:lnTo>
                  <a:lnTo>
                    <a:pt x="6" y="14"/>
                  </a:lnTo>
                  <a:lnTo>
                    <a:pt x="3" y="10"/>
                  </a:lnTo>
                  <a:lnTo>
                    <a:pt x="0" y="8"/>
                  </a:lnTo>
                  <a:lnTo>
                    <a:pt x="3" y="7"/>
                  </a:lnTo>
                  <a:lnTo>
                    <a:pt x="3" y="5"/>
                  </a:lnTo>
                  <a:lnTo>
                    <a:pt x="6" y="5"/>
                  </a:lnTo>
                  <a:lnTo>
                    <a:pt x="6" y="7"/>
                  </a:lnTo>
                  <a:lnTo>
                    <a:pt x="9" y="5"/>
                  </a:lnTo>
                  <a:lnTo>
                    <a:pt x="3" y="3"/>
                  </a:lnTo>
                  <a:lnTo>
                    <a:pt x="0" y="3"/>
                  </a:lnTo>
                  <a:lnTo>
                    <a:pt x="6" y="0"/>
                  </a:lnTo>
                  <a:lnTo>
                    <a:pt x="12" y="1"/>
                  </a:lnTo>
                  <a:lnTo>
                    <a:pt x="16" y="3"/>
                  </a:lnTo>
                  <a:lnTo>
                    <a:pt x="16" y="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4" name="Line 411">
              <a:extLst>
                <a:ext uri="{FF2B5EF4-FFF2-40B4-BE49-F238E27FC236}">
                  <a16:creationId xmlns:a16="http://schemas.microsoft.com/office/drawing/2014/main" id="{A0838BC5-B3EF-A6F2-07FB-A6E1A8DE56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35207" y="4794201"/>
              <a:ext cx="1678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5" name="Freeform 412">
              <a:extLst>
                <a:ext uri="{FF2B5EF4-FFF2-40B4-BE49-F238E27FC236}">
                  <a16:creationId xmlns:a16="http://schemas.microsoft.com/office/drawing/2014/main" id="{3335BD56-C46E-C636-CA0F-682BBD67F2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6818" y="4789168"/>
              <a:ext cx="28522" cy="28522"/>
            </a:xfrm>
            <a:custGeom>
              <a:avLst/>
              <a:gdLst>
                <a:gd name="T0" fmla="*/ 32760631 w 17"/>
                <a:gd name="T1" fmla="*/ 40321753 h 17"/>
                <a:gd name="T2" fmla="*/ 12599754 w 17"/>
                <a:gd name="T3" fmla="*/ 30241315 h 17"/>
                <a:gd name="T4" fmla="*/ 0 w 17"/>
                <a:gd name="T5" fmla="*/ 10080438 h 17"/>
                <a:gd name="T6" fmla="*/ 0 w 17"/>
                <a:gd name="T7" fmla="*/ 0 h 17"/>
                <a:gd name="T8" fmla="*/ 5040219 w 17"/>
                <a:gd name="T9" fmla="*/ 0 h 17"/>
                <a:gd name="T10" fmla="*/ 12599754 w 17"/>
                <a:gd name="T11" fmla="*/ 0 h 17"/>
                <a:gd name="T12" fmla="*/ 12599754 w 17"/>
                <a:gd name="T13" fmla="*/ 0 h 17"/>
                <a:gd name="T14" fmla="*/ 20160876 w 17"/>
                <a:gd name="T15" fmla="*/ 10080438 h 17"/>
                <a:gd name="T16" fmla="*/ 25201096 w 17"/>
                <a:gd name="T17" fmla="*/ 10080438 h 17"/>
                <a:gd name="T18" fmla="*/ 32760631 w 17"/>
                <a:gd name="T19" fmla="*/ 0 h 17"/>
                <a:gd name="T20" fmla="*/ 40321753 w 17"/>
                <a:gd name="T21" fmla="*/ 20160876 h 17"/>
                <a:gd name="T22" fmla="*/ 40321753 w 17"/>
                <a:gd name="T23" fmla="*/ 30241315 h 1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7"/>
                <a:gd name="T37" fmla="*/ 0 h 17"/>
                <a:gd name="T38" fmla="*/ 17 w 17"/>
                <a:gd name="T39" fmla="*/ 17 h 1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7" h="17">
                  <a:moveTo>
                    <a:pt x="13" y="16"/>
                  </a:moveTo>
                  <a:lnTo>
                    <a:pt x="5" y="12"/>
                  </a:lnTo>
                  <a:lnTo>
                    <a:pt x="0" y="4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8" y="4"/>
                  </a:lnTo>
                  <a:lnTo>
                    <a:pt x="10" y="4"/>
                  </a:lnTo>
                  <a:lnTo>
                    <a:pt x="13" y="0"/>
                  </a:lnTo>
                  <a:lnTo>
                    <a:pt x="16" y="8"/>
                  </a:lnTo>
                  <a:lnTo>
                    <a:pt x="16" y="1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6" name="Line 413">
              <a:extLst>
                <a:ext uri="{FF2B5EF4-FFF2-40B4-BE49-F238E27FC236}">
                  <a16:creationId xmlns:a16="http://schemas.microsoft.com/office/drawing/2014/main" id="{9056E60C-C953-FDF8-31A8-7C8D308BE3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58696" y="4760645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7" name="Freeform 414">
              <a:extLst>
                <a:ext uri="{FF2B5EF4-FFF2-40B4-BE49-F238E27FC236}">
                  <a16:creationId xmlns:a16="http://schemas.microsoft.com/office/drawing/2014/main" id="{279065D1-2935-B9A1-3050-5844E0F411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50307" y="4760645"/>
              <a:ext cx="28522" cy="28523"/>
            </a:xfrm>
            <a:custGeom>
              <a:avLst/>
              <a:gdLst>
                <a:gd name="T0" fmla="*/ 40321753 w 17"/>
                <a:gd name="T1" fmla="*/ 15121218 h 17"/>
                <a:gd name="T2" fmla="*/ 40321753 w 17"/>
                <a:gd name="T3" fmla="*/ 22682620 h 17"/>
                <a:gd name="T4" fmla="*/ 22680192 w 17"/>
                <a:gd name="T5" fmla="*/ 40323247 h 17"/>
                <a:gd name="T6" fmla="*/ 15120657 w 17"/>
                <a:gd name="T7" fmla="*/ 30242435 h 17"/>
                <a:gd name="T8" fmla="*/ 15120657 w 17"/>
                <a:gd name="T9" fmla="*/ 22682620 h 17"/>
                <a:gd name="T10" fmla="*/ 7559535 w 17"/>
                <a:gd name="T11" fmla="*/ 22682620 h 17"/>
                <a:gd name="T12" fmla="*/ 7559535 w 17"/>
                <a:gd name="T13" fmla="*/ 15121218 h 17"/>
                <a:gd name="T14" fmla="*/ 0 w 17"/>
                <a:gd name="T15" fmla="*/ 15121218 h 17"/>
                <a:gd name="T16" fmla="*/ 0 w 17"/>
                <a:gd name="T17" fmla="*/ 7561403 h 17"/>
                <a:gd name="T18" fmla="*/ 7559535 w 17"/>
                <a:gd name="T19" fmla="*/ 0 h 17"/>
                <a:gd name="T20" fmla="*/ 7559535 w 17"/>
                <a:gd name="T21" fmla="*/ 0 h 17"/>
                <a:gd name="T22" fmla="*/ 15120657 w 17"/>
                <a:gd name="T23" fmla="*/ 0 h 17"/>
                <a:gd name="T24" fmla="*/ 7559535 w 17"/>
                <a:gd name="T25" fmla="*/ 0 h 17"/>
                <a:gd name="T26" fmla="*/ 30241315 w 17"/>
                <a:gd name="T27" fmla="*/ 0 h 17"/>
                <a:gd name="T28" fmla="*/ 30241315 w 17"/>
                <a:gd name="T29" fmla="*/ 0 h 17"/>
                <a:gd name="T30" fmla="*/ 40321753 w 17"/>
                <a:gd name="T31" fmla="*/ 0 h 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7"/>
                <a:gd name="T49" fmla="*/ 0 h 17"/>
                <a:gd name="T50" fmla="*/ 17 w 17"/>
                <a:gd name="T51" fmla="*/ 17 h 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7" h="17">
                  <a:moveTo>
                    <a:pt x="16" y="6"/>
                  </a:moveTo>
                  <a:lnTo>
                    <a:pt x="16" y="9"/>
                  </a:lnTo>
                  <a:lnTo>
                    <a:pt x="9" y="16"/>
                  </a:lnTo>
                  <a:lnTo>
                    <a:pt x="6" y="12"/>
                  </a:lnTo>
                  <a:lnTo>
                    <a:pt x="6" y="9"/>
                  </a:lnTo>
                  <a:lnTo>
                    <a:pt x="3" y="9"/>
                  </a:lnTo>
                  <a:lnTo>
                    <a:pt x="3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12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8" name="Line 415">
              <a:extLst>
                <a:ext uri="{FF2B5EF4-FFF2-40B4-BE49-F238E27FC236}">
                  <a16:creationId xmlns:a16="http://schemas.microsoft.com/office/drawing/2014/main" id="{EF01D8F1-6519-B91A-7496-AF6E3A96DA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65407" y="4755612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9" name="Freeform 416">
              <a:extLst>
                <a:ext uri="{FF2B5EF4-FFF2-40B4-BE49-F238E27FC236}">
                  <a16:creationId xmlns:a16="http://schemas.microsoft.com/office/drawing/2014/main" id="{3765F34F-9F49-88BD-980B-9B1E3CC686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51985" y="4748901"/>
              <a:ext cx="28523" cy="28522"/>
            </a:xfrm>
            <a:custGeom>
              <a:avLst/>
              <a:gdLst>
                <a:gd name="T0" fmla="*/ 40323247 w 17"/>
                <a:gd name="T1" fmla="*/ 22680192 h 17"/>
                <a:gd name="T2" fmla="*/ 30242435 w 17"/>
                <a:gd name="T3" fmla="*/ 40321753 h 17"/>
                <a:gd name="T4" fmla="*/ 25202029 w 17"/>
                <a:gd name="T5" fmla="*/ 40321753 h 17"/>
                <a:gd name="T6" fmla="*/ 15121218 w 17"/>
                <a:gd name="T7" fmla="*/ 32760631 h 17"/>
                <a:gd name="T8" fmla="*/ 15121218 w 17"/>
                <a:gd name="T9" fmla="*/ 32760631 h 17"/>
                <a:gd name="T10" fmla="*/ 0 w 17"/>
                <a:gd name="T11" fmla="*/ 27720411 h 17"/>
                <a:gd name="T12" fmla="*/ 5040406 w 17"/>
                <a:gd name="T13" fmla="*/ 15120657 h 17"/>
                <a:gd name="T14" fmla="*/ 15121218 w 17"/>
                <a:gd name="T15" fmla="*/ 22680192 h 17"/>
                <a:gd name="T16" fmla="*/ 15121218 w 17"/>
                <a:gd name="T17" fmla="*/ 15120657 h 17"/>
                <a:gd name="T18" fmla="*/ 15121218 w 17"/>
                <a:gd name="T19" fmla="*/ 5040219 h 17"/>
                <a:gd name="T20" fmla="*/ 20161624 w 17"/>
                <a:gd name="T21" fmla="*/ 5040219 h 17"/>
                <a:gd name="T22" fmla="*/ 25202029 w 17"/>
                <a:gd name="T23" fmla="*/ 5040219 h 17"/>
                <a:gd name="T24" fmla="*/ 25202029 w 17"/>
                <a:gd name="T25" fmla="*/ 0 h 17"/>
                <a:gd name="T26" fmla="*/ 25202029 w 17"/>
                <a:gd name="T27" fmla="*/ 0 h 17"/>
                <a:gd name="T28" fmla="*/ 25202029 w 17"/>
                <a:gd name="T29" fmla="*/ 0 h 17"/>
                <a:gd name="T30" fmla="*/ 30242435 w 17"/>
                <a:gd name="T31" fmla="*/ 5040219 h 17"/>
                <a:gd name="T32" fmla="*/ 40323247 w 17"/>
                <a:gd name="T33" fmla="*/ 15120657 h 17"/>
                <a:gd name="T34" fmla="*/ 40323247 w 17"/>
                <a:gd name="T35" fmla="*/ 22680192 h 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7"/>
                <a:gd name="T55" fmla="*/ 0 h 17"/>
                <a:gd name="T56" fmla="*/ 17 w 17"/>
                <a:gd name="T57" fmla="*/ 17 h 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7" h="17">
                  <a:moveTo>
                    <a:pt x="16" y="9"/>
                  </a:moveTo>
                  <a:lnTo>
                    <a:pt x="12" y="16"/>
                  </a:lnTo>
                  <a:lnTo>
                    <a:pt x="10" y="16"/>
                  </a:lnTo>
                  <a:lnTo>
                    <a:pt x="6" y="13"/>
                  </a:lnTo>
                  <a:lnTo>
                    <a:pt x="0" y="11"/>
                  </a:lnTo>
                  <a:lnTo>
                    <a:pt x="2" y="6"/>
                  </a:lnTo>
                  <a:lnTo>
                    <a:pt x="6" y="9"/>
                  </a:lnTo>
                  <a:lnTo>
                    <a:pt x="6" y="6"/>
                  </a:lnTo>
                  <a:lnTo>
                    <a:pt x="6" y="2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6" y="6"/>
                  </a:lnTo>
                  <a:lnTo>
                    <a:pt x="16" y="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0" name="Line 417">
              <a:extLst>
                <a:ext uri="{FF2B5EF4-FFF2-40B4-BE49-F238E27FC236}">
                  <a16:creationId xmlns:a16="http://schemas.microsoft.com/office/drawing/2014/main" id="{9BD25CA1-CED5-4D4A-7599-B1FE3C5E8C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83863" y="4740511"/>
              <a:ext cx="1677" cy="5034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1" name="Freeform 418">
              <a:extLst>
                <a:ext uri="{FF2B5EF4-FFF2-40B4-BE49-F238E27FC236}">
                  <a16:creationId xmlns:a16="http://schemas.microsoft.com/office/drawing/2014/main" id="{8B7DC812-2D68-67F0-45FF-A3D50100AB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3730" y="4733800"/>
              <a:ext cx="28522" cy="28523"/>
            </a:xfrm>
            <a:custGeom>
              <a:avLst/>
              <a:gdLst>
                <a:gd name="T0" fmla="*/ 35281534 w 17"/>
                <a:gd name="T1" fmla="*/ 22682620 h 17"/>
                <a:gd name="T2" fmla="*/ 32760631 w 17"/>
                <a:gd name="T3" fmla="*/ 22682620 h 17"/>
                <a:gd name="T4" fmla="*/ 17639973 w 17"/>
                <a:gd name="T5" fmla="*/ 30242435 h 17"/>
                <a:gd name="T6" fmla="*/ 10080438 w 17"/>
                <a:gd name="T7" fmla="*/ 32763432 h 17"/>
                <a:gd name="T8" fmla="*/ 10080438 w 17"/>
                <a:gd name="T9" fmla="*/ 40323247 h 17"/>
                <a:gd name="T10" fmla="*/ 5040219 w 17"/>
                <a:gd name="T11" fmla="*/ 35282841 h 17"/>
                <a:gd name="T12" fmla="*/ 2519316 w 17"/>
                <a:gd name="T13" fmla="*/ 32763432 h 17"/>
                <a:gd name="T14" fmla="*/ 0 w 17"/>
                <a:gd name="T15" fmla="*/ 30242435 h 17"/>
                <a:gd name="T16" fmla="*/ 5040219 w 17"/>
                <a:gd name="T17" fmla="*/ 10080812 h 17"/>
                <a:gd name="T18" fmla="*/ 10080438 w 17"/>
                <a:gd name="T19" fmla="*/ 2520997 h 17"/>
                <a:gd name="T20" fmla="*/ 15120657 w 17"/>
                <a:gd name="T21" fmla="*/ 0 h 17"/>
                <a:gd name="T22" fmla="*/ 32760631 w 17"/>
                <a:gd name="T23" fmla="*/ 10080812 h 17"/>
                <a:gd name="T24" fmla="*/ 40321753 w 17"/>
                <a:gd name="T25" fmla="*/ 12601808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"/>
                <a:gd name="T40" fmla="*/ 0 h 17"/>
                <a:gd name="T41" fmla="*/ 17 w 17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" h="17">
                  <a:moveTo>
                    <a:pt x="14" y="9"/>
                  </a:moveTo>
                  <a:lnTo>
                    <a:pt x="13" y="9"/>
                  </a:lnTo>
                  <a:lnTo>
                    <a:pt x="7" y="12"/>
                  </a:lnTo>
                  <a:lnTo>
                    <a:pt x="4" y="13"/>
                  </a:lnTo>
                  <a:lnTo>
                    <a:pt x="4" y="16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2" y="4"/>
                  </a:lnTo>
                  <a:lnTo>
                    <a:pt x="4" y="1"/>
                  </a:lnTo>
                  <a:lnTo>
                    <a:pt x="6" y="0"/>
                  </a:lnTo>
                  <a:lnTo>
                    <a:pt x="13" y="4"/>
                  </a:lnTo>
                  <a:lnTo>
                    <a:pt x="16" y="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2" name="Freeform 419">
              <a:extLst>
                <a:ext uri="{FF2B5EF4-FFF2-40B4-BE49-F238E27FC236}">
                  <a16:creationId xmlns:a16="http://schemas.microsoft.com/office/drawing/2014/main" id="{7E532D83-8122-4785-6FEF-725F31856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1717" y="4745545"/>
              <a:ext cx="90601" cy="87246"/>
            </a:xfrm>
            <a:custGeom>
              <a:avLst/>
              <a:gdLst>
                <a:gd name="T0" fmla="*/ 133569075 w 54"/>
                <a:gd name="T1" fmla="*/ 0 h 52"/>
                <a:gd name="T2" fmla="*/ 133569075 w 54"/>
                <a:gd name="T3" fmla="*/ 7561263 h 52"/>
                <a:gd name="T4" fmla="*/ 131048125 w 54"/>
                <a:gd name="T5" fmla="*/ 15120938 h 52"/>
                <a:gd name="T6" fmla="*/ 128528763 w 54"/>
                <a:gd name="T7" fmla="*/ 20161250 h 52"/>
                <a:gd name="T8" fmla="*/ 100806250 w 54"/>
                <a:gd name="T9" fmla="*/ 35282188 h 52"/>
                <a:gd name="T10" fmla="*/ 75604688 w 54"/>
                <a:gd name="T11" fmla="*/ 57964388 h 52"/>
                <a:gd name="T12" fmla="*/ 45362813 w 54"/>
                <a:gd name="T13" fmla="*/ 88206263 h 52"/>
                <a:gd name="T14" fmla="*/ 22682200 w 54"/>
                <a:gd name="T15" fmla="*/ 113407825 h 52"/>
                <a:gd name="T16" fmla="*/ 5040313 w 54"/>
                <a:gd name="T17" fmla="*/ 128528763 h 52"/>
                <a:gd name="T18" fmla="*/ 2520950 w 54"/>
                <a:gd name="T19" fmla="*/ 128528763 h 52"/>
                <a:gd name="T20" fmla="*/ 0 w 54"/>
                <a:gd name="T21" fmla="*/ 126007813 h 52"/>
                <a:gd name="T22" fmla="*/ 2520950 w 54"/>
                <a:gd name="T23" fmla="*/ 123488450 h 52"/>
                <a:gd name="T24" fmla="*/ 5040313 w 54"/>
                <a:gd name="T25" fmla="*/ 126007813 h 52"/>
                <a:gd name="T26" fmla="*/ 7561263 w 54"/>
                <a:gd name="T27" fmla="*/ 126007813 h 52"/>
                <a:gd name="T28" fmla="*/ 15120938 w 54"/>
                <a:gd name="T29" fmla="*/ 118448138 h 52"/>
                <a:gd name="T30" fmla="*/ 17640300 w 54"/>
                <a:gd name="T31" fmla="*/ 113407825 h 52"/>
                <a:gd name="T32" fmla="*/ 17640300 w 54"/>
                <a:gd name="T33" fmla="*/ 113407825 h 52"/>
                <a:gd name="T34" fmla="*/ 20161250 w 54"/>
                <a:gd name="T35" fmla="*/ 110886875 h 52"/>
                <a:gd name="T36" fmla="*/ 52924075 w 54"/>
                <a:gd name="T37" fmla="*/ 80645000 h 52"/>
                <a:gd name="T38" fmla="*/ 63004700 w 54"/>
                <a:gd name="T39" fmla="*/ 68043425 h 52"/>
                <a:gd name="T40" fmla="*/ 75604688 w 54"/>
                <a:gd name="T41" fmla="*/ 57964388 h 52"/>
                <a:gd name="T42" fmla="*/ 85685313 w 54"/>
                <a:gd name="T43" fmla="*/ 47883763 h 52"/>
                <a:gd name="T44" fmla="*/ 85685313 w 54"/>
                <a:gd name="T45" fmla="*/ 45362813 h 52"/>
                <a:gd name="T46" fmla="*/ 88206263 w 54"/>
                <a:gd name="T47" fmla="*/ 45362813 h 52"/>
                <a:gd name="T48" fmla="*/ 88206263 w 54"/>
                <a:gd name="T49" fmla="*/ 45362813 h 52"/>
                <a:gd name="T50" fmla="*/ 95765938 w 54"/>
                <a:gd name="T51" fmla="*/ 42843450 h 52"/>
                <a:gd name="T52" fmla="*/ 95765938 w 54"/>
                <a:gd name="T53" fmla="*/ 35282188 h 52"/>
                <a:gd name="T54" fmla="*/ 98286888 w 54"/>
                <a:gd name="T55" fmla="*/ 35282188 h 52"/>
                <a:gd name="T56" fmla="*/ 103327200 w 54"/>
                <a:gd name="T57" fmla="*/ 30241875 h 52"/>
                <a:gd name="T58" fmla="*/ 105846563 w 54"/>
                <a:gd name="T59" fmla="*/ 32762825 h 52"/>
                <a:gd name="T60" fmla="*/ 110886875 w 54"/>
                <a:gd name="T61" fmla="*/ 27722513 h 52"/>
                <a:gd name="T62" fmla="*/ 110886875 w 54"/>
                <a:gd name="T63" fmla="*/ 22682200 h 52"/>
                <a:gd name="T64" fmla="*/ 110886875 w 54"/>
                <a:gd name="T65" fmla="*/ 20161250 h 52"/>
                <a:gd name="T66" fmla="*/ 113407825 w 54"/>
                <a:gd name="T67" fmla="*/ 20161250 h 52"/>
                <a:gd name="T68" fmla="*/ 113407825 w 54"/>
                <a:gd name="T69" fmla="*/ 22682200 h 52"/>
                <a:gd name="T70" fmla="*/ 113407825 w 54"/>
                <a:gd name="T71" fmla="*/ 27722513 h 52"/>
                <a:gd name="T72" fmla="*/ 126007813 w 54"/>
                <a:gd name="T73" fmla="*/ 17640300 h 52"/>
                <a:gd name="T74" fmla="*/ 131048125 w 54"/>
                <a:gd name="T75" fmla="*/ 7561263 h 52"/>
                <a:gd name="T76" fmla="*/ 131048125 w 54"/>
                <a:gd name="T77" fmla="*/ 7561263 h 52"/>
                <a:gd name="T78" fmla="*/ 128528763 w 54"/>
                <a:gd name="T79" fmla="*/ 5040313 h 52"/>
                <a:gd name="T80" fmla="*/ 131048125 w 54"/>
                <a:gd name="T81" fmla="*/ 5040313 h 52"/>
                <a:gd name="T82" fmla="*/ 131048125 w 54"/>
                <a:gd name="T83" fmla="*/ 5040313 h 52"/>
                <a:gd name="T84" fmla="*/ 133569075 w 54"/>
                <a:gd name="T85" fmla="*/ 5040313 h 52"/>
                <a:gd name="T86" fmla="*/ 133569075 w 54"/>
                <a:gd name="T87" fmla="*/ 2520950 h 52"/>
                <a:gd name="T88" fmla="*/ 133569075 w 54"/>
                <a:gd name="T89" fmla="*/ 0 h 5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4"/>
                <a:gd name="T136" fmla="*/ 0 h 52"/>
                <a:gd name="T137" fmla="*/ 54 w 54"/>
                <a:gd name="T138" fmla="*/ 52 h 5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4" h="52">
                  <a:moveTo>
                    <a:pt x="53" y="0"/>
                  </a:moveTo>
                  <a:lnTo>
                    <a:pt x="53" y="3"/>
                  </a:lnTo>
                  <a:lnTo>
                    <a:pt x="52" y="6"/>
                  </a:lnTo>
                  <a:lnTo>
                    <a:pt x="51" y="8"/>
                  </a:lnTo>
                  <a:lnTo>
                    <a:pt x="40" y="14"/>
                  </a:lnTo>
                  <a:lnTo>
                    <a:pt x="30" y="23"/>
                  </a:lnTo>
                  <a:lnTo>
                    <a:pt x="18" y="35"/>
                  </a:lnTo>
                  <a:lnTo>
                    <a:pt x="9" y="45"/>
                  </a:lnTo>
                  <a:lnTo>
                    <a:pt x="2" y="51"/>
                  </a:lnTo>
                  <a:lnTo>
                    <a:pt x="1" y="51"/>
                  </a:lnTo>
                  <a:lnTo>
                    <a:pt x="0" y="50"/>
                  </a:lnTo>
                  <a:lnTo>
                    <a:pt x="1" y="49"/>
                  </a:lnTo>
                  <a:lnTo>
                    <a:pt x="2" y="50"/>
                  </a:lnTo>
                  <a:lnTo>
                    <a:pt x="3" y="50"/>
                  </a:lnTo>
                  <a:lnTo>
                    <a:pt x="6" y="47"/>
                  </a:lnTo>
                  <a:lnTo>
                    <a:pt x="7" y="45"/>
                  </a:lnTo>
                  <a:lnTo>
                    <a:pt x="8" y="44"/>
                  </a:lnTo>
                  <a:lnTo>
                    <a:pt x="21" y="32"/>
                  </a:lnTo>
                  <a:lnTo>
                    <a:pt x="25" y="27"/>
                  </a:lnTo>
                  <a:lnTo>
                    <a:pt x="30" y="23"/>
                  </a:lnTo>
                  <a:lnTo>
                    <a:pt x="34" y="19"/>
                  </a:lnTo>
                  <a:lnTo>
                    <a:pt x="34" y="18"/>
                  </a:lnTo>
                  <a:lnTo>
                    <a:pt x="35" y="18"/>
                  </a:lnTo>
                  <a:lnTo>
                    <a:pt x="38" y="17"/>
                  </a:lnTo>
                  <a:lnTo>
                    <a:pt x="38" y="14"/>
                  </a:lnTo>
                  <a:lnTo>
                    <a:pt x="39" y="14"/>
                  </a:lnTo>
                  <a:lnTo>
                    <a:pt x="41" y="12"/>
                  </a:lnTo>
                  <a:lnTo>
                    <a:pt x="42" y="13"/>
                  </a:lnTo>
                  <a:lnTo>
                    <a:pt x="44" y="11"/>
                  </a:lnTo>
                  <a:lnTo>
                    <a:pt x="44" y="9"/>
                  </a:lnTo>
                  <a:lnTo>
                    <a:pt x="44" y="8"/>
                  </a:lnTo>
                  <a:lnTo>
                    <a:pt x="45" y="8"/>
                  </a:lnTo>
                  <a:lnTo>
                    <a:pt x="45" y="9"/>
                  </a:lnTo>
                  <a:lnTo>
                    <a:pt x="45" y="11"/>
                  </a:lnTo>
                  <a:lnTo>
                    <a:pt x="50" y="7"/>
                  </a:lnTo>
                  <a:lnTo>
                    <a:pt x="52" y="3"/>
                  </a:lnTo>
                  <a:lnTo>
                    <a:pt x="51" y="2"/>
                  </a:lnTo>
                  <a:lnTo>
                    <a:pt x="52" y="2"/>
                  </a:lnTo>
                  <a:lnTo>
                    <a:pt x="53" y="2"/>
                  </a:lnTo>
                  <a:lnTo>
                    <a:pt x="53" y="1"/>
                  </a:lnTo>
                  <a:lnTo>
                    <a:pt x="53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3" name="Freeform 420">
              <a:extLst>
                <a:ext uri="{FF2B5EF4-FFF2-40B4-BE49-F238E27FC236}">
                  <a16:creationId xmlns:a16="http://schemas.microsoft.com/office/drawing/2014/main" id="{D3E078C3-B687-99D7-487C-B1C5CE490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5540" y="4737155"/>
              <a:ext cx="28523" cy="28523"/>
            </a:xfrm>
            <a:custGeom>
              <a:avLst/>
              <a:gdLst>
                <a:gd name="T0" fmla="*/ 40323247 w 17"/>
                <a:gd name="T1" fmla="*/ 40323247 h 17"/>
                <a:gd name="T2" fmla="*/ 35282841 w 17"/>
                <a:gd name="T3" fmla="*/ 40323247 h 17"/>
                <a:gd name="T4" fmla="*/ 30242435 w 17"/>
                <a:gd name="T5" fmla="*/ 30242435 h 17"/>
                <a:gd name="T6" fmla="*/ 25202029 w 17"/>
                <a:gd name="T7" fmla="*/ 22682620 h 17"/>
                <a:gd name="T8" fmla="*/ 12601808 w 17"/>
                <a:gd name="T9" fmla="*/ 15121218 h 17"/>
                <a:gd name="T10" fmla="*/ 12601808 w 17"/>
                <a:gd name="T11" fmla="*/ 7561403 h 17"/>
                <a:gd name="T12" fmla="*/ 2520997 w 17"/>
                <a:gd name="T13" fmla="*/ 15121218 h 17"/>
                <a:gd name="T14" fmla="*/ 0 w 17"/>
                <a:gd name="T15" fmla="*/ 7561403 h 17"/>
                <a:gd name="T16" fmla="*/ 2520997 w 17"/>
                <a:gd name="T17" fmla="*/ 0 h 17"/>
                <a:gd name="T18" fmla="*/ 2520997 w 17"/>
                <a:gd name="T19" fmla="*/ 7561403 h 17"/>
                <a:gd name="T20" fmla="*/ 25202029 w 17"/>
                <a:gd name="T21" fmla="*/ 15121218 h 17"/>
                <a:gd name="T22" fmla="*/ 40323247 w 17"/>
                <a:gd name="T23" fmla="*/ 40323247 h 1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7"/>
                <a:gd name="T37" fmla="*/ 0 h 17"/>
                <a:gd name="T38" fmla="*/ 17 w 17"/>
                <a:gd name="T39" fmla="*/ 17 h 1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7" h="17">
                  <a:moveTo>
                    <a:pt x="16" y="16"/>
                  </a:moveTo>
                  <a:lnTo>
                    <a:pt x="14" y="16"/>
                  </a:lnTo>
                  <a:lnTo>
                    <a:pt x="12" y="12"/>
                  </a:lnTo>
                  <a:lnTo>
                    <a:pt x="10" y="9"/>
                  </a:lnTo>
                  <a:lnTo>
                    <a:pt x="5" y="6"/>
                  </a:lnTo>
                  <a:lnTo>
                    <a:pt x="5" y="3"/>
                  </a:lnTo>
                  <a:lnTo>
                    <a:pt x="1" y="6"/>
                  </a:lnTo>
                  <a:lnTo>
                    <a:pt x="0" y="3"/>
                  </a:lnTo>
                  <a:lnTo>
                    <a:pt x="1" y="0"/>
                  </a:lnTo>
                  <a:lnTo>
                    <a:pt x="1" y="3"/>
                  </a:lnTo>
                  <a:lnTo>
                    <a:pt x="10" y="6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4" name="Freeform 421">
              <a:extLst>
                <a:ext uri="{FF2B5EF4-FFF2-40B4-BE49-F238E27FC236}">
                  <a16:creationId xmlns:a16="http://schemas.microsoft.com/office/drawing/2014/main" id="{0EB39B8F-8BCD-4CFC-CB7A-F33E7972F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0072" y="5290829"/>
              <a:ext cx="1677" cy="28523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0323247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5" name="Freeform 422">
              <a:extLst>
                <a:ext uri="{FF2B5EF4-FFF2-40B4-BE49-F238E27FC236}">
                  <a16:creationId xmlns:a16="http://schemas.microsoft.com/office/drawing/2014/main" id="{35AF0793-206A-A058-A506-14CB0BAD244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0072" y="5292507"/>
              <a:ext cx="28522" cy="28522"/>
            </a:xfrm>
            <a:custGeom>
              <a:avLst/>
              <a:gdLst>
                <a:gd name="T0" fmla="*/ 0 w 17"/>
                <a:gd name="T1" fmla="*/ 0 h 17"/>
                <a:gd name="T2" fmla="*/ 7559535 w 17"/>
                <a:gd name="T3" fmla="*/ 0 h 17"/>
                <a:gd name="T4" fmla="*/ 7559535 w 17"/>
                <a:gd name="T5" fmla="*/ 0 h 17"/>
                <a:gd name="T6" fmla="*/ 15120657 w 17"/>
                <a:gd name="T7" fmla="*/ 0 h 17"/>
                <a:gd name="T8" fmla="*/ 40321753 w 17"/>
                <a:gd name="T9" fmla="*/ 40321753 h 17"/>
                <a:gd name="T10" fmla="*/ 22680192 w 17"/>
                <a:gd name="T11" fmla="*/ 40321753 h 17"/>
                <a:gd name="T12" fmla="*/ 15120657 w 17"/>
                <a:gd name="T13" fmla="*/ 40321753 h 17"/>
                <a:gd name="T14" fmla="*/ 7559535 w 17"/>
                <a:gd name="T15" fmla="*/ 12599754 h 17"/>
                <a:gd name="T16" fmla="*/ 0 w 17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0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16" y="16"/>
                  </a:lnTo>
                  <a:lnTo>
                    <a:pt x="9" y="16"/>
                  </a:lnTo>
                  <a:lnTo>
                    <a:pt x="6" y="16"/>
                  </a:lnTo>
                  <a:lnTo>
                    <a:pt x="3" y="5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6" name="Freeform 423">
              <a:extLst>
                <a:ext uri="{FF2B5EF4-FFF2-40B4-BE49-F238E27FC236}">
                  <a16:creationId xmlns:a16="http://schemas.microsoft.com/office/drawing/2014/main" id="{C309D450-69BE-0708-B8CB-27CC64E916E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0139" y="5265662"/>
              <a:ext cx="28522" cy="28522"/>
            </a:xfrm>
            <a:custGeom>
              <a:avLst/>
              <a:gdLst>
                <a:gd name="T0" fmla="*/ 0 w 17"/>
                <a:gd name="T1" fmla="*/ 40321753 h 17"/>
                <a:gd name="T2" fmla="*/ 0 w 17"/>
                <a:gd name="T3" fmla="*/ 0 h 17"/>
                <a:gd name="T4" fmla="*/ 40321753 w 17"/>
                <a:gd name="T5" fmla="*/ 12599754 h 17"/>
                <a:gd name="T6" fmla="*/ 0 w 17"/>
                <a:gd name="T7" fmla="*/ 40321753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5"/>
                  </a:lnTo>
                  <a:lnTo>
                    <a:pt x="0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7" name="Line 424">
              <a:extLst>
                <a:ext uri="{FF2B5EF4-FFF2-40B4-BE49-F238E27FC236}">
                  <a16:creationId xmlns:a16="http://schemas.microsoft.com/office/drawing/2014/main" id="{BBA27805-58F5-ECA6-EDE6-63401B4D7A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6850" y="5302574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8" name="Freeform 425">
              <a:extLst>
                <a:ext uri="{FF2B5EF4-FFF2-40B4-BE49-F238E27FC236}">
                  <a16:creationId xmlns:a16="http://schemas.microsoft.com/office/drawing/2014/main" id="{92F2E0F2-9629-F960-0DAC-2C67D06AA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495" y="5299218"/>
              <a:ext cx="28522" cy="28522"/>
            </a:xfrm>
            <a:custGeom>
              <a:avLst/>
              <a:gdLst>
                <a:gd name="T0" fmla="*/ 25201096 w 17"/>
                <a:gd name="T1" fmla="*/ 40321753 h 17"/>
                <a:gd name="T2" fmla="*/ 25201096 w 17"/>
                <a:gd name="T3" fmla="*/ 20160876 h 17"/>
                <a:gd name="T4" fmla="*/ 12599754 w 17"/>
                <a:gd name="T5" fmla="*/ 20160876 h 17"/>
                <a:gd name="T6" fmla="*/ 12599754 w 17"/>
                <a:gd name="T7" fmla="*/ 40321753 h 17"/>
                <a:gd name="T8" fmla="*/ 0 w 17"/>
                <a:gd name="T9" fmla="*/ 20160876 h 17"/>
                <a:gd name="T10" fmla="*/ 12599754 w 17"/>
                <a:gd name="T11" fmla="*/ 0 h 17"/>
                <a:gd name="T12" fmla="*/ 12599754 w 17"/>
                <a:gd name="T13" fmla="*/ 0 h 17"/>
                <a:gd name="T14" fmla="*/ 40321753 w 17"/>
                <a:gd name="T15" fmla="*/ 20160876 h 17"/>
                <a:gd name="T16" fmla="*/ 40321753 w 17"/>
                <a:gd name="T17" fmla="*/ 40321753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10" y="16"/>
                  </a:moveTo>
                  <a:lnTo>
                    <a:pt x="10" y="8"/>
                  </a:lnTo>
                  <a:lnTo>
                    <a:pt x="5" y="8"/>
                  </a:lnTo>
                  <a:lnTo>
                    <a:pt x="5" y="16"/>
                  </a:lnTo>
                  <a:lnTo>
                    <a:pt x="0" y="8"/>
                  </a:lnTo>
                  <a:lnTo>
                    <a:pt x="5" y="0"/>
                  </a:lnTo>
                  <a:lnTo>
                    <a:pt x="16" y="8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9" name="Line 426">
              <a:extLst>
                <a:ext uri="{FF2B5EF4-FFF2-40B4-BE49-F238E27FC236}">
                  <a16:creationId xmlns:a16="http://schemas.microsoft.com/office/drawing/2014/main" id="{6D32CAD7-C284-BA31-B65B-E903E7B0AF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056383" y="5151572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0" name="Freeform 427">
              <a:extLst>
                <a:ext uri="{FF2B5EF4-FFF2-40B4-BE49-F238E27FC236}">
                  <a16:creationId xmlns:a16="http://schemas.microsoft.com/office/drawing/2014/main" id="{03FB97AC-4AA4-0070-E92B-DA816AB25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3027" y="5027415"/>
              <a:ext cx="496628" cy="273481"/>
            </a:xfrm>
            <a:custGeom>
              <a:avLst/>
              <a:gdLst>
                <a:gd name="T0" fmla="*/ 10080625 w 296"/>
                <a:gd name="T1" fmla="*/ 171370294 h 163"/>
                <a:gd name="T2" fmla="*/ 30241875 w 296"/>
                <a:gd name="T3" fmla="*/ 171370294 h 163"/>
                <a:gd name="T4" fmla="*/ 52922488 w 296"/>
                <a:gd name="T5" fmla="*/ 161289688 h 163"/>
                <a:gd name="T6" fmla="*/ 267136563 w 296"/>
                <a:gd name="T7" fmla="*/ 75604541 h 163"/>
                <a:gd name="T8" fmla="*/ 740925938 w 296"/>
                <a:gd name="T9" fmla="*/ 123486624 h 163"/>
                <a:gd name="T10" fmla="*/ 738406575 w 296"/>
                <a:gd name="T11" fmla="*/ 186491202 h 163"/>
                <a:gd name="T12" fmla="*/ 715724375 w 296"/>
                <a:gd name="T13" fmla="*/ 168849349 h 163"/>
                <a:gd name="T14" fmla="*/ 688003450 w 296"/>
                <a:gd name="T15" fmla="*/ 163809046 h 163"/>
                <a:gd name="T16" fmla="*/ 688003450 w 296"/>
                <a:gd name="T17" fmla="*/ 158768743 h 163"/>
                <a:gd name="T18" fmla="*/ 662801888 w 296"/>
                <a:gd name="T19" fmla="*/ 178929954 h 163"/>
                <a:gd name="T20" fmla="*/ 635079375 w 296"/>
                <a:gd name="T21" fmla="*/ 211692716 h 163"/>
                <a:gd name="T22" fmla="*/ 632558425 w 296"/>
                <a:gd name="T23" fmla="*/ 244453890 h 163"/>
                <a:gd name="T24" fmla="*/ 667842200 w 296"/>
                <a:gd name="T25" fmla="*/ 214212074 h 163"/>
                <a:gd name="T26" fmla="*/ 715724375 w 296"/>
                <a:gd name="T27" fmla="*/ 239413587 h 163"/>
                <a:gd name="T28" fmla="*/ 708164700 w 296"/>
                <a:gd name="T29" fmla="*/ 262095744 h 163"/>
                <a:gd name="T30" fmla="*/ 685482500 w 296"/>
                <a:gd name="T31" fmla="*/ 259574798 h 163"/>
                <a:gd name="T32" fmla="*/ 695563125 w 296"/>
                <a:gd name="T33" fmla="*/ 262095744 h 163"/>
                <a:gd name="T34" fmla="*/ 690522813 w 296"/>
                <a:gd name="T35" fmla="*/ 274695707 h 163"/>
                <a:gd name="T36" fmla="*/ 667842200 w 296"/>
                <a:gd name="T37" fmla="*/ 269655404 h 163"/>
                <a:gd name="T38" fmla="*/ 665321250 w 296"/>
                <a:gd name="T39" fmla="*/ 274695707 h 163"/>
                <a:gd name="T40" fmla="*/ 693043763 w 296"/>
                <a:gd name="T41" fmla="*/ 282256955 h 163"/>
                <a:gd name="T42" fmla="*/ 715724375 w 296"/>
                <a:gd name="T43" fmla="*/ 287297257 h 163"/>
                <a:gd name="T44" fmla="*/ 735885625 w 296"/>
                <a:gd name="T45" fmla="*/ 292337560 h 163"/>
                <a:gd name="T46" fmla="*/ 695563125 w 296"/>
                <a:gd name="T47" fmla="*/ 297377863 h 163"/>
                <a:gd name="T48" fmla="*/ 602316550 w 296"/>
                <a:gd name="T49" fmla="*/ 289816615 h 163"/>
                <a:gd name="T50" fmla="*/ 597276238 w 296"/>
                <a:gd name="T51" fmla="*/ 282256955 h 163"/>
                <a:gd name="T52" fmla="*/ 519152188 w 296"/>
                <a:gd name="T53" fmla="*/ 284776312 h 163"/>
                <a:gd name="T54" fmla="*/ 471268425 w 296"/>
                <a:gd name="T55" fmla="*/ 287297257 h 163"/>
                <a:gd name="T56" fmla="*/ 443547500 w 296"/>
                <a:gd name="T57" fmla="*/ 289816615 h 163"/>
                <a:gd name="T58" fmla="*/ 403225000 w 296"/>
                <a:gd name="T59" fmla="*/ 279736009 h 163"/>
                <a:gd name="T60" fmla="*/ 408265313 w 296"/>
                <a:gd name="T61" fmla="*/ 297377863 h 163"/>
                <a:gd name="T62" fmla="*/ 360383138 w 296"/>
                <a:gd name="T63" fmla="*/ 312498771 h 163"/>
                <a:gd name="T64" fmla="*/ 332660625 w 296"/>
                <a:gd name="T65" fmla="*/ 289816615 h 163"/>
                <a:gd name="T66" fmla="*/ 337700938 w 296"/>
                <a:gd name="T67" fmla="*/ 327619679 h 163"/>
                <a:gd name="T68" fmla="*/ 304938113 w 296"/>
                <a:gd name="T69" fmla="*/ 330139037 h 163"/>
                <a:gd name="T70" fmla="*/ 249494675 w 296"/>
                <a:gd name="T71" fmla="*/ 360380854 h 163"/>
                <a:gd name="T72" fmla="*/ 239414050 w 296"/>
                <a:gd name="T73" fmla="*/ 347780890 h 163"/>
                <a:gd name="T74" fmla="*/ 239414050 w 296"/>
                <a:gd name="T75" fmla="*/ 372982404 h 163"/>
                <a:gd name="T76" fmla="*/ 204131863 w 296"/>
                <a:gd name="T77" fmla="*/ 383063010 h 163"/>
                <a:gd name="T78" fmla="*/ 189010925 w 296"/>
                <a:gd name="T79" fmla="*/ 383063010 h 163"/>
                <a:gd name="T80" fmla="*/ 178931888 w 296"/>
                <a:gd name="T81" fmla="*/ 365421156 h 163"/>
                <a:gd name="T82" fmla="*/ 178931888 w 296"/>
                <a:gd name="T83" fmla="*/ 388103313 h 163"/>
                <a:gd name="T84" fmla="*/ 128527175 w 296"/>
                <a:gd name="T85" fmla="*/ 405743578 h 163"/>
                <a:gd name="T86" fmla="*/ 90725625 w 296"/>
                <a:gd name="T87" fmla="*/ 390622670 h 163"/>
                <a:gd name="T88" fmla="*/ 100806250 w 296"/>
                <a:gd name="T89" fmla="*/ 398183918 h 163"/>
                <a:gd name="T90" fmla="*/ 118446550 w 296"/>
                <a:gd name="T91" fmla="*/ 383063010 h 163"/>
                <a:gd name="T92" fmla="*/ 120967500 w 296"/>
                <a:gd name="T93" fmla="*/ 372982404 h 163"/>
                <a:gd name="T94" fmla="*/ 123486863 w 296"/>
                <a:gd name="T95" fmla="*/ 357861496 h 163"/>
                <a:gd name="T96" fmla="*/ 115927188 w 296"/>
                <a:gd name="T97" fmla="*/ 350300248 h 163"/>
                <a:gd name="T98" fmla="*/ 136088438 w 296"/>
                <a:gd name="T99" fmla="*/ 340219643 h 163"/>
                <a:gd name="T100" fmla="*/ 148688425 w 296"/>
                <a:gd name="T101" fmla="*/ 327619679 h 163"/>
                <a:gd name="T102" fmla="*/ 128527175 w 296"/>
                <a:gd name="T103" fmla="*/ 307458468 h 163"/>
                <a:gd name="T104" fmla="*/ 103325613 w 296"/>
                <a:gd name="T105" fmla="*/ 317539074 h 163"/>
                <a:gd name="T106" fmla="*/ 85685313 w 296"/>
                <a:gd name="T107" fmla="*/ 289816615 h 163"/>
                <a:gd name="T108" fmla="*/ 83165950 w 296"/>
                <a:gd name="T109" fmla="*/ 262095744 h 163"/>
                <a:gd name="T110" fmla="*/ 85685313 w 296"/>
                <a:gd name="T111" fmla="*/ 252015138 h 163"/>
                <a:gd name="T112" fmla="*/ 57962800 w 296"/>
                <a:gd name="T113" fmla="*/ 226813624 h 163"/>
                <a:gd name="T114" fmla="*/ 40322500 w 296"/>
                <a:gd name="T115" fmla="*/ 234373285 h 163"/>
                <a:gd name="T116" fmla="*/ 20161250 w 296"/>
                <a:gd name="T117" fmla="*/ 226813624 h 163"/>
                <a:gd name="T118" fmla="*/ 25201563 w 296"/>
                <a:gd name="T119" fmla="*/ 206652413 h 163"/>
                <a:gd name="T120" fmla="*/ 10080625 w 296"/>
                <a:gd name="T121" fmla="*/ 196571808 h 16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96"/>
                <a:gd name="T184" fmla="*/ 0 h 163"/>
                <a:gd name="T185" fmla="*/ 296 w 296"/>
                <a:gd name="T186" fmla="*/ 163 h 16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96" h="163">
                  <a:moveTo>
                    <a:pt x="3" y="74"/>
                  </a:moveTo>
                  <a:lnTo>
                    <a:pt x="3" y="74"/>
                  </a:lnTo>
                  <a:lnTo>
                    <a:pt x="3" y="73"/>
                  </a:lnTo>
                  <a:lnTo>
                    <a:pt x="0" y="73"/>
                  </a:lnTo>
                  <a:lnTo>
                    <a:pt x="0" y="71"/>
                  </a:lnTo>
                  <a:lnTo>
                    <a:pt x="0" y="70"/>
                  </a:lnTo>
                  <a:lnTo>
                    <a:pt x="1" y="71"/>
                  </a:lnTo>
                  <a:lnTo>
                    <a:pt x="2" y="71"/>
                  </a:lnTo>
                  <a:lnTo>
                    <a:pt x="4" y="68"/>
                  </a:lnTo>
                  <a:lnTo>
                    <a:pt x="4" y="67"/>
                  </a:lnTo>
                  <a:lnTo>
                    <a:pt x="5" y="68"/>
                  </a:lnTo>
                  <a:lnTo>
                    <a:pt x="7" y="67"/>
                  </a:lnTo>
                  <a:lnTo>
                    <a:pt x="7" y="68"/>
                  </a:lnTo>
                  <a:lnTo>
                    <a:pt x="8" y="69"/>
                  </a:lnTo>
                  <a:lnTo>
                    <a:pt x="9" y="69"/>
                  </a:lnTo>
                  <a:lnTo>
                    <a:pt x="11" y="69"/>
                  </a:lnTo>
                  <a:lnTo>
                    <a:pt x="11" y="67"/>
                  </a:lnTo>
                  <a:lnTo>
                    <a:pt x="12" y="68"/>
                  </a:lnTo>
                  <a:lnTo>
                    <a:pt x="13" y="67"/>
                  </a:lnTo>
                  <a:lnTo>
                    <a:pt x="13" y="68"/>
                  </a:lnTo>
                  <a:lnTo>
                    <a:pt x="14" y="67"/>
                  </a:lnTo>
                  <a:lnTo>
                    <a:pt x="14" y="66"/>
                  </a:lnTo>
                  <a:lnTo>
                    <a:pt x="16" y="65"/>
                  </a:lnTo>
                  <a:lnTo>
                    <a:pt x="17" y="64"/>
                  </a:lnTo>
                  <a:lnTo>
                    <a:pt x="18" y="65"/>
                  </a:lnTo>
                  <a:lnTo>
                    <a:pt x="19" y="64"/>
                  </a:lnTo>
                  <a:lnTo>
                    <a:pt x="20" y="64"/>
                  </a:lnTo>
                  <a:lnTo>
                    <a:pt x="21" y="64"/>
                  </a:lnTo>
                  <a:lnTo>
                    <a:pt x="31" y="66"/>
                  </a:lnTo>
                  <a:lnTo>
                    <a:pt x="36" y="60"/>
                  </a:lnTo>
                  <a:lnTo>
                    <a:pt x="47" y="62"/>
                  </a:lnTo>
                  <a:lnTo>
                    <a:pt x="48" y="55"/>
                  </a:lnTo>
                  <a:lnTo>
                    <a:pt x="61" y="45"/>
                  </a:lnTo>
                  <a:lnTo>
                    <a:pt x="69" y="47"/>
                  </a:lnTo>
                  <a:lnTo>
                    <a:pt x="71" y="33"/>
                  </a:lnTo>
                  <a:lnTo>
                    <a:pt x="100" y="30"/>
                  </a:lnTo>
                  <a:lnTo>
                    <a:pt x="102" y="31"/>
                  </a:lnTo>
                  <a:lnTo>
                    <a:pt x="106" y="30"/>
                  </a:lnTo>
                  <a:lnTo>
                    <a:pt x="173" y="22"/>
                  </a:lnTo>
                  <a:lnTo>
                    <a:pt x="250" y="19"/>
                  </a:lnTo>
                  <a:lnTo>
                    <a:pt x="289" y="0"/>
                  </a:lnTo>
                  <a:lnTo>
                    <a:pt x="291" y="16"/>
                  </a:lnTo>
                  <a:lnTo>
                    <a:pt x="291" y="22"/>
                  </a:lnTo>
                  <a:lnTo>
                    <a:pt x="291" y="34"/>
                  </a:lnTo>
                  <a:lnTo>
                    <a:pt x="291" y="39"/>
                  </a:lnTo>
                  <a:lnTo>
                    <a:pt x="293" y="43"/>
                  </a:lnTo>
                  <a:lnTo>
                    <a:pt x="294" y="47"/>
                  </a:lnTo>
                  <a:lnTo>
                    <a:pt x="294" y="49"/>
                  </a:lnTo>
                  <a:lnTo>
                    <a:pt x="294" y="51"/>
                  </a:lnTo>
                  <a:lnTo>
                    <a:pt x="294" y="54"/>
                  </a:lnTo>
                  <a:lnTo>
                    <a:pt x="294" y="64"/>
                  </a:lnTo>
                  <a:lnTo>
                    <a:pt x="294" y="66"/>
                  </a:lnTo>
                  <a:lnTo>
                    <a:pt x="294" y="68"/>
                  </a:lnTo>
                  <a:lnTo>
                    <a:pt x="293" y="69"/>
                  </a:lnTo>
                  <a:lnTo>
                    <a:pt x="292" y="70"/>
                  </a:lnTo>
                  <a:lnTo>
                    <a:pt x="292" y="72"/>
                  </a:lnTo>
                  <a:lnTo>
                    <a:pt x="292" y="73"/>
                  </a:lnTo>
                  <a:lnTo>
                    <a:pt x="293" y="74"/>
                  </a:lnTo>
                  <a:lnTo>
                    <a:pt x="294" y="73"/>
                  </a:lnTo>
                  <a:lnTo>
                    <a:pt x="294" y="74"/>
                  </a:lnTo>
                  <a:lnTo>
                    <a:pt x="295" y="74"/>
                  </a:lnTo>
                  <a:lnTo>
                    <a:pt x="294" y="74"/>
                  </a:lnTo>
                  <a:lnTo>
                    <a:pt x="293" y="76"/>
                  </a:lnTo>
                  <a:lnTo>
                    <a:pt x="285" y="72"/>
                  </a:lnTo>
                  <a:lnTo>
                    <a:pt x="284" y="71"/>
                  </a:lnTo>
                  <a:lnTo>
                    <a:pt x="285" y="69"/>
                  </a:lnTo>
                  <a:lnTo>
                    <a:pt x="285" y="67"/>
                  </a:lnTo>
                  <a:lnTo>
                    <a:pt x="284" y="67"/>
                  </a:lnTo>
                  <a:lnTo>
                    <a:pt x="284" y="69"/>
                  </a:lnTo>
                  <a:lnTo>
                    <a:pt x="282" y="70"/>
                  </a:lnTo>
                  <a:lnTo>
                    <a:pt x="282" y="71"/>
                  </a:lnTo>
                  <a:lnTo>
                    <a:pt x="282" y="73"/>
                  </a:lnTo>
                  <a:lnTo>
                    <a:pt x="279" y="73"/>
                  </a:lnTo>
                  <a:lnTo>
                    <a:pt x="277" y="71"/>
                  </a:lnTo>
                  <a:lnTo>
                    <a:pt x="273" y="70"/>
                  </a:lnTo>
                  <a:lnTo>
                    <a:pt x="273" y="68"/>
                  </a:lnTo>
                  <a:lnTo>
                    <a:pt x="274" y="67"/>
                  </a:lnTo>
                  <a:lnTo>
                    <a:pt x="273" y="65"/>
                  </a:lnTo>
                  <a:lnTo>
                    <a:pt x="273" y="64"/>
                  </a:lnTo>
                  <a:lnTo>
                    <a:pt x="274" y="62"/>
                  </a:lnTo>
                  <a:lnTo>
                    <a:pt x="273" y="61"/>
                  </a:lnTo>
                  <a:lnTo>
                    <a:pt x="273" y="59"/>
                  </a:lnTo>
                  <a:lnTo>
                    <a:pt x="273" y="57"/>
                  </a:lnTo>
                  <a:lnTo>
                    <a:pt x="273" y="55"/>
                  </a:lnTo>
                  <a:lnTo>
                    <a:pt x="272" y="57"/>
                  </a:lnTo>
                  <a:lnTo>
                    <a:pt x="273" y="58"/>
                  </a:lnTo>
                  <a:lnTo>
                    <a:pt x="271" y="60"/>
                  </a:lnTo>
                  <a:lnTo>
                    <a:pt x="273" y="63"/>
                  </a:lnTo>
                  <a:lnTo>
                    <a:pt x="271" y="67"/>
                  </a:lnTo>
                  <a:lnTo>
                    <a:pt x="271" y="70"/>
                  </a:lnTo>
                  <a:lnTo>
                    <a:pt x="271" y="71"/>
                  </a:lnTo>
                  <a:lnTo>
                    <a:pt x="271" y="72"/>
                  </a:lnTo>
                  <a:lnTo>
                    <a:pt x="271" y="74"/>
                  </a:lnTo>
                  <a:lnTo>
                    <a:pt x="270" y="73"/>
                  </a:lnTo>
                  <a:lnTo>
                    <a:pt x="267" y="71"/>
                  </a:lnTo>
                  <a:lnTo>
                    <a:pt x="264" y="71"/>
                  </a:lnTo>
                  <a:lnTo>
                    <a:pt x="263" y="71"/>
                  </a:lnTo>
                  <a:lnTo>
                    <a:pt x="263" y="72"/>
                  </a:lnTo>
                  <a:lnTo>
                    <a:pt x="263" y="73"/>
                  </a:lnTo>
                  <a:lnTo>
                    <a:pt x="261" y="74"/>
                  </a:lnTo>
                  <a:lnTo>
                    <a:pt x="261" y="76"/>
                  </a:lnTo>
                  <a:lnTo>
                    <a:pt x="259" y="76"/>
                  </a:lnTo>
                  <a:lnTo>
                    <a:pt x="257" y="78"/>
                  </a:lnTo>
                  <a:lnTo>
                    <a:pt x="256" y="80"/>
                  </a:lnTo>
                  <a:lnTo>
                    <a:pt x="256" y="82"/>
                  </a:lnTo>
                  <a:lnTo>
                    <a:pt x="255" y="85"/>
                  </a:lnTo>
                  <a:lnTo>
                    <a:pt x="252" y="84"/>
                  </a:lnTo>
                  <a:lnTo>
                    <a:pt x="252" y="87"/>
                  </a:lnTo>
                  <a:lnTo>
                    <a:pt x="247" y="87"/>
                  </a:lnTo>
                  <a:lnTo>
                    <a:pt x="246" y="89"/>
                  </a:lnTo>
                  <a:lnTo>
                    <a:pt x="243" y="91"/>
                  </a:lnTo>
                  <a:lnTo>
                    <a:pt x="242" y="91"/>
                  </a:lnTo>
                  <a:lnTo>
                    <a:pt x="239" y="92"/>
                  </a:lnTo>
                  <a:lnTo>
                    <a:pt x="238" y="92"/>
                  </a:lnTo>
                  <a:lnTo>
                    <a:pt x="245" y="93"/>
                  </a:lnTo>
                  <a:lnTo>
                    <a:pt x="248" y="95"/>
                  </a:lnTo>
                  <a:lnTo>
                    <a:pt x="251" y="97"/>
                  </a:lnTo>
                  <a:lnTo>
                    <a:pt x="255" y="98"/>
                  </a:lnTo>
                  <a:lnTo>
                    <a:pt x="258" y="97"/>
                  </a:lnTo>
                  <a:lnTo>
                    <a:pt x="258" y="96"/>
                  </a:lnTo>
                  <a:lnTo>
                    <a:pt x="258" y="95"/>
                  </a:lnTo>
                  <a:lnTo>
                    <a:pt x="261" y="94"/>
                  </a:lnTo>
                  <a:lnTo>
                    <a:pt x="262" y="93"/>
                  </a:lnTo>
                  <a:lnTo>
                    <a:pt x="264" y="91"/>
                  </a:lnTo>
                  <a:lnTo>
                    <a:pt x="265" y="88"/>
                  </a:lnTo>
                  <a:lnTo>
                    <a:pt x="265" y="85"/>
                  </a:lnTo>
                  <a:lnTo>
                    <a:pt x="267" y="86"/>
                  </a:lnTo>
                  <a:lnTo>
                    <a:pt x="268" y="85"/>
                  </a:lnTo>
                  <a:lnTo>
                    <a:pt x="270" y="84"/>
                  </a:lnTo>
                  <a:lnTo>
                    <a:pt x="273" y="85"/>
                  </a:lnTo>
                  <a:lnTo>
                    <a:pt x="277" y="88"/>
                  </a:lnTo>
                  <a:lnTo>
                    <a:pt x="282" y="93"/>
                  </a:lnTo>
                  <a:lnTo>
                    <a:pt x="283" y="95"/>
                  </a:lnTo>
                  <a:lnTo>
                    <a:pt x="284" y="95"/>
                  </a:lnTo>
                  <a:lnTo>
                    <a:pt x="284" y="94"/>
                  </a:lnTo>
                  <a:lnTo>
                    <a:pt x="284" y="95"/>
                  </a:lnTo>
                  <a:lnTo>
                    <a:pt x="286" y="95"/>
                  </a:lnTo>
                  <a:lnTo>
                    <a:pt x="286" y="96"/>
                  </a:lnTo>
                  <a:lnTo>
                    <a:pt x="284" y="97"/>
                  </a:lnTo>
                  <a:lnTo>
                    <a:pt x="284" y="102"/>
                  </a:lnTo>
                  <a:lnTo>
                    <a:pt x="283" y="105"/>
                  </a:lnTo>
                  <a:lnTo>
                    <a:pt x="282" y="105"/>
                  </a:lnTo>
                  <a:lnTo>
                    <a:pt x="282" y="106"/>
                  </a:lnTo>
                  <a:lnTo>
                    <a:pt x="282" y="105"/>
                  </a:lnTo>
                  <a:lnTo>
                    <a:pt x="281" y="104"/>
                  </a:lnTo>
                  <a:lnTo>
                    <a:pt x="280" y="104"/>
                  </a:lnTo>
                  <a:lnTo>
                    <a:pt x="280" y="106"/>
                  </a:lnTo>
                  <a:lnTo>
                    <a:pt x="278" y="106"/>
                  </a:lnTo>
                  <a:lnTo>
                    <a:pt x="278" y="105"/>
                  </a:lnTo>
                  <a:lnTo>
                    <a:pt x="279" y="104"/>
                  </a:lnTo>
                  <a:lnTo>
                    <a:pt x="279" y="103"/>
                  </a:lnTo>
                  <a:lnTo>
                    <a:pt x="280" y="102"/>
                  </a:lnTo>
                  <a:lnTo>
                    <a:pt x="272" y="103"/>
                  </a:lnTo>
                  <a:lnTo>
                    <a:pt x="268" y="101"/>
                  </a:lnTo>
                  <a:lnTo>
                    <a:pt x="271" y="103"/>
                  </a:lnTo>
                  <a:lnTo>
                    <a:pt x="271" y="104"/>
                  </a:lnTo>
                  <a:lnTo>
                    <a:pt x="273" y="104"/>
                  </a:lnTo>
                  <a:lnTo>
                    <a:pt x="274" y="103"/>
                  </a:lnTo>
                  <a:lnTo>
                    <a:pt x="275" y="103"/>
                  </a:lnTo>
                  <a:lnTo>
                    <a:pt x="275" y="104"/>
                  </a:lnTo>
                  <a:lnTo>
                    <a:pt x="276" y="104"/>
                  </a:lnTo>
                  <a:lnTo>
                    <a:pt x="275" y="106"/>
                  </a:lnTo>
                  <a:lnTo>
                    <a:pt x="276" y="106"/>
                  </a:lnTo>
                  <a:lnTo>
                    <a:pt x="276" y="107"/>
                  </a:lnTo>
                  <a:lnTo>
                    <a:pt x="276" y="108"/>
                  </a:lnTo>
                  <a:lnTo>
                    <a:pt x="277" y="107"/>
                  </a:lnTo>
                  <a:lnTo>
                    <a:pt x="278" y="109"/>
                  </a:lnTo>
                  <a:lnTo>
                    <a:pt x="277" y="109"/>
                  </a:lnTo>
                  <a:lnTo>
                    <a:pt x="274" y="109"/>
                  </a:lnTo>
                  <a:lnTo>
                    <a:pt x="273" y="109"/>
                  </a:lnTo>
                  <a:lnTo>
                    <a:pt x="274" y="110"/>
                  </a:lnTo>
                  <a:lnTo>
                    <a:pt x="273" y="110"/>
                  </a:lnTo>
                  <a:lnTo>
                    <a:pt x="271" y="110"/>
                  </a:lnTo>
                  <a:lnTo>
                    <a:pt x="270" y="110"/>
                  </a:lnTo>
                  <a:lnTo>
                    <a:pt x="268" y="110"/>
                  </a:lnTo>
                  <a:lnTo>
                    <a:pt x="266" y="109"/>
                  </a:lnTo>
                  <a:lnTo>
                    <a:pt x="266" y="107"/>
                  </a:lnTo>
                  <a:lnTo>
                    <a:pt x="265" y="107"/>
                  </a:lnTo>
                  <a:lnTo>
                    <a:pt x="263" y="105"/>
                  </a:lnTo>
                  <a:lnTo>
                    <a:pt x="263" y="106"/>
                  </a:lnTo>
                  <a:lnTo>
                    <a:pt x="262" y="106"/>
                  </a:lnTo>
                  <a:lnTo>
                    <a:pt x="259" y="107"/>
                  </a:lnTo>
                  <a:lnTo>
                    <a:pt x="261" y="107"/>
                  </a:lnTo>
                  <a:lnTo>
                    <a:pt x="262" y="107"/>
                  </a:lnTo>
                  <a:lnTo>
                    <a:pt x="264" y="107"/>
                  </a:lnTo>
                  <a:lnTo>
                    <a:pt x="264" y="108"/>
                  </a:lnTo>
                  <a:lnTo>
                    <a:pt x="264" y="109"/>
                  </a:lnTo>
                  <a:lnTo>
                    <a:pt x="265" y="109"/>
                  </a:lnTo>
                  <a:lnTo>
                    <a:pt x="266" y="110"/>
                  </a:lnTo>
                  <a:lnTo>
                    <a:pt x="267" y="110"/>
                  </a:lnTo>
                  <a:lnTo>
                    <a:pt x="267" y="111"/>
                  </a:lnTo>
                  <a:lnTo>
                    <a:pt x="268" y="111"/>
                  </a:lnTo>
                  <a:lnTo>
                    <a:pt x="269" y="112"/>
                  </a:lnTo>
                  <a:lnTo>
                    <a:pt x="271" y="112"/>
                  </a:lnTo>
                  <a:lnTo>
                    <a:pt x="273" y="113"/>
                  </a:lnTo>
                  <a:lnTo>
                    <a:pt x="275" y="112"/>
                  </a:lnTo>
                  <a:lnTo>
                    <a:pt x="276" y="113"/>
                  </a:lnTo>
                  <a:lnTo>
                    <a:pt x="276" y="112"/>
                  </a:lnTo>
                  <a:lnTo>
                    <a:pt x="278" y="112"/>
                  </a:lnTo>
                  <a:lnTo>
                    <a:pt x="278" y="111"/>
                  </a:lnTo>
                  <a:lnTo>
                    <a:pt x="279" y="112"/>
                  </a:lnTo>
                  <a:lnTo>
                    <a:pt x="279" y="113"/>
                  </a:lnTo>
                  <a:lnTo>
                    <a:pt x="281" y="113"/>
                  </a:lnTo>
                  <a:lnTo>
                    <a:pt x="282" y="113"/>
                  </a:lnTo>
                  <a:lnTo>
                    <a:pt x="283" y="114"/>
                  </a:lnTo>
                  <a:lnTo>
                    <a:pt x="284" y="114"/>
                  </a:lnTo>
                  <a:lnTo>
                    <a:pt x="284" y="115"/>
                  </a:lnTo>
                  <a:lnTo>
                    <a:pt x="285" y="114"/>
                  </a:lnTo>
                  <a:lnTo>
                    <a:pt x="285" y="115"/>
                  </a:lnTo>
                  <a:lnTo>
                    <a:pt x="285" y="116"/>
                  </a:lnTo>
                  <a:lnTo>
                    <a:pt x="287" y="116"/>
                  </a:lnTo>
                  <a:lnTo>
                    <a:pt x="287" y="115"/>
                  </a:lnTo>
                  <a:lnTo>
                    <a:pt x="288" y="115"/>
                  </a:lnTo>
                  <a:lnTo>
                    <a:pt x="291" y="115"/>
                  </a:lnTo>
                  <a:lnTo>
                    <a:pt x="292" y="116"/>
                  </a:lnTo>
                  <a:lnTo>
                    <a:pt x="291" y="116"/>
                  </a:lnTo>
                  <a:lnTo>
                    <a:pt x="291" y="118"/>
                  </a:lnTo>
                  <a:lnTo>
                    <a:pt x="292" y="119"/>
                  </a:lnTo>
                  <a:lnTo>
                    <a:pt x="287" y="120"/>
                  </a:lnTo>
                  <a:lnTo>
                    <a:pt x="287" y="118"/>
                  </a:lnTo>
                  <a:lnTo>
                    <a:pt x="286" y="118"/>
                  </a:lnTo>
                  <a:lnTo>
                    <a:pt x="283" y="117"/>
                  </a:lnTo>
                  <a:lnTo>
                    <a:pt x="278" y="118"/>
                  </a:lnTo>
                  <a:lnTo>
                    <a:pt x="276" y="118"/>
                  </a:lnTo>
                  <a:lnTo>
                    <a:pt x="275" y="118"/>
                  </a:lnTo>
                  <a:lnTo>
                    <a:pt x="266" y="116"/>
                  </a:lnTo>
                  <a:lnTo>
                    <a:pt x="260" y="116"/>
                  </a:lnTo>
                  <a:lnTo>
                    <a:pt x="257" y="116"/>
                  </a:lnTo>
                  <a:lnTo>
                    <a:pt x="254" y="116"/>
                  </a:lnTo>
                  <a:lnTo>
                    <a:pt x="252" y="116"/>
                  </a:lnTo>
                  <a:lnTo>
                    <a:pt x="249" y="115"/>
                  </a:lnTo>
                  <a:lnTo>
                    <a:pt x="246" y="115"/>
                  </a:lnTo>
                  <a:lnTo>
                    <a:pt x="240" y="115"/>
                  </a:lnTo>
                  <a:lnTo>
                    <a:pt x="239" y="115"/>
                  </a:lnTo>
                  <a:lnTo>
                    <a:pt x="239" y="113"/>
                  </a:lnTo>
                  <a:lnTo>
                    <a:pt x="240" y="112"/>
                  </a:lnTo>
                  <a:lnTo>
                    <a:pt x="241" y="111"/>
                  </a:lnTo>
                  <a:lnTo>
                    <a:pt x="238" y="111"/>
                  </a:lnTo>
                  <a:lnTo>
                    <a:pt x="238" y="110"/>
                  </a:lnTo>
                  <a:lnTo>
                    <a:pt x="237" y="110"/>
                  </a:lnTo>
                  <a:lnTo>
                    <a:pt x="237" y="111"/>
                  </a:lnTo>
                  <a:lnTo>
                    <a:pt x="237" y="112"/>
                  </a:lnTo>
                  <a:lnTo>
                    <a:pt x="238" y="112"/>
                  </a:lnTo>
                  <a:lnTo>
                    <a:pt x="238" y="113"/>
                  </a:lnTo>
                  <a:lnTo>
                    <a:pt x="238" y="114"/>
                  </a:lnTo>
                  <a:lnTo>
                    <a:pt x="235" y="114"/>
                  </a:lnTo>
                  <a:lnTo>
                    <a:pt x="230" y="114"/>
                  </a:lnTo>
                  <a:lnTo>
                    <a:pt x="227" y="115"/>
                  </a:lnTo>
                  <a:lnTo>
                    <a:pt x="222" y="115"/>
                  </a:lnTo>
                  <a:lnTo>
                    <a:pt x="206" y="113"/>
                  </a:lnTo>
                  <a:lnTo>
                    <a:pt x="205" y="114"/>
                  </a:lnTo>
                  <a:lnTo>
                    <a:pt x="205" y="113"/>
                  </a:lnTo>
                  <a:lnTo>
                    <a:pt x="199" y="112"/>
                  </a:lnTo>
                  <a:lnTo>
                    <a:pt x="198" y="112"/>
                  </a:lnTo>
                  <a:lnTo>
                    <a:pt x="199" y="113"/>
                  </a:lnTo>
                  <a:lnTo>
                    <a:pt x="197" y="114"/>
                  </a:lnTo>
                  <a:lnTo>
                    <a:pt x="188" y="115"/>
                  </a:lnTo>
                  <a:lnTo>
                    <a:pt x="187" y="115"/>
                  </a:lnTo>
                  <a:lnTo>
                    <a:pt x="187" y="114"/>
                  </a:lnTo>
                  <a:lnTo>
                    <a:pt x="185" y="115"/>
                  </a:lnTo>
                  <a:lnTo>
                    <a:pt x="184" y="115"/>
                  </a:lnTo>
                  <a:lnTo>
                    <a:pt x="184" y="113"/>
                  </a:lnTo>
                  <a:lnTo>
                    <a:pt x="183" y="112"/>
                  </a:lnTo>
                  <a:lnTo>
                    <a:pt x="183" y="111"/>
                  </a:lnTo>
                  <a:lnTo>
                    <a:pt x="184" y="113"/>
                  </a:lnTo>
                  <a:lnTo>
                    <a:pt x="184" y="115"/>
                  </a:lnTo>
                  <a:lnTo>
                    <a:pt x="183" y="115"/>
                  </a:lnTo>
                  <a:lnTo>
                    <a:pt x="182" y="115"/>
                  </a:lnTo>
                  <a:lnTo>
                    <a:pt x="176" y="115"/>
                  </a:lnTo>
                  <a:lnTo>
                    <a:pt x="174" y="115"/>
                  </a:lnTo>
                  <a:lnTo>
                    <a:pt x="170" y="116"/>
                  </a:lnTo>
                  <a:lnTo>
                    <a:pt x="166" y="116"/>
                  </a:lnTo>
                  <a:lnTo>
                    <a:pt x="165" y="115"/>
                  </a:lnTo>
                  <a:lnTo>
                    <a:pt x="165" y="113"/>
                  </a:lnTo>
                  <a:lnTo>
                    <a:pt x="165" y="112"/>
                  </a:lnTo>
                  <a:lnTo>
                    <a:pt x="164" y="113"/>
                  </a:lnTo>
                  <a:lnTo>
                    <a:pt x="163" y="111"/>
                  </a:lnTo>
                  <a:lnTo>
                    <a:pt x="162" y="112"/>
                  </a:lnTo>
                  <a:lnTo>
                    <a:pt x="160" y="111"/>
                  </a:lnTo>
                  <a:lnTo>
                    <a:pt x="160" y="110"/>
                  </a:lnTo>
                  <a:lnTo>
                    <a:pt x="160" y="112"/>
                  </a:lnTo>
                  <a:lnTo>
                    <a:pt x="162" y="113"/>
                  </a:lnTo>
                  <a:lnTo>
                    <a:pt x="163" y="113"/>
                  </a:lnTo>
                  <a:lnTo>
                    <a:pt x="164" y="113"/>
                  </a:lnTo>
                  <a:lnTo>
                    <a:pt x="164" y="114"/>
                  </a:lnTo>
                  <a:lnTo>
                    <a:pt x="164" y="115"/>
                  </a:lnTo>
                  <a:lnTo>
                    <a:pt x="164" y="116"/>
                  </a:lnTo>
                  <a:lnTo>
                    <a:pt x="162" y="118"/>
                  </a:lnTo>
                  <a:lnTo>
                    <a:pt x="159" y="119"/>
                  </a:lnTo>
                  <a:lnTo>
                    <a:pt x="156" y="121"/>
                  </a:lnTo>
                  <a:lnTo>
                    <a:pt x="154" y="121"/>
                  </a:lnTo>
                  <a:lnTo>
                    <a:pt x="153" y="121"/>
                  </a:lnTo>
                  <a:lnTo>
                    <a:pt x="151" y="122"/>
                  </a:lnTo>
                  <a:lnTo>
                    <a:pt x="148" y="124"/>
                  </a:lnTo>
                  <a:lnTo>
                    <a:pt x="146" y="124"/>
                  </a:lnTo>
                  <a:lnTo>
                    <a:pt x="145" y="124"/>
                  </a:lnTo>
                  <a:lnTo>
                    <a:pt x="143" y="124"/>
                  </a:lnTo>
                  <a:lnTo>
                    <a:pt x="140" y="122"/>
                  </a:lnTo>
                  <a:lnTo>
                    <a:pt x="139" y="121"/>
                  </a:lnTo>
                  <a:lnTo>
                    <a:pt x="138" y="119"/>
                  </a:lnTo>
                  <a:lnTo>
                    <a:pt x="137" y="117"/>
                  </a:lnTo>
                  <a:lnTo>
                    <a:pt x="139" y="115"/>
                  </a:lnTo>
                  <a:lnTo>
                    <a:pt x="138" y="115"/>
                  </a:lnTo>
                  <a:lnTo>
                    <a:pt x="136" y="118"/>
                  </a:lnTo>
                  <a:lnTo>
                    <a:pt x="134" y="116"/>
                  </a:lnTo>
                  <a:lnTo>
                    <a:pt x="133" y="115"/>
                  </a:lnTo>
                  <a:lnTo>
                    <a:pt x="132" y="115"/>
                  </a:lnTo>
                  <a:lnTo>
                    <a:pt x="132" y="116"/>
                  </a:lnTo>
                  <a:lnTo>
                    <a:pt x="134" y="118"/>
                  </a:lnTo>
                  <a:lnTo>
                    <a:pt x="136" y="119"/>
                  </a:lnTo>
                  <a:lnTo>
                    <a:pt x="137" y="119"/>
                  </a:lnTo>
                  <a:lnTo>
                    <a:pt x="138" y="122"/>
                  </a:lnTo>
                  <a:lnTo>
                    <a:pt x="141" y="124"/>
                  </a:lnTo>
                  <a:lnTo>
                    <a:pt x="141" y="125"/>
                  </a:lnTo>
                  <a:lnTo>
                    <a:pt x="141" y="127"/>
                  </a:lnTo>
                  <a:lnTo>
                    <a:pt x="138" y="129"/>
                  </a:lnTo>
                  <a:lnTo>
                    <a:pt x="134" y="130"/>
                  </a:lnTo>
                  <a:lnTo>
                    <a:pt x="133" y="130"/>
                  </a:lnTo>
                  <a:lnTo>
                    <a:pt x="128" y="131"/>
                  </a:lnTo>
                  <a:lnTo>
                    <a:pt x="127" y="132"/>
                  </a:lnTo>
                  <a:lnTo>
                    <a:pt x="126" y="133"/>
                  </a:lnTo>
                  <a:lnTo>
                    <a:pt x="124" y="132"/>
                  </a:lnTo>
                  <a:lnTo>
                    <a:pt x="122" y="131"/>
                  </a:lnTo>
                  <a:lnTo>
                    <a:pt x="121" y="131"/>
                  </a:lnTo>
                  <a:lnTo>
                    <a:pt x="119" y="131"/>
                  </a:lnTo>
                  <a:lnTo>
                    <a:pt x="121" y="131"/>
                  </a:lnTo>
                  <a:lnTo>
                    <a:pt x="118" y="135"/>
                  </a:lnTo>
                  <a:lnTo>
                    <a:pt x="118" y="136"/>
                  </a:lnTo>
                  <a:lnTo>
                    <a:pt x="112" y="137"/>
                  </a:lnTo>
                  <a:lnTo>
                    <a:pt x="110" y="139"/>
                  </a:lnTo>
                  <a:lnTo>
                    <a:pt x="106" y="140"/>
                  </a:lnTo>
                  <a:lnTo>
                    <a:pt x="105" y="142"/>
                  </a:lnTo>
                  <a:lnTo>
                    <a:pt x="103" y="143"/>
                  </a:lnTo>
                  <a:lnTo>
                    <a:pt x="102" y="143"/>
                  </a:lnTo>
                  <a:lnTo>
                    <a:pt x="101" y="144"/>
                  </a:lnTo>
                  <a:lnTo>
                    <a:pt x="99" y="143"/>
                  </a:lnTo>
                  <a:lnTo>
                    <a:pt x="100" y="140"/>
                  </a:lnTo>
                  <a:lnTo>
                    <a:pt x="99" y="139"/>
                  </a:lnTo>
                  <a:lnTo>
                    <a:pt x="99" y="138"/>
                  </a:lnTo>
                  <a:lnTo>
                    <a:pt x="99" y="137"/>
                  </a:lnTo>
                  <a:lnTo>
                    <a:pt x="99" y="136"/>
                  </a:lnTo>
                  <a:lnTo>
                    <a:pt x="99" y="135"/>
                  </a:lnTo>
                  <a:lnTo>
                    <a:pt x="99" y="136"/>
                  </a:lnTo>
                  <a:lnTo>
                    <a:pt x="98" y="137"/>
                  </a:lnTo>
                  <a:lnTo>
                    <a:pt x="97" y="138"/>
                  </a:lnTo>
                  <a:lnTo>
                    <a:pt x="95" y="138"/>
                  </a:lnTo>
                  <a:lnTo>
                    <a:pt x="94" y="137"/>
                  </a:lnTo>
                  <a:lnTo>
                    <a:pt x="93" y="139"/>
                  </a:lnTo>
                  <a:lnTo>
                    <a:pt x="95" y="139"/>
                  </a:lnTo>
                  <a:lnTo>
                    <a:pt x="98" y="140"/>
                  </a:lnTo>
                  <a:lnTo>
                    <a:pt x="97" y="142"/>
                  </a:lnTo>
                  <a:lnTo>
                    <a:pt x="95" y="142"/>
                  </a:lnTo>
                  <a:lnTo>
                    <a:pt x="94" y="143"/>
                  </a:lnTo>
                  <a:lnTo>
                    <a:pt x="95" y="145"/>
                  </a:lnTo>
                  <a:lnTo>
                    <a:pt x="95" y="147"/>
                  </a:lnTo>
                  <a:lnTo>
                    <a:pt x="95" y="148"/>
                  </a:lnTo>
                  <a:lnTo>
                    <a:pt x="94" y="149"/>
                  </a:lnTo>
                  <a:lnTo>
                    <a:pt x="92" y="148"/>
                  </a:lnTo>
                  <a:lnTo>
                    <a:pt x="90" y="148"/>
                  </a:lnTo>
                  <a:lnTo>
                    <a:pt x="88" y="150"/>
                  </a:lnTo>
                  <a:lnTo>
                    <a:pt x="87" y="153"/>
                  </a:lnTo>
                  <a:lnTo>
                    <a:pt x="84" y="154"/>
                  </a:lnTo>
                  <a:lnTo>
                    <a:pt x="83" y="153"/>
                  </a:lnTo>
                  <a:lnTo>
                    <a:pt x="82" y="152"/>
                  </a:lnTo>
                  <a:lnTo>
                    <a:pt x="81" y="152"/>
                  </a:lnTo>
                  <a:lnTo>
                    <a:pt x="81" y="151"/>
                  </a:lnTo>
                  <a:lnTo>
                    <a:pt x="81" y="149"/>
                  </a:lnTo>
                  <a:lnTo>
                    <a:pt x="80" y="148"/>
                  </a:lnTo>
                  <a:lnTo>
                    <a:pt x="79" y="148"/>
                  </a:lnTo>
                  <a:lnTo>
                    <a:pt x="78" y="148"/>
                  </a:lnTo>
                  <a:lnTo>
                    <a:pt x="78" y="149"/>
                  </a:lnTo>
                  <a:lnTo>
                    <a:pt x="77" y="150"/>
                  </a:lnTo>
                  <a:lnTo>
                    <a:pt x="77" y="151"/>
                  </a:lnTo>
                  <a:lnTo>
                    <a:pt x="76" y="151"/>
                  </a:lnTo>
                  <a:lnTo>
                    <a:pt x="75" y="152"/>
                  </a:lnTo>
                  <a:lnTo>
                    <a:pt x="74" y="152"/>
                  </a:lnTo>
                  <a:lnTo>
                    <a:pt x="75" y="151"/>
                  </a:lnTo>
                  <a:lnTo>
                    <a:pt x="74" y="150"/>
                  </a:lnTo>
                  <a:lnTo>
                    <a:pt x="72" y="149"/>
                  </a:lnTo>
                  <a:lnTo>
                    <a:pt x="71" y="149"/>
                  </a:lnTo>
                  <a:lnTo>
                    <a:pt x="70" y="148"/>
                  </a:lnTo>
                  <a:lnTo>
                    <a:pt x="71" y="145"/>
                  </a:lnTo>
                  <a:lnTo>
                    <a:pt x="70" y="145"/>
                  </a:lnTo>
                  <a:lnTo>
                    <a:pt x="70" y="146"/>
                  </a:lnTo>
                  <a:lnTo>
                    <a:pt x="70" y="148"/>
                  </a:lnTo>
                  <a:lnTo>
                    <a:pt x="69" y="147"/>
                  </a:lnTo>
                  <a:lnTo>
                    <a:pt x="68" y="148"/>
                  </a:lnTo>
                  <a:lnTo>
                    <a:pt x="70" y="149"/>
                  </a:lnTo>
                  <a:lnTo>
                    <a:pt x="69" y="150"/>
                  </a:lnTo>
                  <a:lnTo>
                    <a:pt x="71" y="151"/>
                  </a:lnTo>
                  <a:lnTo>
                    <a:pt x="72" y="154"/>
                  </a:lnTo>
                  <a:lnTo>
                    <a:pt x="71" y="154"/>
                  </a:lnTo>
                  <a:lnTo>
                    <a:pt x="69" y="155"/>
                  </a:lnTo>
                  <a:lnTo>
                    <a:pt x="68" y="154"/>
                  </a:lnTo>
                  <a:lnTo>
                    <a:pt x="68" y="155"/>
                  </a:lnTo>
                  <a:lnTo>
                    <a:pt x="65" y="155"/>
                  </a:lnTo>
                  <a:lnTo>
                    <a:pt x="61" y="157"/>
                  </a:lnTo>
                  <a:lnTo>
                    <a:pt x="60" y="155"/>
                  </a:lnTo>
                  <a:lnTo>
                    <a:pt x="60" y="157"/>
                  </a:lnTo>
                  <a:lnTo>
                    <a:pt x="52" y="161"/>
                  </a:lnTo>
                  <a:lnTo>
                    <a:pt x="51" y="161"/>
                  </a:lnTo>
                  <a:lnTo>
                    <a:pt x="50" y="161"/>
                  </a:lnTo>
                  <a:lnTo>
                    <a:pt x="49" y="162"/>
                  </a:lnTo>
                  <a:lnTo>
                    <a:pt x="47" y="161"/>
                  </a:lnTo>
                  <a:lnTo>
                    <a:pt x="45" y="161"/>
                  </a:lnTo>
                  <a:lnTo>
                    <a:pt x="44" y="160"/>
                  </a:lnTo>
                  <a:lnTo>
                    <a:pt x="44" y="161"/>
                  </a:lnTo>
                  <a:lnTo>
                    <a:pt x="43" y="161"/>
                  </a:lnTo>
                  <a:lnTo>
                    <a:pt x="39" y="159"/>
                  </a:lnTo>
                  <a:lnTo>
                    <a:pt x="36" y="155"/>
                  </a:lnTo>
                  <a:lnTo>
                    <a:pt x="37" y="155"/>
                  </a:lnTo>
                  <a:lnTo>
                    <a:pt x="39" y="157"/>
                  </a:lnTo>
                  <a:lnTo>
                    <a:pt x="39" y="155"/>
                  </a:lnTo>
                  <a:lnTo>
                    <a:pt x="39" y="157"/>
                  </a:lnTo>
                  <a:lnTo>
                    <a:pt x="40" y="155"/>
                  </a:lnTo>
                  <a:lnTo>
                    <a:pt x="40" y="157"/>
                  </a:lnTo>
                  <a:lnTo>
                    <a:pt x="40" y="158"/>
                  </a:lnTo>
                  <a:lnTo>
                    <a:pt x="41" y="157"/>
                  </a:lnTo>
                  <a:lnTo>
                    <a:pt x="40" y="155"/>
                  </a:lnTo>
                  <a:lnTo>
                    <a:pt x="41" y="155"/>
                  </a:lnTo>
                  <a:lnTo>
                    <a:pt x="43" y="157"/>
                  </a:lnTo>
                  <a:lnTo>
                    <a:pt x="43" y="158"/>
                  </a:lnTo>
                  <a:lnTo>
                    <a:pt x="45" y="157"/>
                  </a:lnTo>
                  <a:lnTo>
                    <a:pt x="46" y="155"/>
                  </a:lnTo>
                  <a:lnTo>
                    <a:pt x="46" y="154"/>
                  </a:lnTo>
                  <a:lnTo>
                    <a:pt x="47" y="152"/>
                  </a:lnTo>
                  <a:lnTo>
                    <a:pt x="49" y="152"/>
                  </a:lnTo>
                  <a:lnTo>
                    <a:pt x="49" y="151"/>
                  </a:lnTo>
                  <a:lnTo>
                    <a:pt x="50" y="151"/>
                  </a:lnTo>
                  <a:lnTo>
                    <a:pt x="49" y="150"/>
                  </a:lnTo>
                  <a:lnTo>
                    <a:pt x="50" y="149"/>
                  </a:lnTo>
                  <a:lnTo>
                    <a:pt x="49" y="149"/>
                  </a:lnTo>
                  <a:lnTo>
                    <a:pt x="51" y="148"/>
                  </a:lnTo>
                  <a:lnTo>
                    <a:pt x="51" y="147"/>
                  </a:lnTo>
                  <a:lnTo>
                    <a:pt x="50" y="147"/>
                  </a:lnTo>
                  <a:lnTo>
                    <a:pt x="48" y="148"/>
                  </a:lnTo>
                  <a:lnTo>
                    <a:pt x="48" y="146"/>
                  </a:lnTo>
                  <a:lnTo>
                    <a:pt x="49" y="147"/>
                  </a:lnTo>
                  <a:lnTo>
                    <a:pt x="51" y="146"/>
                  </a:lnTo>
                  <a:lnTo>
                    <a:pt x="50" y="146"/>
                  </a:lnTo>
                  <a:lnTo>
                    <a:pt x="50" y="145"/>
                  </a:lnTo>
                  <a:lnTo>
                    <a:pt x="50" y="144"/>
                  </a:lnTo>
                  <a:lnTo>
                    <a:pt x="50" y="143"/>
                  </a:lnTo>
                  <a:lnTo>
                    <a:pt x="51" y="143"/>
                  </a:lnTo>
                  <a:lnTo>
                    <a:pt x="50" y="142"/>
                  </a:lnTo>
                  <a:lnTo>
                    <a:pt x="49" y="142"/>
                  </a:lnTo>
                  <a:lnTo>
                    <a:pt x="48" y="143"/>
                  </a:lnTo>
                  <a:lnTo>
                    <a:pt x="48" y="144"/>
                  </a:lnTo>
                  <a:lnTo>
                    <a:pt x="47" y="146"/>
                  </a:lnTo>
                  <a:lnTo>
                    <a:pt x="46" y="145"/>
                  </a:lnTo>
                  <a:lnTo>
                    <a:pt x="45" y="143"/>
                  </a:lnTo>
                  <a:lnTo>
                    <a:pt x="46" y="142"/>
                  </a:lnTo>
                  <a:lnTo>
                    <a:pt x="48" y="141"/>
                  </a:lnTo>
                  <a:lnTo>
                    <a:pt x="47" y="140"/>
                  </a:lnTo>
                  <a:lnTo>
                    <a:pt x="46" y="140"/>
                  </a:lnTo>
                  <a:lnTo>
                    <a:pt x="46" y="139"/>
                  </a:lnTo>
                  <a:lnTo>
                    <a:pt x="48" y="139"/>
                  </a:lnTo>
                  <a:lnTo>
                    <a:pt x="49" y="137"/>
                  </a:lnTo>
                  <a:lnTo>
                    <a:pt x="48" y="136"/>
                  </a:lnTo>
                  <a:lnTo>
                    <a:pt x="50" y="132"/>
                  </a:lnTo>
                  <a:lnTo>
                    <a:pt x="51" y="132"/>
                  </a:lnTo>
                  <a:lnTo>
                    <a:pt x="51" y="133"/>
                  </a:lnTo>
                  <a:lnTo>
                    <a:pt x="51" y="134"/>
                  </a:lnTo>
                  <a:lnTo>
                    <a:pt x="52" y="135"/>
                  </a:lnTo>
                  <a:lnTo>
                    <a:pt x="54" y="135"/>
                  </a:lnTo>
                  <a:lnTo>
                    <a:pt x="54" y="136"/>
                  </a:lnTo>
                  <a:lnTo>
                    <a:pt x="55" y="136"/>
                  </a:lnTo>
                  <a:lnTo>
                    <a:pt x="55" y="135"/>
                  </a:lnTo>
                  <a:lnTo>
                    <a:pt x="58" y="134"/>
                  </a:lnTo>
                  <a:lnTo>
                    <a:pt x="58" y="133"/>
                  </a:lnTo>
                  <a:lnTo>
                    <a:pt x="58" y="132"/>
                  </a:lnTo>
                  <a:lnTo>
                    <a:pt x="57" y="131"/>
                  </a:lnTo>
                  <a:lnTo>
                    <a:pt x="60" y="130"/>
                  </a:lnTo>
                  <a:lnTo>
                    <a:pt x="59" y="130"/>
                  </a:lnTo>
                  <a:lnTo>
                    <a:pt x="56" y="131"/>
                  </a:lnTo>
                  <a:lnTo>
                    <a:pt x="53" y="131"/>
                  </a:lnTo>
                  <a:lnTo>
                    <a:pt x="54" y="130"/>
                  </a:lnTo>
                  <a:lnTo>
                    <a:pt x="52" y="128"/>
                  </a:lnTo>
                  <a:lnTo>
                    <a:pt x="51" y="126"/>
                  </a:lnTo>
                  <a:lnTo>
                    <a:pt x="52" y="126"/>
                  </a:lnTo>
                  <a:lnTo>
                    <a:pt x="52" y="125"/>
                  </a:lnTo>
                  <a:lnTo>
                    <a:pt x="51" y="125"/>
                  </a:lnTo>
                  <a:lnTo>
                    <a:pt x="51" y="124"/>
                  </a:lnTo>
                  <a:lnTo>
                    <a:pt x="51" y="122"/>
                  </a:lnTo>
                  <a:lnTo>
                    <a:pt x="50" y="122"/>
                  </a:lnTo>
                  <a:lnTo>
                    <a:pt x="50" y="125"/>
                  </a:lnTo>
                  <a:lnTo>
                    <a:pt x="50" y="126"/>
                  </a:lnTo>
                  <a:lnTo>
                    <a:pt x="50" y="127"/>
                  </a:lnTo>
                  <a:lnTo>
                    <a:pt x="50" y="128"/>
                  </a:lnTo>
                  <a:lnTo>
                    <a:pt x="49" y="128"/>
                  </a:lnTo>
                  <a:lnTo>
                    <a:pt x="48" y="128"/>
                  </a:lnTo>
                  <a:lnTo>
                    <a:pt x="46" y="128"/>
                  </a:lnTo>
                  <a:lnTo>
                    <a:pt x="41" y="126"/>
                  </a:lnTo>
                  <a:lnTo>
                    <a:pt x="43" y="125"/>
                  </a:lnTo>
                  <a:lnTo>
                    <a:pt x="43" y="122"/>
                  </a:lnTo>
                  <a:lnTo>
                    <a:pt x="39" y="121"/>
                  </a:lnTo>
                  <a:lnTo>
                    <a:pt x="36" y="120"/>
                  </a:lnTo>
                  <a:lnTo>
                    <a:pt x="37" y="119"/>
                  </a:lnTo>
                  <a:lnTo>
                    <a:pt x="37" y="118"/>
                  </a:lnTo>
                  <a:lnTo>
                    <a:pt x="34" y="116"/>
                  </a:lnTo>
                  <a:lnTo>
                    <a:pt x="34" y="115"/>
                  </a:lnTo>
                  <a:lnTo>
                    <a:pt x="35" y="113"/>
                  </a:lnTo>
                  <a:lnTo>
                    <a:pt x="35" y="111"/>
                  </a:lnTo>
                  <a:lnTo>
                    <a:pt x="36" y="110"/>
                  </a:lnTo>
                  <a:lnTo>
                    <a:pt x="34" y="109"/>
                  </a:lnTo>
                  <a:lnTo>
                    <a:pt x="32" y="109"/>
                  </a:lnTo>
                  <a:lnTo>
                    <a:pt x="31" y="109"/>
                  </a:lnTo>
                  <a:lnTo>
                    <a:pt x="31" y="107"/>
                  </a:lnTo>
                  <a:lnTo>
                    <a:pt x="33" y="106"/>
                  </a:lnTo>
                  <a:lnTo>
                    <a:pt x="33" y="104"/>
                  </a:lnTo>
                  <a:lnTo>
                    <a:pt x="33" y="102"/>
                  </a:lnTo>
                  <a:lnTo>
                    <a:pt x="33" y="101"/>
                  </a:lnTo>
                  <a:lnTo>
                    <a:pt x="34" y="102"/>
                  </a:lnTo>
                  <a:lnTo>
                    <a:pt x="36" y="102"/>
                  </a:lnTo>
                  <a:lnTo>
                    <a:pt x="36" y="101"/>
                  </a:lnTo>
                  <a:lnTo>
                    <a:pt x="36" y="100"/>
                  </a:lnTo>
                  <a:lnTo>
                    <a:pt x="34" y="98"/>
                  </a:lnTo>
                  <a:lnTo>
                    <a:pt x="35" y="101"/>
                  </a:lnTo>
                  <a:lnTo>
                    <a:pt x="34" y="100"/>
                  </a:lnTo>
                  <a:lnTo>
                    <a:pt x="33" y="100"/>
                  </a:lnTo>
                  <a:lnTo>
                    <a:pt x="32" y="100"/>
                  </a:lnTo>
                  <a:lnTo>
                    <a:pt x="31" y="101"/>
                  </a:lnTo>
                  <a:lnTo>
                    <a:pt x="30" y="100"/>
                  </a:lnTo>
                  <a:lnTo>
                    <a:pt x="30" y="98"/>
                  </a:lnTo>
                  <a:lnTo>
                    <a:pt x="30" y="95"/>
                  </a:lnTo>
                  <a:lnTo>
                    <a:pt x="28" y="95"/>
                  </a:lnTo>
                  <a:lnTo>
                    <a:pt x="24" y="93"/>
                  </a:lnTo>
                  <a:lnTo>
                    <a:pt x="24" y="92"/>
                  </a:lnTo>
                  <a:lnTo>
                    <a:pt x="23" y="90"/>
                  </a:lnTo>
                  <a:lnTo>
                    <a:pt x="22" y="89"/>
                  </a:lnTo>
                  <a:lnTo>
                    <a:pt x="21" y="89"/>
                  </a:lnTo>
                  <a:lnTo>
                    <a:pt x="21" y="88"/>
                  </a:lnTo>
                  <a:lnTo>
                    <a:pt x="20" y="88"/>
                  </a:lnTo>
                  <a:lnTo>
                    <a:pt x="19" y="88"/>
                  </a:lnTo>
                  <a:lnTo>
                    <a:pt x="18" y="89"/>
                  </a:lnTo>
                  <a:lnTo>
                    <a:pt x="17" y="91"/>
                  </a:lnTo>
                  <a:lnTo>
                    <a:pt x="17" y="94"/>
                  </a:lnTo>
                  <a:lnTo>
                    <a:pt x="16" y="94"/>
                  </a:lnTo>
                  <a:lnTo>
                    <a:pt x="16" y="93"/>
                  </a:lnTo>
                  <a:lnTo>
                    <a:pt x="17" y="91"/>
                  </a:lnTo>
                  <a:lnTo>
                    <a:pt x="16" y="89"/>
                  </a:lnTo>
                  <a:lnTo>
                    <a:pt x="15" y="88"/>
                  </a:lnTo>
                  <a:lnTo>
                    <a:pt x="14" y="88"/>
                  </a:lnTo>
                  <a:lnTo>
                    <a:pt x="13" y="88"/>
                  </a:lnTo>
                  <a:lnTo>
                    <a:pt x="12" y="87"/>
                  </a:lnTo>
                  <a:lnTo>
                    <a:pt x="11" y="87"/>
                  </a:lnTo>
                  <a:lnTo>
                    <a:pt x="9" y="88"/>
                  </a:lnTo>
                  <a:lnTo>
                    <a:pt x="8" y="90"/>
                  </a:lnTo>
                  <a:lnTo>
                    <a:pt x="7" y="90"/>
                  </a:lnTo>
                  <a:lnTo>
                    <a:pt x="6" y="88"/>
                  </a:lnTo>
                  <a:lnTo>
                    <a:pt x="7" y="87"/>
                  </a:lnTo>
                  <a:lnTo>
                    <a:pt x="9" y="87"/>
                  </a:lnTo>
                  <a:lnTo>
                    <a:pt x="10" y="86"/>
                  </a:lnTo>
                  <a:lnTo>
                    <a:pt x="11" y="85"/>
                  </a:lnTo>
                  <a:lnTo>
                    <a:pt x="10" y="85"/>
                  </a:lnTo>
                  <a:lnTo>
                    <a:pt x="10" y="83"/>
                  </a:lnTo>
                  <a:lnTo>
                    <a:pt x="10" y="82"/>
                  </a:lnTo>
                  <a:lnTo>
                    <a:pt x="8" y="81"/>
                  </a:lnTo>
                  <a:lnTo>
                    <a:pt x="8" y="82"/>
                  </a:lnTo>
                  <a:lnTo>
                    <a:pt x="6" y="84"/>
                  </a:lnTo>
                  <a:lnTo>
                    <a:pt x="5" y="83"/>
                  </a:lnTo>
                  <a:lnTo>
                    <a:pt x="5" y="82"/>
                  </a:lnTo>
                  <a:lnTo>
                    <a:pt x="7" y="80"/>
                  </a:lnTo>
                  <a:lnTo>
                    <a:pt x="7" y="78"/>
                  </a:lnTo>
                  <a:lnTo>
                    <a:pt x="7" y="77"/>
                  </a:lnTo>
                  <a:lnTo>
                    <a:pt x="5" y="77"/>
                  </a:lnTo>
                  <a:lnTo>
                    <a:pt x="4" y="78"/>
                  </a:lnTo>
                  <a:lnTo>
                    <a:pt x="2" y="79"/>
                  </a:lnTo>
                  <a:lnTo>
                    <a:pt x="1" y="79"/>
                  </a:lnTo>
                  <a:lnTo>
                    <a:pt x="2" y="76"/>
                  </a:lnTo>
                  <a:lnTo>
                    <a:pt x="2" y="7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1" name="Freeform 428">
              <a:extLst>
                <a:ext uri="{FF2B5EF4-FFF2-40B4-BE49-F238E27FC236}">
                  <a16:creationId xmlns:a16="http://schemas.microsoft.com/office/drawing/2014/main" id="{30BAA46E-2065-FEE6-AF45-0D04EC793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9589" y="4841179"/>
              <a:ext cx="389249" cy="397639"/>
            </a:xfrm>
            <a:custGeom>
              <a:avLst/>
              <a:gdLst>
                <a:gd name="T0" fmla="*/ 78124050 w 232"/>
                <a:gd name="T1" fmla="*/ 166330534 h 237"/>
                <a:gd name="T2" fmla="*/ 22682200 w 232"/>
                <a:gd name="T3" fmla="*/ 108367657 h 237"/>
                <a:gd name="T4" fmla="*/ 37801550 w 232"/>
                <a:gd name="T5" fmla="*/ 57964465 h 237"/>
                <a:gd name="T6" fmla="*/ 146169063 w 232"/>
                <a:gd name="T7" fmla="*/ 57964465 h 237"/>
                <a:gd name="T8" fmla="*/ 209173763 w 232"/>
                <a:gd name="T9" fmla="*/ 176411172 h 237"/>
                <a:gd name="T10" fmla="*/ 254536575 w 232"/>
                <a:gd name="T11" fmla="*/ 241935322 h 237"/>
                <a:gd name="T12" fmla="*/ 224294700 w 232"/>
                <a:gd name="T13" fmla="*/ 161290214 h 237"/>
                <a:gd name="T14" fmla="*/ 171370625 w 232"/>
                <a:gd name="T15" fmla="*/ 45362873 h 237"/>
                <a:gd name="T16" fmla="*/ 161290000 w 232"/>
                <a:gd name="T17" fmla="*/ 37803188 h 237"/>
                <a:gd name="T18" fmla="*/ 224294700 w 232"/>
                <a:gd name="T19" fmla="*/ 10080638 h 237"/>
                <a:gd name="T20" fmla="*/ 264617200 w 232"/>
                <a:gd name="T21" fmla="*/ 5040319 h 237"/>
                <a:gd name="T22" fmla="*/ 257055938 w 232"/>
                <a:gd name="T23" fmla="*/ 17641911 h 237"/>
                <a:gd name="T24" fmla="*/ 252015625 w 232"/>
                <a:gd name="T25" fmla="*/ 57964465 h 237"/>
                <a:gd name="T26" fmla="*/ 294857488 w 232"/>
                <a:gd name="T27" fmla="*/ 88206380 h 237"/>
                <a:gd name="T28" fmla="*/ 304938113 w 232"/>
                <a:gd name="T29" fmla="*/ 75604788 h 237"/>
                <a:gd name="T30" fmla="*/ 362902500 w 232"/>
                <a:gd name="T31" fmla="*/ 100806384 h 237"/>
                <a:gd name="T32" fmla="*/ 385584700 w 232"/>
                <a:gd name="T33" fmla="*/ 191532130 h 237"/>
                <a:gd name="T34" fmla="*/ 383063750 w 232"/>
                <a:gd name="T35" fmla="*/ 163811168 h 237"/>
                <a:gd name="T36" fmla="*/ 435987825 w 232"/>
                <a:gd name="T37" fmla="*/ 75604788 h 237"/>
                <a:gd name="T38" fmla="*/ 461189388 w 232"/>
                <a:gd name="T39" fmla="*/ 123488614 h 237"/>
                <a:gd name="T40" fmla="*/ 509071563 w 232"/>
                <a:gd name="T41" fmla="*/ 151209576 h 237"/>
                <a:gd name="T42" fmla="*/ 539313438 w 232"/>
                <a:gd name="T43" fmla="*/ 151209576 h 237"/>
                <a:gd name="T44" fmla="*/ 529232813 w 232"/>
                <a:gd name="T45" fmla="*/ 183972444 h 237"/>
                <a:gd name="T46" fmla="*/ 561995638 w 232"/>
                <a:gd name="T47" fmla="*/ 214214360 h 237"/>
                <a:gd name="T48" fmla="*/ 521673138 w 232"/>
                <a:gd name="T49" fmla="*/ 252015960 h 237"/>
                <a:gd name="T50" fmla="*/ 491431263 w 232"/>
                <a:gd name="T51" fmla="*/ 257056279 h 237"/>
                <a:gd name="T52" fmla="*/ 481350638 w 232"/>
                <a:gd name="T53" fmla="*/ 262096598 h 237"/>
                <a:gd name="T54" fmla="*/ 478829688 w 232"/>
                <a:gd name="T55" fmla="*/ 282257875 h 237"/>
                <a:gd name="T56" fmla="*/ 453628125 w 232"/>
                <a:gd name="T57" fmla="*/ 267136918 h 237"/>
                <a:gd name="T58" fmla="*/ 456149075 w 232"/>
                <a:gd name="T59" fmla="*/ 231854683 h 237"/>
                <a:gd name="T60" fmla="*/ 441028138 w 232"/>
                <a:gd name="T61" fmla="*/ 234375636 h 237"/>
                <a:gd name="T62" fmla="*/ 435987825 w 232"/>
                <a:gd name="T63" fmla="*/ 264617552 h 237"/>
                <a:gd name="T64" fmla="*/ 435987825 w 232"/>
                <a:gd name="T65" fmla="*/ 307459471 h 237"/>
                <a:gd name="T66" fmla="*/ 425907200 w 232"/>
                <a:gd name="T67" fmla="*/ 350302978 h 237"/>
                <a:gd name="T68" fmla="*/ 403225000 w 232"/>
                <a:gd name="T69" fmla="*/ 345262659 h 237"/>
                <a:gd name="T70" fmla="*/ 365423450 w 232"/>
                <a:gd name="T71" fmla="*/ 413306174 h 237"/>
                <a:gd name="T72" fmla="*/ 330141263 w 232"/>
                <a:gd name="T73" fmla="*/ 466230320 h 237"/>
                <a:gd name="T74" fmla="*/ 332660625 w 232"/>
                <a:gd name="T75" fmla="*/ 441028724 h 237"/>
                <a:gd name="T76" fmla="*/ 327620313 w 232"/>
                <a:gd name="T77" fmla="*/ 383064259 h 237"/>
                <a:gd name="T78" fmla="*/ 277217188 w 232"/>
                <a:gd name="T79" fmla="*/ 458669047 h 237"/>
                <a:gd name="T80" fmla="*/ 279738138 w 232"/>
                <a:gd name="T81" fmla="*/ 486391596 h 237"/>
                <a:gd name="T82" fmla="*/ 287297813 w 232"/>
                <a:gd name="T83" fmla="*/ 516633512 h 237"/>
                <a:gd name="T84" fmla="*/ 287297813 w 232"/>
                <a:gd name="T85" fmla="*/ 561996384 h 237"/>
                <a:gd name="T86" fmla="*/ 264617200 w 232"/>
                <a:gd name="T87" fmla="*/ 546875427 h 237"/>
                <a:gd name="T88" fmla="*/ 226814063 w 232"/>
                <a:gd name="T89" fmla="*/ 554435112 h 237"/>
                <a:gd name="T90" fmla="*/ 219254388 w 232"/>
                <a:gd name="T91" fmla="*/ 549394793 h 237"/>
                <a:gd name="T92" fmla="*/ 173891575 w 232"/>
                <a:gd name="T93" fmla="*/ 541835108 h 237"/>
                <a:gd name="T94" fmla="*/ 183972200 w 232"/>
                <a:gd name="T95" fmla="*/ 536794788 h 237"/>
                <a:gd name="T96" fmla="*/ 191531875 w 232"/>
                <a:gd name="T97" fmla="*/ 526714150 h 237"/>
                <a:gd name="T98" fmla="*/ 168851263 w 232"/>
                <a:gd name="T99" fmla="*/ 524193197 h 237"/>
                <a:gd name="T100" fmla="*/ 161290000 w 232"/>
                <a:gd name="T101" fmla="*/ 466230320 h 237"/>
                <a:gd name="T102" fmla="*/ 105846563 w 232"/>
                <a:gd name="T103" fmla="*/ 372983621 h 237"/>
                <a:gd name="T104" fmla="*/ 110886875 w 232"/>
                <a:gd name="T105" fmla="*/ 390625532 h 237"/>
                <a:gd name="T106" fmla="*/ 118448138 w 232"/>
                <a:gd name="T107" fmla="*/ 488910962 h 237"/>
                <a:gd name="T108" fmla="*/ 115927188 w 232"/>
                <a:gd name="T109" fmla="*/ 536794788 h 237"/>
                <a:gd name="T110" fmla="*/ 108367513 w 232"/>
                <a:gd name="T111" fmla="*/ 544354473 h 237"/>
                <a:gd name="T112" fmla="*/ 126007813 w 232"/>
                <a:gd name="T113" fmla="*/ 592238300 h 237"/>
                <a:gd name="T114" fmla="*/ 42843450 w 232"/>
                <a:gd name="T115" fmla="*/ 572077023 h 237"/>
                <a:gd name="T116" fmla="*/ 55443438 w 232"/>
                <a:gd name="T117" fmla="*/ 561996384 h 237"/>
                <a:gd name="T118" fmla="*/ 52924075 w 232"/>
                <a:gd name="T119" fmla="*/ 539314154 h 237"/>
                <a:gd name="T120" fmla="*/ 50403125 w 232"/>
                <a:gd name="T121" fmla="*/ 493951281 h 237"/>
                <a:gd name="T122" fmla="*/ 15120938 w 232"/>
                <a:gd name="T123" fmla="*/ 415827128 h 23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32"/>
                <a:gd name="T187" fmla="*/ 0 h 237"/>
                <a:gd name="T188" fmla="*/ 232 w 232"/>
                <a:gd name="T189" fmla="*/ 237 h 23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32" h="237">
                  <a:moveTo>
                    <a:pt x="0" y="111"/>
                  </a:moveTo>
                  <a:lnTo>
                    <a:pt x="38" y="91"/>
                  </a:lnTo>
                  <a:lnTo>
                    <a:pt x="40" y="90"/>
                  </a:lnTo>
                  <a:lnTo>
                    <a:pt x="39" y="89"/>
                  </a:lnTo>
                  <a:lnTo>
                    <a:pt x="38" y="88"/>
                  </a:lnTo>
                  <a:lnTo>
                    <a:pt x="18" y="77"/>
                  </a:lnTo>
                  <a:lnTo>
                    <a:pt x="18" y="73"/>
                  </a:lnTo>
                  <a:lnTo>
                    <a:pt x="21" y="70"/>
                  </a:lnTo>
                  <a:lnTo>
                    <a:pt x="22" y="67"/>
                  </a:lnTo>
                  <a:lnTo>
                    <a:pt x="23" y="65"/>
                  </a:lnTo>
                  <a:lnTo>
                    <a:pt x="23" y="64"/>
                  </a:lnTo>
                  <a:lnTo>
                    <a:pt x="31" y="66"/>
                  </a:lnTo>
                  <a:lnTo>
                    <a:pt x="29" y="59"/>
                  </a:lnTo>
                  <a:lnTo>
                    <a:pt x="32" y="53"/>
                  </a:lnTo>
                  <a:lnTo>
                    <a:pt x="26" y="58"/>
                  </a:lnTo>
                  <a:lnTo>
                    <a:pt x="23" y="57"/>
                  </a:lnTo>
                  <a:lnTo>
                    <a:pt x="18" y="49"/>
                  </a:lnTo>
                  <a:lnTo>
                    <a:pt x="23" y="48"/>
                  </a:lnTo>
                  <a:lnTo>
                    <a:pt x="16" y="48"/>
                  </a:lnTo>
                  <a:lnTo>
                    <a:pt x="15" y="40"/>
                  </a:lnTo>
                  <a:lnTo>
                    <a:pt x="14" y="41"/>
                  </a:lnTo>
                  <a:lnTo>
                    <a:pt x="14" y="44"/>
                  </a:lnTo>
                  <a:lnTo>
                    <a:pt x="9" y="43"/>
                  </a:lnTo>
                  <a:lnTo>
                    <a:pt x="8" y="41"/>
                  </a:lnTo>
                  <a:lnTo>
                    <a:pt x="6" y="41"/>
                  </a:lnTo>
                  <a:lnTo>
                    <a:pt x="6" y="40"/>
                  </a:lnTo>
                  <a:lnTo>
                    <a:pt x="6" y="39"/>
                  </a:lnTo>
                  <a:lnTo>
                    <a:pt x="6" y="37"/>
                  </a:lnTo>
                  <a:lnTo>
                    <a:pt x="6" y="36"/>
                  </a:lnTo>
                  <a:lnTo>
                    <a:pt x="5" y="35"/>
                  </a:lnTo>
                  <a:lnTo>
                    <a:pt x="5" y="33"/>
                  </a:lnTo>
                  <a:lnTo>
                    <a:pt x="6" y="31"/>
                  </a:lnTo>
                  <a:lnTo>
                    <a:pt x="11" y="28"/>
                  </a:lnTo>
                  <a:lnTo>
                    <a:pt x="13" y="27"/>
                  </a:lnTo>
                  <a:lnTo>
                    <a:pt x="15" y="23"/>
                  </a:lnTo>
                  <a:lnTo>
                    <a:pt x="15" y="22"/>
                  </a:lnTo>
                  <a:lnTo>
                    <a:pt x="17" y="21"/>
                  </a:lnTo>
                  <a:lnTo>
                    <a:pt x="23" y="21"/>
                  </a:lnTo>
                  <a:lnTo>
                    <a:pt x="30" y="18"/>
                  </a:lnTo>
                  <a:lnTo>
                    <a:pt x="33" y="16"/>
                  </a:lnTo>
                  <a:lnTo>
                    <a:pt x="35" y="16"/>
                  </a:lnTo>
                  <a:lnTo>
                    <a:pt x="36" y="16"/>
                  </a:lnTo>
                  <a:lnTo>
                    <a:pt x="40" y="18"/>
                  </a:lnTo>
                  <a:lnTo>
                    <a:pt x="40" y="17"/>
                  </a:lnTo>
                  <a:lnTo>
                    <a:pt x="43" y="17"/>
                  </a:lnTo>
                  <a:lnTo>
                    <a:pt x="45" y="18"/>
                  </a:lnTo>
                  <a:lnTo>
                    <a:pt x="58" y="23"/>
                  </a:lnTo>
                  <a:lnTo>
                    <a:pt x="64" y="40"/>
                  </a:lnTo>
                  <a:lnTo>
                    <a:pt x="61" y="45"/>
                  </a:lnTo>
                  <a:lnTo>
                    <a:pt x="57" y="46"/>
                  </a:lnTo>
                  <a:lnTo>
                    <a:pt x="61" y="48"/>
                  </a:lnTo>
                  <a:lnTo>
                    <a:pt x="61" y="52"/>
                  </a:lnTo>
                  <a:lnTo>
                    <a:pt x="62" y="48"/>
                  </a:lnTo>
                  <a:lnTo>
                    <a:pt x="65" y="45"/>
                  </a:lnTo>
                  <a:lnTo>
                    <a:pt x="85" y="60"/>
                  </a:lnTo>
                  <a:lnTo>
                    <a:pt x="85" y="64"/>
                  </a:lnTo>
                  <a:lnTo>
                    <a:pt x="86" y="67"/>
                  </a:lnTo>
                  <a:lnTo>
                    <a:pt x="84" y="69"/>
                  </a:lnTo>
                  <a:lnTo>
                    <a:pt x="83" y="70"/>
                  </a:lnTo>
                  <a:lnTo>
                    <a:pt x="81" y="73"/>
                  </a:lnTo>
                  <a:lnTo>
                    <a:pt x="81" y="75"/>
                  </a:lnTo>
                  <a:lnTo>
                    <a:pt x="82" y="73"/>
                  </a:lnTo>
                  <a:lnTo>
                    <a:pt x="83" y="74"/>
                  </a:lnTo>
                  <a:lnTo>
                    <a:pt x="86" y="71"/>
                  </a:lnTo>
                  <a:lnTo>
                    <a:pt x="87" y="70"/>
                  </a:lnTo>
                  <a:lnTo>
                    <a:pt x="87" y="71"/>
                  </a:lnTo>
                  <a:lnTo>
                    <a:pt x="103" y="90"/>
                  </a:lnTo>
                  <a:lnTo>
                    <a:pt x="102" y="93"/>
                  </a:lnTo>
                  <a:lnTo>
                    <a:pt x="102" y="94"/>
                  </a:lnTo>
                  <a:lnTo>
                    <a:pt x="101" y="96"/>
                  </a:lnTo>
                  <a:lnTo>
                    <a:pt x="99" y="97"/>
                  </a:lnTo>
                  <a:lnTo>
                    <a:pt x="100" y="97"/>
                  </a:lnTo>
                  <a:lnTo>
                    <a:pt x="102" y="95"/>
                  </a:lnTo>
                  <a:lnTo>
                    <a:pt x="104" y="91"/>
                  </a:lnTo>
                  <a:lnTo>
                    <a:pt x="105" y="90"/>
                  </a:lnTo>
                  <a:lnTo>
                    <a:pt x="105" y="93"/>
                  </a:lnTo>
                  <a:lnTo>
                    <a:pt x="106" y="93"/>
                  </a:lnTo>
                  <a:lnTo>
                    <a:pt x="106" y="92"/>
                  </a:lnTo>
                  <a:lnTo>
                    <a:pt x="105" y="89"/>
                  </a:lnTo>
                  <a:lnTo>
                    <a:pt x="90" y="69"/>
                  </a:lnTo>
                  <a:lnTo>
                    <a:pt x="89" y="67"/>
                  </a:lnTo>
                  <a:lnTo>
                    <a:pt x="89" y="64"/>
                  </a:lnTo>
                  <a:lnTo>
                    <a:pt x="88" y="63"/>
                  </a:lnTo>
                  <a:lnTo>
                    <a:pt x="89" y="61"/>
                  </a:lnTo>
                  <a:lnTo>
                    <a:pt x="90" y="58"/>
                  </a:lnTo>
                  <a:lnTo>
                    <a:pt x="105" y="57"/>
                  </a:lnTo>
                  <a:lnTo>
                    <a:pt x="90" y="56"/>
                  </a:lnTo>
                  <a:lnTo>
                    <a:pt x="74" y="43"/>
                  </a:lnTo>
                  <a:lnTo>
                    <a:pt x="65" y="25"/>
                  </a:lnTo>
                  <a:lnTo>
                    <a:pt x="65" y="24"/>
                  </a:lnTo>
                  <a:lnTo>
                    <a:pt x="67" y="21"/>
                  </a:lnTo>
                  <a:lnTo>
                    <a:pt x="67" y="22"/>
                  </a:lnTo>
                  <a:lnTo>
                    <a:pt x="68" y="18"/>
                  </a:lnTo>
                  <a:lnTo>
                    <a:pt x="68" y="16"/>
                  </a:lnTo>
                  <a:lnTo>
                    <a:pt x="67" y="15"/>
                  </a:lnTo>
                  <a:lnTo>
                    <a:pt x="68" y="12"/>
                  </a:lnTo>
                  <a:lnTo>
                    <a:pt x="67" y="12"/>
                  </a:lnTo>
                  <a:lnTo>
                    <a:pt x="65" y="14"/>
                  </a:lnTo>
                  <a:lnTo>
                    <a:pt x="66" y="15"/>
                  </a:lnTo>
                  <a:lnTo>
                    <a:pt x="65" y="16"/>
                  </a:lnTo>
                  <a:lnTo>
                    <a:pt x="64" y="17"/>
                  </a:lnTo>
                  <a:lnTo>
                    <a:pt x="64" y="16"/>
                  </a:lnTo>
                  <a:lnTo>
                    <a:pt x="64" y="15"/>
                  </a:lnTo>
                  <a:lnTo>
                    <a:pt x="65" y="13"/>
                  </a:lnTo>
                  <a:lnTo>
                    <a:pt x="68" y="11"/>
                  </a:lnTo>
                  <a:lnTo>
                    <a:pt x="73" y="9"/>
                  </a:lnTo>
                  <a:lnTo>
                    <a:pt x="74" y="7"/>
                  </a:lnTo>
                  <a:lnTo>
                    <a:pt x="76" y="7"/>
                  </a:lnTo>
                  <a:lnTo>
                    <a:pt x="81" y="19"/>
                  </a:lnTo>
                  <a:lnTo>
                    <a:pt x="79" y="6"/>
                  </a:lnTo>
                  <a:lnTo>
                    <a:pt x="81" y="5"/>
                  </a:lnTo>
                  <a:lnTo>
                    <a:pt x="83" y="4"/>
                  </a:lnTo>
                  <a:lnTo>
                    <a:pt x="87" y="4"/>
                  </a:lnTo>
                  <a:lnTo>
                    <a:pt x="88" y="4"/>
                  </a:lnTo>
                  <a:lnTo>
                    <a:pt x="89" y="4"/>
                  </a:lnTo>
                  <a:lnTo>
                    <a:pt x="90" y="4"/>
                  </a:lnTo>
                  <a:lnTo>
                    <a:pt x="91" y="4"/>
                  </a:lnTo>
                  <a:lnTo>
                    <a:pt x="93" y="3"/>
                  </a:lnTo>
                  <a:lnTo>
                    <a:pt x="100" y="3"/>
                  </a:lnTo>
                  <a:lnTo>
                    <a:pt x="102" y="2"/>
                  </a:lnTo>
                  <a:lnTo>
                    <a:pt x="105" y="0"/>
                  </a:lnTo>
                  <a:lnTo>
                    <a:pt x="108" y="2"/>
                  </a:lnTo>
                  <a:lnTo>
                    <a:pt x="107" y="3"/>
                  </a:lnTo>
                  <a:lnTo>
                    <a:pt x="106" y="2"/>
                  </a:lnTo>
                  <a:lnTo>
                    <a:pt x="105" y="2"/>
                  </a:lnTo>
                  <a:lnTo>
                    <a:pt x="104" y="2"/>
                  </a:lnTo>
                  <a:lnTo>
                    <a:pt x="103" y="2"/>
                  </a:lnTo>
                  <a:lnTo>
                    <a:pt x="102" y="3"/>
                  </a:lnTo>
                  <a:lnTo>
                    <a:pt x="103" y="3"/>
                  </a:lnTo>
                  <a:lnTo>
                    <a:pt x="104" y="4"/>
                  </a:lnTo>
                  <a:lnTo>
                    <a:pt x="105" y="4"/>
                  </a:lnTo>
                  <a:lnTo>
                    <a:pt x="105" y="5"/>
                  </a:lnTo>
                  <a:lnTo>
                    <a:pt x="103" y="6"/>
                  </a:lnTo>
                  <a:lnTo>
                    <a:pt x="103" y="7"/>
                  </a:lnTo>
                  <a:lnTo>
                    <a:pt x="102" y="7"/>
                  </a:lnTo>
                  <a:lnTo>
                    <a:pt x="101" y="8"/>
                  </a:lnTo>
                  <a:lnTo>
                    <a:pt x="102" y="7"/>
                  </a:lnTo>
                  <a:lnTo>
                    <a:pt x="103" y="8"/>
                  </a:lnTo>
                  <a:lnTo>
                    <a:pt x="105" y="7"/>
                  </a:lnTo>
                  <a:lnTo>
                    <a:pt x="106" y="7"/>
                  </a:lnTo>
                  <a:lnTo>
                    <a:pt x="107" y="7"/>
                  </a:lnTo>
                  <a:lnTo>
                    <a:pt x="107" y="8"/>
                  </a:lnTo>
                  <a:lnTo>
                    <a:pt x="110" y="9"/>
                  </a:lnTo>
                  <a:lnTo>
                    <a:pt x="111" y="10"/>
                  </a:lnTo>
                  <a:lnTo>
                    <a:pt x="111" y="11"/>
                  </a:lnTo>
                  <a:lnTo>
                    <a:pt x="109" y="11"/>
                  </a:lnTo>
                  <a:lnTo>
                    <a:pt x="111" y="12"/>
                  </a:lnTo>
                  <a:lnTo>
                    <a:pt x="100" y="23"/>
                  </a:lnTo>
                  <a:lnTo>
                    <a:pt x="111" y="18"/>
                  </a:lnTo>
                  <a:lnTo>
                    <a:pt x="108" y="23"/>
                  </a:lnTo>
                  <a:lnTo>
                    <a:pt x="119" y="16"/>
                  </a:lnTo>
                  <a:lnTo>
                    <a:pt x="119" y="21"/>
                  </a:lnTo>
                  <a:lnTo>
                    <a:pt x="118" y="29"/>
                  </a:lnTo>
                  <a:lnTo>
                    <a:pt x="116" y="30"/>
                  </a:lnTo>
                  <a:lnTo>
                    <a:pt x="114" y="30"/>
                  </a:lnTo>
                  <a:lnTo>
                    <a:pt x="116" y="31"/>
                  </a:lnTo>
                  <a:lnTo>
                    <a:pt x="117" y="33"/>
                  </a:lnTo>
                  <a:lnTo>
                    <a:pt x="117" y="34"/>
                  </a:lnTo>
                  <a:lnTo>
                    <a:pt x="117" y="35"/>
                  </a:lnTo>
                  <a:lnTo>
                    <a:pt x="115" y="37"/>
                  </a:lnTo>
                  <a:lnTo>
                    <a:pt x="115" y="40"/>
                  </a:lnTo>
                  <a:lnTo>
                    <a:pt x="116" y="40"/>
                  </a:lnTo>
                  <a:lnTo>
                    <a:pt x="116" y="39"/>
                  </a:lnTo>
                  <a:lnTo>
                    <a:pt x="117" y="38"/>
                  </a:lnTo>
                  <a:lnTo>
                    <a:pt x="117" y="36"/>
                  </a:lnTo>
                  <a:lnTo>
                    <a:pt x="119" y="35"/>
                  </a:lnTo>
                  <a:lnTo>
                    <a:pt x="119" y="34"/>
                  </a:lnTo>
                  <a:lnTo>
                    <a:pt x="121" y="35"/>
                  </a:lnTo>
                  <a:lnTo>
                    <a:pt x="120" y="33"/>
                  </a:lnTo>
                  <a:lnTo>
                    <a:pt x="120" y="31"/>
                  </a:lnTo>
                  <a:lnTo>
                    <a:pt x="121" y="30"/>
                  </a:lnTo>
                  <a:lnTo>
                    <a:pt x="122" y="31"/>
                  </a:lnTo>
                  <a:lnTo>
                    <a:pt x="125" y="30"/>
                  </a:lnTo>
                  <a:lnTo>
                    <a:pt x="134" y="33"/>
                  </a:lnTo>
                  <a:lnTo>
                    <a:pt x="136" y="35"/>
                  </a:lnTo>
                  <a:lnTo>
                    <a:pt x="137" y="37"/>
                  </a:lnTo>
                  <a:lnTo>
                    <a:pt x="138" y="37"/>
                  </a:lnTo>
                  <a:lnTo>
                    <a:pt x="140" y="38"/>
                  </a:lnTo>
                  <a:lnTo>
                    <a:pt x="141" y="39"/>
                  </a:lnTo>
                  <a:lnTo>
                    <a:pt x="144" y="39"/>
                  </a:lnTo>
                  <a:lnTo>
                    <a:pt x="143" y="39"/>
                  </a:lnTo>
                  <a:lnTo>
                    <a:pt x="143" y="40"/>
                  </a:lnTo>
                  <a:lnTo>
                    <a:pt x="144" y="40"/>
                  </a:lnTo>
                  <a:lnTo>
                    <a:pt x="144" y="42"/>
                  </a:lnTo>
                  <a:lnTo>
                    <a:pt x="143" y="42"/>
                  </a:lnTo>
                  <a:lnTo>
                    <a:pt x="142" y="43"/>
                  </a:lnTo>
                  <a:lnTo>
                    <a:pt x="143" y="44"/>
                  </a:lnTo>
                  <a:lnTo>
                    <a:pt x="140" y="45"/>
                  </a:lnTo>
                  <a:lnTo>
                    <a:pt x="138" y="48"/>
                  </a:lnTo>
                  <a:lnTo>
                    <a:pt x="137" y="48"/>
                  </a:lnTo>
                  <a:lnTo>
                    <a:pt x="148" y="59"/>
                  </a:lnTo>
                  <a:lnTo>
                    <a:pt x="151" y="72"/>
                  </a:lnTo>
                  <a:lnTo>
                    <a:pt x="153" y="75"/>
                  </a:lnTo>
                  <a:lnTo>
                    <a:pt x="153" y="76"/>
                  </a:lnTo>
                  <a:lnTo>
                    <a:pt x="154" y="78"/>
                  </a:lnTo>
                  <a:lnTo>
                    <a:pt x="155" y="78"/>
                  </a:lnTo>
                  <a:lnTo>
                    <a:pt x="153" y="76"/>
                  </a:lnTo>
                  <a:lnTo>
                    <a:pt x="153" y="73"/>
                  </a:lnTo>
                  <a:lnTo>
                    <a:pt x="152" y="73"/>
                  </a:lnTo>
                  <a:lnTo>
                    <a:pt x="151" y="69"/>
                  </a:lnTo>
                  <a:lnTo>
                    <a:pt x="152" y="69"/>
                  </a:lnTo>
                  <a:lnTo>
                    <a:pt x="151" y="67"/>
                  </a:lnTo>
                  <a:lnTo>
                    <a:pt x="152" y="67"/>
                  </a:lnTo>
                  <a:lnTo>
                    <a:pt x="155" y="67"/>
                  </a:lnTo>
                  <a:lnTo>
                    <a:pt x="152" y="66"/>
                  </a:lnTo>
                  <a:lnTo>
                    <a:pt x="152" y="65"/>
                  </a:lnTo>
                  <a:lnTo>
                    <a:pt x="152" y="64"/>
                  </a:lnTo>
                  <a:lnTo>
                    <a:pt x="153" y="63"/>
                  </a:lnTo>
                  <a:lnTo>
                    <a:pt x="154" y="63"/>
                  </a:lnTo>
                  <a:lnTo>
                    <a:pt x="156" y="63"/>
                  </a:lnTo>
                  <a:lnTo>
                    <a:pt x="155" y="62"/>
                  </a:lnTo>
                  <a:lnTo>
                    <a:pt x="154" y="62"/>
                  </a:lnTo>
                  <a:lnTo>
                    <a:pt x="153" y="63"/>
                  </a:lnTo>
                  <a:lnTo>
                    <a:pt x="147" y="51"/>
                  </a:lnTo>
                  <a:lnTo>
                    <a:pt x="152" y="44"/>
                  </a:lnTo>
                  <a:lnTo>
                    <a:pt x="166" y="43"/>
                  </a:lnTo>
                  <a:lnTo>
                    <a:pt x="173" y="30"/>
                  </a:lnTo>
                  <a:lnTo>
                    <a:pt x="178" y="45"/>
                  </a:lnTo>
                  <a:lnTo>
                    <a:pt x="172" y="52"/>
                  </a:lnTo>
                  <a:lnTo>
                    <a:pt x="175" y="52"/>
                  </a:lnTo>
                  <a:lnTo>
                    <a:pt x="176" y="52"/>
                  </a:lnTo>
                  <a:lnTo>
                    <a:pt x="176" y="51"/>
                  </a:lnTo>
                  <a:lnTo>
                    <a:pt x="177" y="51"/>
                  </a:lnTo>
                  <a:lnTo>
                    <a:pt x="178" y="53"/>
                  </a:lnTo>
                  <a:lnTo>
                    <a:pt x="179" y="53"/>
                  </a:lnTo>
                  <a:lnTo>
                    <a:pt x="180" y="52"/>
                  </a:lnTo>
                  <a:lnTo>
                    <a:pt x="180" y="50"/>
                  </a:lnTo>
                  <a:lnTo>
                    <a:pt x="182" y="49"/>
                  </a:lnTo>
                  <a:lnTo>
                    <a:pt x="183" y="49"/>
                  </a:lnTo>
                  <a:lnTo>
                    <a:pt x="184" y="50"/>
                  </a:lnTo>
                  <a:lnTo>
                    <a:pt x="185" y="51"/>
                  </a:lnTo>
                  <a:lnTo>
                    <a:pt x="187" y="52"/>
                  </a:lnTo>
                  <a:lnTo>
                    <a:pt x="187" y="53"/>
                  </a:lnTo>
                  <a:lnTo>
                    <a:pt x="187" y="55"/>
                  </a:lnTo>
                  <a:lnTo>
                    <a:pt x="188" y="55"/>
                  </a:lnTo>
                  <a:lnTo>
                    <a:pt x="199" y="58"/>
                  </a:lnTo>
                  <a:lnTo>
                    <a:pt x="201" y="59"/>
                  </a:lnTo>
                  <a:lnTo>
                    <a:pt x="202" y="57"/>
                  </a:lnTo>
                  <a:lnTo>
                    <a:pt x="202" y="60"/>
                  </a:lnTo>
                  <a:lnTo>
                    <a:pt x="201" y="61"/>
                  </a:lnTo>
                  <a:lnTo>
                    <a:pt x="201" y="62"/>
                  </a:lnTo>
                  <a:lnTo>
                    <a:pt x="202" y="62"/>
                  </a:lnTo>
                  <a:lnTo>
                    <a:pt x="202" y="61"/>
                  </a:lnTo>
                  <a:lnTo>
                    <a:pt x="204" y="62"/>
                  </a:lnTo>
                  <a:lnTo>
                    <a:pt x="204" y="63"/>
                  </a:lnTo>
                  <a:lnTo>
                    <a:pt x="203" y="64"/>
                  </a:lnTo>
                  <a:lnTo>
                    <a:pt x="205" y="63"/>
                  </a:lnTo>
                  <a:lnTo>
                    <a:pt x="205" y="61"/>
                  </a:lnTo>
                  <a:lnTo>
                    <a:pt x="211" y="60"/>
                  </a:lnTo>
                  <a:lnTo>
                    <a:pt x="214" y="60"/>
                  </a:lnTo>
                  <a:lnTo>
                    <a:pt x="216" y="61"/>
                  </a:lnTo>
                  <a:lnTo>
                    <a:pt x="218" y="61"/>
                  </a:lnTo>
                  <a:lnTo>
                    <a:pt x="218" y="62"/>
                  </a:lnTo>
                  <a:lnTo>
                    <a:pt x="216" y="63"/>
                  </a:lnTo>
                  <a:lnTo>
                    <a:pt x="214" y="64"/>
                  </a:lnTo>
                  <a:lnTo>
                    <a:pt x="213" y="66"/>
                  </a:lnTo>
                  <a:lnTo>
                    <a:pt x="211" y="67"/>
                  </a:lnTo>
                  <a:lnTo>
                    <a:pt x="211" y="69"/>
                  </a:lnTo>
                  <a:lnTo>
                    <a:pt x="211" y="70"/>
                  </a:lnTo>
                  <a:lnTo>
                    <a:pt x="210" y="73"/>
                  </a:lnTo>
                  <a:lnTo>
                    <a:pt x="213" y="73"/>
                  </a:lnTo>
                  <a:lnTo>
                    <a:pt x="216" y="71"/>
                  </a:lnTo>
                  <a:lnTo>
                    <a:pt x="219" y="72"/>
                  </a:lnTo>
                  <a:lnTo>
                    <a:pt x="220" y="71"/>
                  </a:lnTo>
                  <a:lnTo>
                    <a:pt x="226" y="73"/>
                  </a:lnTo>
                  <a:lnTo>
                    <a:pt x="230" y="72"/>
                  </a:lnTo>
                  <a:lnTo>
                    <a:pt x="231" y="73"/>
                  </a:lnTo>
                  <a:lnTo>
                    <a:pt x="231" y="75"/>
                  </a:lnTo>
                  <a:lnTo>
                    <a:pt x="227" y="79"/>
                  </a:lnTo>
                  <a:lnTo>
                    <a:pt x="224" y="82"/>
                  </a:lnTo>
                  <a:lnTo>
                    <a:pt x="224" y="83"/>
                  </a:lnTo>
                  <a:lnTo>
                    <a:pt x="223" y="85"/>
                  </a:lnTo>
                  <a:lnTo>
                    <a:pt x="221" y="88"/>
                  </a:lnTo>
                  <a:lnTo>
                    <a:pt x="221" y="90"/>
                  </a:lnTo>
                  <a:lnTo>
                    <a:pt x="218" y="91"/>
                  </a:lnTo>
                  <a:lnTo>
                    <a:pt x="218" y="93"/>
                  </a:lnTo>
                  <a:lnTo>
                    <a:pt x="217" y="93"/>
                  </a:lnTo>
                  <a:lnTo>
                    <a:pt x="217" y="94"/>
                  </a:lnTo>
                  <a:lnTo>
                    <a:pt x="214" y="95"/>
                  </a:lnTo>
                  <a:lnTo>
                    <a:pt x="212" y="97"/>
                  </a:lnTo>
                  <a:lnTo>
                    <a:pt x="211" y="99"/>
                  </a:lnTo>
                  <a:lnTo>
                    <a:pt x="210" y="100"/>
                  </a:lnTo>
                  <a:lnTo>
                    <a:pt x="209" y="99"/>
                  </a:lnTo>
                  <a:lnTo>
                    <a:pt x="207" y="100"/>
                  </a:lnTo>
                  <a:lnTo>
                    <a:pt x="206" y="100"/>
                  </a:lnTo>
                  <a:lnTo>
                    <a:pt x="204" y="100"/>
                  </a:lnTo>
                  <a:lnTo>
                    <a:pt x="199" y="99"/>
                  </a:lnTo>
                  <a:lnTo>
                    <a:pt x="198" y="96"/>
                  </a:lnTo>
                  <a:lnTo>
                    <a:pt x="198" y="97"/>
                  </a:lnTo>
                  <a:lnTo>
                    <a:pt x="197" y="97"/>
                  </a:lnTo>
                  <a:lnTo>
                    <a:pt x="198" y="98"/>
                  </a:lnTo>
                  <a:lnTo>
                    <a:pt x="198" y="99"/>
                  </a:lnTo>
                  <a:lnTo>
                    <a:pt x="196" y="101"/>
                  </a:lnTo>
                  <a:lnTo>
                    <a:pt x="195" y="101"/>
                  </a:lnTo>
                  <a:lnTo>
                    <a:pt x="195" y="102"/>
                  </a:lnTo>
                  <a:lnTo>
                    <a:pt x="196" y="102"/>
                  </a:lnTo>
                  <a:lnTo>
                    <a:pt x="195" y="104"/>
                  </a:lnTo>
                  <a:lnTo>
                    <a:pt x="194" y="105"/>
                  </a:lnTo>
                  <a:lnTo>
                    <a:pt x="193" y="105"/>
                  </a:lnTo>
                  <a:lnTo>
                    <a:pt x="192" y="105"/>
                  </a:lnTo>
                  <a:lnTo>
                    <a:pt x="193" y="104"/>
                  </a:lnTo>
                  <a:lnTo>
                    <a:pt x="192" y="103"/>
                  </a:lnTo>
                  <a:lnTo>
                    <a:pt x="193" y="100"/>
                  </a:lnTo>
                  <a:lnTo>
                    <a:pt x="192" y="99"/>
                  </a:lnTo>
                  <a:lnTo>
                    <a:pt x="191" y="103"/>
                  </a:lnTo>
                  <a:lnTo>
                    <a:pt x="190" y="103"/>
                  </a:lnTo>
                  <a:lnTo>
                    <a:pt x="191" y="104"/>
                  </a:lnTo>
                  <a:lnTo>
                    <a:pt x="190" y="104"/>
                  </a:lnTo>
                  <a:lnTo>
                    <a:pt x="189" y="105"/>
                  </a:lnTo>
                  <a:lnTo>
                    <a:pt x="190" y="105"/>
                  </a:lnTo>
                  <a:lnTo>
                    <a:pt x="192" y="106"/>
                  </a:lnTo>
                  <a:lnTo>
                    <a:pt x="192" y="105"/>
                  </a:lnTo>
                  <a:lnTo>
                    <a:pt x="192" y="108"/>
                  </a:lnTo>
                  <a:lnTo>
                    <a:pt x="190" y="108"/>
                  </a:lnTo>
                  <a:lnTo>
                    <a:pt x="190" y="109"/>
                  </a:lnTo>
                  <a:lnTo>
                    <a:pt x="189" y="111"/>
                  </a:lnTo>
                  <a:lnTo>
                    <a:pt x="190" y="112"/>
                  </a:lnTo>
                  <a:lnTo>
                    <a:pt x="187" y="114"/>
                  </a:lnTo>
                  <a:lnTo>
                    <a:pt x="188" y="114"/>
                  </a:lnTo>
                  <a:lnTo>
                    <a:pt x="187" y="114"/>
                  </a:lnTo>
                  <a:lnTo>
                    <a:pt x="186" y="114"/>
                  </a:lnTo>
                  <a:lnTo>
                    <a:pt x="183" y="114"/>
                  </a:lnTo>
                  <a:lnTo>
                    <a:pt x="183" y="112"/>
                  </a:lnTo>
                  <a:lnTo>
                    <a:pt x="181" y="111"/>
                  </a:lnTo>
                  <a:lnTo>
                    <a:pt x="181" y="109"/>
                  </a:lnTo>
                  <a:lnTo>
                    <a:pt x="180" y="106"/>
                  </a:lnTo>
                  <a:lnTo>
                    <a:pt x="180" y="105"/>
                  </a:lnTo>
                  <a:lnTo>
                    <a:pt x="181" y="103"/>
                  </a:lnTo>
                  <a:lnTo>
                    <a:pt x="183" y="102"/>
                  </a:lnTo>
                  <a:lnTo>
                    <a:pt x="184" y="99"/>
                  </a:lnTo>
                  <a:lnTo>
                    <a:pt x="184" y="97"/>
                  </a:lnTo>
                  <a:lnTo>
                    <a:pt x="181" y="94"/>
                  </a:lnTo>
                  <a:lnTo>
                    <a:pt x="181" y="93"/>
                  </a:lnTo>
                  <a:lnTo>
                    <a:pt x="181" y="92"/>
                  </a:lnTo>
                  <a:lnTo>
                    <a:pt x="181" y="91"/>
                  </a:lnTo>
                  <a:lnTo>
                    <a:pt x="181" y="92"/>
                  </a:lnTo>
                  <a:lnTo>
                    <a:pt x="181" y="93"/>
                  </a:lnTo>
                  <a:lnTo>
                    <a:pt x="177" y="91"/>
                  </a:lnTo>
                  <a:lnTo>
                    <a:pt x="178" y="90"/>
                  </a:lnTo>
                  <a:lnTo>
                    <a:pt x="178" y="88"/>
                  </a:lnTo>
                  <a:lnTo>
                    <a:pt x="178" y="86"/>
                  </a:lnTo>
                  <a:lnTo>
                    <a:pt x="177" y="85"/>
                  </a:lnTo>
                  <a:lnTo>
                    <a:pt x="176" y="85"/>
                  </a:lnTo>
                  <a:lnTo>
                    <a:pt x="177" y="87"/>
                  </a:lnTo>
                  <a:lnTo>
                    <a:pt x="176" y="89"/>
                  </a:lnTo>
                  <a:lnTo>
                    <a:pt x="175" y="91"/>
                  </a:lnTo>
                  <a:lnTo>
                    <a:pt x="175" y="93"/>
                  </a:lnTo>
                  <a:lnTo>
                    <a:pt x="174" y="94"/>
                  </a:lnTo>
                  <a:lnTo>
                    <a:pt x="172" y="96"/>
                  </a:lnTo>
                  <a:lnTo>
                    <a:pt x="172" y="97"/>
                  </a:lnTo>
                  <a:lnTo>
                    <a:pt x="172" y="98"/>
                  </a:lnTo>
                  <a:lnTo>
                    <a:pt x="173" y="98"/>
                  </a:lnTo>
                  <a:lnTo>
                    <a:pt x="174" y="99"/>
                  </a:lnTo>
                  <a:lnTo>
                    <a:pt x="175" y="98"/>
                  </a:lnTo>
                  <a:lnTo>
                    <a:pt x="175" y="99"/>
                  </a:lnTo>
                  <a:lnTo>
                    <a:pt x="173" y="101"/>
                  </a:lnTo>
                  <a:lnTo>
                    <a:pt x="174" y="103"/>
                  </a:lnTo>
                  <a:lnTo>
                    <a:pt x="173" y="105"/>
                  </a:lnTo>
                  <a:lnTo>
                    <a:pt x="172" y="109"/>
                  </a:lnTo>
                  <a:lnTo>
                    <a:pt x="173" y="110"/>
                  </a:lnTo>
                  <a:lnTo>
                    <a:pt x="173" y="111"/>
                  </a:lnTo>
                  <a:lnTo>
                    <a:pt x="172" y="111"/>
                  </a:lnTo>
                  <a:lnTo>
                    <a:pt x="172" y="109"/>
                  </a:lnTo>
                  <a:lnTo>
                    <a:pt x="172" y="110"/>
                  </a:lnTo>
                  <a:lnTo>
                    <a:pt x="172" y="112"/>
                  </a:lnTo>
                  <a:lnTo>
                    <a:pt x="172" y="114"/>
                  </a:lnTo>
                  <a:lnTo>
                    <a:pt x="173" y="115"/>
                  </a:lnTo>
                  <a:lnTo>
                    <a:pt x="173" y="117"/>
                  </a:lnTo>
                  <a:lnTo>
                    <a:pt x="172" y="121"/>
                  </a:lnTo>
                  <a:lnTo>
                    <a:pt x="173" y="122"/>
                  </a:lnTo>
                  <a:lnTo>
                    <a:pt x="172" y="123"/>
                  </a:lnTo>
                  <a:lnTo>
                    <a:pt x="173" y="123"/>
                  </a:lnTo>
                  <a:lnTo>
                    <a:pt x="173" y="124"/>
                  </a:lnTo>
                  <a:lnTo>
                    <a:pt x="172" y="126"/>
                  </a:lnTo>
                  <a:lnTo>
                    <a:pt x="171" y="130"/>
                  </a:lnTo>
                  <a:lnTo>
                    <a:pt x="172" y="133"/>
                  </a:lnTo>
                  <a:lnTo>
                    <a:pt x="172" y="136"/>
                  </a:lnTo>
                  <a:lnTo>
                    <a:pt x="170" y="138"/>
                  </a:lnTo>
                  <a:lnTo>
                    <a:pt x="170" y="139"/>
                  </a:lnTo>
                  <a:lnTo>
                    <a:pt x="169" y="139"/>
                  </a:lnTo>
                  <a:lnTo>
                    <a:pt x="166" y="136"/>
                  </a:lnTo>
                  <a:lnTo>
                    <a:pt x="166" y="134"/>
                  </a:lnTo>
                  <a:lnTo>
                    <a:pt x="164" y="132"/>
                  </a:lnTo>
                  <a:lnTo>
                    <a:pt x="162" y="132"/>
                  </a:lnTo>
                  <a:lnTo>
                    <a:pt x="161" y="130"/>
                  </a:lnTo>
                  <a:lnTo>
                    <a:pt x="161" y="132"/>
                  </a:lnTo>
                  <a:lnTo>
                    <a:pt x="162" y="133"/>
                  </a:lnTo>
                  <a:lnTo>
                    <a:pt x="163" y="132"/>
                  </a:lnTo>
                  <a:lnTo>
                    <a:pt x="163" y="134"/>
                  </a:lnTo>
                  <a:lnTo>
                    <a:pt x="161" y="136"/>
                  </a:lnTo>
                  <a:lnTo>
                    <a:pt x="160" y="137"/>
                  </a:lnTo>
                  <a:lnTo>
                    <a:pt x="158" y="136"/>
                  </a:lnTo>
                  <a:lnTo>
                    <a:pt x="158" y="137"/>
                  </a:lnTo>
                  <a:lnTo>
                    <a:pt x="160" y="139"/>
                  </a:lnTo>
                  <a:lnTo>
                    <a:pt x="160" y="140"/>
                  </a:lnTo>
                  <a:lnTo>
                    <a:pt x="158" y="144"/>
                  </a:lnTo>
                  <a:lnTo>
                    <a:pt x="150" y="148"/>
                  </a:lnTo>
                  <a:lnTo>
                    <a:pt x="150" y="152"/>
                  </a:lnTo>
                  <a:lnTo>
                    <a:pt x="149" y="153"/>
                  </a:lnTo>
                  <a:lnTo>
                    <a:pt x="149" y="156"/>
                  </a:lnTo>
                  <a:lnTo>
                    <a:pt x="146" y="162"/>
                  </a:lnTo>
                  <a:lnTo>
                    <a:pt x="146" y="163"/>
                  </a:lnTo>
                  <a:lnTo>
                    <a:pt x="145" y="164"/>
                  </a:lnTo>
                  <a:lnTo>
                    <a:pt x="143" y="171"/>
                  </a:lnTo>
                  <a:lnTo>
                    <a:pt x="140" y="175"/>
                  </a:lnTo>
                  <a:lnTo>
                    <a:pt x="139" y="176"/>
                  </a:lnTo>
                  <a:lnTo>
                    <a:pt x="138" y="178"/>
                  </a:lnTo>
                  <a:lnTo>
                    <a:pt x="137" y="181"/>
                  </a:lnTo>
                  <a:lnTo>
                    <a:pt x="137" y="183"/>
                  </a:lnTo>
                  <a:lnTo>
                    <a:pt x="136" y="185"/>
                  </a:lnTo>
                  <a:lnTo>
                    <a:pt x="133" y="189"/>
                  </a:lnTo>
                  <a:lnTo>
                    <a:pt x="132" y="189"/>
                  </a:lnTo>
                  <a:lnTo>
                    <a:pt x="132" y="187"/>
                  </a:lnTo>
                  <a:lnTo>
                    <a:pt x="132" y="185"/>
                  </a:lnTo>
                  <a:lnTo>
                    <a:pt x="131" y="185"/>
                  </a:lnTo>
                  <a:lnTo>
                    <a:pt x="130" y="185"/>
                  </a:lnTo>
                  <a:lnTo>
                    <a:pt x="131" y="184"/>
                  </a:lnTo>
                  <a:lnTo>
                    <a:pt x="130" y="184"/>
                  </a:lnTo>
                  <a:lnTo>
                    <a:pt x="129" y="184"/>
                  </a:lnTo>
                  <a:lnTo>
                    <a:pt x="130" y="186"/>
                  </a:lnTo>
                  <a:lnTo>
                    <a:pt x="129" y="188"/>
                  </a:lnTo>
                  <a:lnTo>
                    <a:pt x="128" y="186"/>
                  </a:lnTo>
                  <a:lnTo>
                    <a:pt x="126" y="184"/>
                  </a:lnTo>
                  <a:lnTo>
                    <a:pt x="126" y="172"/>
                  </a:lnTo>
                  <a:lnTo>
                    <a:pt x="132" y="175"/>
                  </a:lnTo>
                  <a:lnTo>
                    <a:pt x="129" y="169"/>
                  </a:lnTo>
                  <a:lnTo>
                    <a:pt x="133" y="166"/>
                  </a:lnTo>
                  <a:lnTo>
                    <a:pt x="136" y="166"/>
                  </a:lnTo>
                  <a:lnTo>
                    <a:pt x="135" y="162"/>
                  </a:lnTo>
                  <a:lnTo>
                    <a:pt x="130" y="155"/>
                  </a:lnTo>
                  <a:lnTo>
                    <a:pt x="130" y="154"/>
                  </a:lnTo>
                  <a:lnTo>
                    <a:pt x="131" y="154"/>
                  </a:lnTo>
                  <a:lnTo>
                    <a:pt x="131" y="153"/>
                  </a:lnTo>
                  <a:lnTo>
                    <a:pt x="132" y="152"/>
                  </a:lnTo>
                  <a:lnTo>
                    <a:pt x="131" y="151"/>
                  </a:lnTo>
                  <a:lnTo>
                    <a:pt x="130" y="152"/>
                  </a:lnTo>
                  <a:lnTo>
                    <a:pt x="130" y="154"/>
                  </a:lnTo>
                  <a:lnTo>
                    <a:pt x="128" y="151"/>
                  </a:lnTo>
                  <a:lnTo>
                    <a:pt x="130" y="161"/>
                  </a:lnTo>
                  <a:lnTo>
                    <a:pt x="122" y="168"/>
                  </a:lnTo>
                  <a:lnTo>
                    <a:pt x="120" y="163"/>
                  </a:lnTo>
                  <a:lnTo>
                    <a:pt x="122" y="172"/>
                  </a:lnTo>
                  <a:lnTo>
                    <a:pt x="115" y="171"/>
                  </a:lnTo>
                  <a:lnTo>
                    <a:pt x="111" y="166"/>
                  </a:lnTo>
                  <a:lnTo>
                    <a:pt x="112" y="169"/>
                  </a:lnTo>
                  <a:lnTo>
                    <a:pt x="115" y="171"/>
                  </a:lnTo>
                  <a:lnTo>
                    <a:pt x="120" y="182"/>
                  </a:lnTo>
                  <a:lnTo>
                    <a:pt x="110" y="182"/>
                  </a:lnTo>
                  <a:lnTo>
                    <a:pt x="119" y="186"/>
                  </a:lnTo>
                  <a:lnTo>
                    <a:pt x="120" y="187"/>
                  </a:lnTo>
                  <a:lnTo>
                    <a:pt x="122" y="189"/>
                  </a:lnTo>
                  <a:lnTo>
                    <a:pt x="121" y="192"/>
                  </a:lnTo>
                  <a:lnTo>
                    <a:pt x="120" y="193"/>
                  </a:lnTo>
                  <a:lnTo>
                    <a:pt x="115" y="194"/>
                  </a:lnTo>
                  <a:lnTo>
                    <a:pt x="115" y="192"/>
                  </a:lnTo>
                  <a:lnTo>
                    <a:pt x="114" y="193"/>
                  </a:lnTo>
                  <a:lnTo>
                    <a:pt x="112" y="192"/>
                  </a:lnTo>
                  <a:lnTo>
                    <a:pt x="111" y="193"/>
                  </a:lnTo>
                  <a:lnTo>
                    <a:pt x="109" y="193"/>
                  </a:lnTo>
                  <a:lnTo>
                    <a:pt x="108" y="193"/>
                  </a:lnTo>
                  <a:lnTo>
                    <a:pt x="107" y="194"/>
                  </a:lnTo>
                  <a:lnTo>
                    <a:pt x="110" y="195"/>
                  </a:lnTo>
                  <a:lnTo>
                    <a:pt x="111" y="194"/>
                  </a:lnTo>
                  <a:lnTo>
                    <a:pt x="114" y="199"/>
                  </a:lnTo>
                  <a:lnTo>
                    <a:pt x="114" y="202"/>
                  </a:lnTo>
                  <a:lnTo>
                    <a:pt x="112" y="205"/>
                  </a:lnTo>
                  <a:lnTo>
                    <a:pt x="112" y="206"/>
                  </a:lnTo>
                  <a:lnTo>
                    <a:pt x="113" y="205"/>
                  </a:lnTo>
                  <a:lnTo>
                    <a:pt x="114" y="205"/>
                  </a:lnTo>
                  <a:lnTo>
                    <a:pt x="115" y="208"/>
                  </a:lnTo>
                  <a:lnTo>
                    <a:pt x="114" y="208"/>
                  </a:lnTo>
                  <a:lnTo>
                    <a:pt x="115" y="211"/>
                  </a:lnTo>
                  <a:lnTo>
                    <a:pt x="115" y="210"/>
                  </a:lnTo>
                  <a:lnTo>
                    <a:pt x="116" y="210"/>
                  </a:lnTo>
                  <a:lnTo>
                    <a:pt x="119" y="216"/>
                  </a:lnTo>
                  <a:lnTo>
                    <a:pt x="119" y="217"/>
                  </a:lnTo>
                  <a:lnTo>
                    <a:pt x="118" y="217"/>
                  </a:lnTo>
                  <a:lnTo>
                    <a:pt x="117" y="219"/>
                  </a:lnTo>
                  <a:lnTo>
                    <a:pt x="115" y="221"/>
                  </a:lnTo>
                  <a:lnTo>
                    <a:pt x="114" y="223"/>
                  </a:lnTo>
                  <a:lnTo>
                    <a:pt x="112" y="225"/>
                  </a:lnTo>
                  <a:lnTo>
                    <a:pt x="109" y="225"/>
                  </a:lnTo>
                  <a:lnTo>
                    <a:pt x="109" y="223"/>
                  </a:lnTo>
                  <a:lnTo>
                    <a:pt x="109" y="217"/>
                  </a:lnTo>
                  <a:lnTo>
                    <a:pt x="108" y="215"/>
                  </a:lnTo>
                  <a:lnTo>
                    <a:pt x="108" y="214"/>
                  </a:lnTo>
                  <a:lnTo>
                    <a:pt x="106" y="214"/>
                  </a:lnTo>
                  <a:lnTo>
                    <a:pt x="104" y="212"/>
                  </a:lnTo>
                  <a:lnTo>
                    <a:pt x="103" y="214"/>
                  </a:lnTo>
                  <a:lnTo>
                    <a:pt x="105" y="215"/>
                  </a:lnTo>
                  <a:lnTo>
                    <a:pt x="105" y="216"/>
                  </a:lnTo>
                  <a:lnTo>
                    <a:pt x="105" y="217"/>
                  </a:lnTo>
                  <a:lnTo>
                    <a:pt x="104" y="218"/>
                  </a:lnTo>
                  <a:lnTo>
                    <a:pt x="107" y="222"/>
                  </a:lnTo>
                  <a:lnTo>
                    <a:pt x="107" y="223"/>
                  </a:lnTo>
                  <a:lnTo>
                    <a:pt x="105" y="223"/>
                  </a:lnTo>
                  <a:lnTo>
                    <a:pt x="103" y="221"/>
                  </a:lnTo>
                  <a:lnTo>
                    <a:pt x="100" y="222"/>
                  </a:lnTo>
                  <a:lnTo>
                    <a:pt x="99" y="224"/>
                  </a:lnTo>
                  <a:lnTo>
                    <a:pt x="97" y="224"/>
                  </a:lnTo>
                  <a:lnTo>
                    <a:pt x="96" y="225"/>
                  </a:lnTo>
                  <a:lnTo>
                    <a:pt x="94" y="224"/>
                  </a:lnTo>
                  <a:lnTo>
                    <a:pt x="90" y="220"/>
                  </a:lnTo>
                  <a:lnTo>
                    <a:pt x="86" y="217"/>
                  </a:lnTo>
                  <a:lnTo>
                    <a:pt x="87" y="214"/>
                  </a:lnTo>
                  <a:lnTo>
                    <a:pt x="86" y="214"/>
                  </a:lnTo>
                  <a:lnTo>
                    <a:pt x="85" y="214"/>
                  </a:lnTo>
                  <a:lnTo>
                    <a:pt x="85" y="213"/>
                  </a:lnTo>
                  <a:lnTo>
                    <a:pt x="86" y="215"/>
                  </a:lnTo>
                  <a:lnTo>
                    <a:pt x="86" y="217"/>
                  </a:lnTo>
                  <a:lnTo>
                    <a:pt x="85" y="217"/>
                  </a:lnTo>
                  <a:lnTo>
                    <a:pt x="86" y="218"/>
                  </a:lnTo>
                  <a:lnTo>
                    <a:pt x="87" y="218"/>
                  </a:lnTo>
                  <a:lnTo>
                    <a:pt x="87" y="220"/>
                  </a:lnTo>
                  <a:lnTo>
                    <a:pt x="87" y="221"/>
                  </a:lnTo>
                  <a:lnTo>
                    <a:pt x="85" y="221"/>
                  </a:lnTo>
                  <a:lnTo>
                    <a:pt x="84" y="223"/>
                  </a:lnTo>
                  <a:lnTo>
                    <a:pt x="74" y="224"/>
                  </a:lnTo>
                  <a:lnTo>
                    <a:pt x="74" y="222"/>
                  </a:lnTo>
                  <a:lnTo>
                    <a:pt x="73" y="221"/>
                  </a:lnTo>
                  <a:lnTo>
                    <a:pt x="71" y="220"/>
                  </a:lnTo>
                  <a:lnTo>
                    <a:pt x="70" y="217"/>
                  </a:lnTo>
                  <a:lnTo>
                    <a:pt x="69" y="215"/>
                  </a:lnTo>
                  <a:lnTo>
                    <a:pt x="70" y="214"/>
                  </a:lnTo>
                  <a:lnTo>
                    <a:pt x="71" y="214"/>
                  </a:lnTo>
                  <a:lnTo>
                    <a:pt x="71" y="217"/>
                  </a:lnTo>
                  <a:lnTo>
                    <a:pt x="71" y="216"/>
                  </a:lnTo>
                  <a:lnTo>
                    <a:pt x="71" y="214"/>
                  </a:lnTo>
                  <a:lnTo>
                    <a:pt x="73" y="214"/>
                  </a:lnTo>
                  <a:lnTo>
                    <a:pt x="74" y="215"/>
                  </a:lnTo>
                  <a:lnTo>
                    <a:pt x="73" y="215"/>
                  </a:lnTo>
                  <a:lnTo>
                    <a:pt x="73" y="214"/>
                  </a:lnTo>
                  <a:lnTo>
                    <a:pt x="73" y="213"/>
                  </a:lnTo>
                  <a:lnTo>
                    <a:pt x="75" y="209"/>
                  </a:lnTo>
                  <a:lnTo>
                    <a:pt x="76" y="209"/>
                  </a:lnTo>
                  <a:lnTo>
                    <a:pt x="75" y="211"/>
                  </a:lnTo>
                  <a:lnTo>
                    <a:pt x="76" y="211"/>
                  </a:lnTo>
                  <a:lnTo>
                    <a:pt x="76" y="210"/>
                  </a:lnTo>
                  <a:lnTo>
                    <a:pt x="76" y="209"/>
                  </a:lnTo>
                  <a:lnTo>
                    <a:pt x="77" y="211"/>
                  </a:lnTo>
                  <a:lnTo>
                    <a:pt x="78" y="211"/>
                  </a:lnTo>
                  <a:lnTo>
                    <a:pt x="77" y="209"/>
                  </a:lnTo>
                  <a:lnTo>
                    <a:pt x="76" y="209"/>
                  </a:lnTo>
                  <a:lnTo>
                    <a:pt x="75" y="209"/>
                  </a:lnTo>
                  <a:lnTo>
                    <a:pt x="73" y="206"/>
                  </a:lnTo>
                  <a:lnTo>
                    <a:pt x="71" y="206"/>
                  </a:lnTo>
                  <a:lnTo>
                    <a:pt x="70" y="208"/>
                  </a:lnTo>
                  <a:lnTo>
                    <a:pt x="70" y="207"/>
                  </a:lnTo>
                  <a:lnTo>
                    <a:pt x="68" y="205"/>
                  </a:lnTo>
                  <a:lnTo>
                    <a:pt x="68" y="206"/>
                  </a:lnTo>
                  <a:lnTo>
                    <a:pt x="67" y="207"/>
                  </a:lnTo>
                  <a:lnTo>
                    <a:pt x="68" y="208"/>
                  </a:lnTo>
                  <a:lnTo>
                    <a:pt x="67" y="208"/>
                  </a:lnTo>
                  <a:lnTo>
                    <a:pt x="66" y="199"/>
                  </a:lnTo>
                  <a:lnTo>
                    <a:pt x="67" y="198"/>
                  </a:lnTo>
                  <a:lnTo>
                    <a:pt x="67" y="197"/>
                  </a:lnTo>
                  <a:lnTo>
                    <a:pt x="68" y="195"/>
                  </a:lnTo>
                  <a:lnTo>
                    <a:pt x="76" y="186"/>
                  </a:lnTo>
                  <a:lnTo>
                    <a:pt x="79" y="168"/>
                  </a:lnTo>
                  <a:lnTo>
                    <a:pt x="79" y="163"/>
                  </a:lnTo>
                  <a:lnTo>
                    <a:pt x="69" y="185"/>
                  </a:lnTo>
                  <a:lnTo>
                    <a:pt x="67" y="186"/>
                  </a:lnTo>
                  <a:lnTo>
                    <a:pt x="66" y="186"/>
                  </a:lnTo>
                  <a:lnTo>
                    <a:pt x="64" y="185"/>
                  </a:lnTo>
                  <a:lnTo>
                    <a:pt x="56" y="172"/>
                  </a:lnTo>
                  <a:lnTo>
                    <a:pt x="53" y="172"/>
                  </a:lnTo>
                  <a:lnTo>
                    <a:pt x="56" y="170"/>
                  </a:lnTo>
                  <a:lnTo>
                    <a:pt x="51" y="160"/>
                  </a:lnTo>
                  <a:lnTo>
                    <a:pt x="45" y="156"/>
                  </a:lnTo>
                  <a:lnTo>
                    <a:pt x="45" y="155"/>
                  </a:lnTo>
                  <a:lnTo>
                    <a:pt x="45" y="153"/>
                  </a:lnTo>
                  <a:lnTo>
                    <a:pt x="45" y="151"/>
                  </a:lnTo>
                  <a:lnTo>
                    <a:pt x="44" y="151"/>
                  </a:lnTo>
                  <a:lnTo>
                    <a:pt x="43" y="150"/>
                  </a:lnTo>
                  <a:lnTo>
                    <a:pt x="42" y="148"/>
                  </a:lnTo>
                  <a:lnTo>
                    <a:pt x="39" y="150"/>
                  </a:lnTo>
                  <a:lnTo>
                    <a:pt x="39" y="147"/>
                  </a:lnTo>
                  <a:lnTo>
                    <a:pt x="39" y="145"/>
                  </a:lnTo>
                  <a:lnTo>
                    <a:pt x="38" y="147"/>
                  </a:lnTo>
                  <a:lnTo>
                    <a:pt x="39" y="148"/>
                  </a:lnTo>
                  <a:lnTo>
                    <a:pt x="39" y="150"/>
                  </a:lnTo>
                  <a:lnTo>
                    <a:pt x="40" y="150"/>
                  </a:lnTo>
                  <a:lnTo>
                    <a:pt x="41" y="149"/>
                  </a:lnTo>
                  <a:lnTo>
                    <a:pt x="42" y="149"/>
                  </a:lnTo>
                  <a:lnTo>
                    <a:pt x="43" y="151"/>
                  </a:lnTo>
                  <a:lnTo>
                    <a:pt x="43" y="153"/>
                  </a:lnTo>
                  <a:lnTo>
                    <a:pt x="44" y="155"/>
                  </a:lnTo>
                  <a:lnTo>
                    <a:pt x="44" y="157"/>
                  </a:lnTo>
                  <a:lnTo>
                    <a:pt x="44" y="170"/>
                  </a:lnTo>
                  <a:lnTo>
                    <a:pt x="48" y="172"/>
                  </a:lnTo>
                  <a:lnTo>
                    <a:pt x="48" y="173"/>
                  </a:lnTo>
                  <a:lnTo>
                    <a:pt x="50" y="172"/>
                  </a:lnTo>
                  <a:lnTo>
                    <a:pt x="51" y="172"/>
                  </a:lnTo>
                  <a:lnTo>
                    <a:pt x="49" y="173"/>
                  </a:lnTo>
                  <a:lnTo>
                    <a:pt x="47" y="174"/>
                  </a:lnTo>
                  <a:lnTo>
                    <a:pt x="50" y="181"/>
                  </a:lnTo>
                  <a:lnTo>
                    <a:pt x="45" y="191"/>
                  </a:lnTo>
                  <a:lnTo>
                    <a:pt x="46" y="194"/>
                  </a:lnTo>
                  <a:lnTo>
                    <a:pt x="47" y="194"/>
                  </a:lnTo>
                  <a:lnTo>
                    <a:pt x="47" y="196"/>
                  </a:lnTo>
                  <a:lnTo>
                    <a:pt x="49" y="197"/>
                  </a:lnTo>
                  <a:lnTo>
                    <a:pt x="49" y="198"/>
                  </a:lnTo>
                  <a:lnTo>
                    <a:pt x="49" y="199"/>
                  </a:lnTo>
                  <a:lnTo>
                    <a:pt x="49" y="200"/>
                  </a:lnTo>
                  <a:lnTo>
                    <a:pt x="47" y="200"/>
                  </a:lnTo>
                  <a:lnTo>
                    <a:pt x="47" y="201"/>
                  </a:lnTo>
                  <a:lnTo>
                    <a:pt x="46" y="204"/>
                  </a:lnTo>
                  <a:lnTo>
                    <a:pt x="45" y="208"/>
                  </a:lnTo>
                  <a:lnTo>
                    <a:pt x="46" y="209"/>
                  </a:lnTo>
                  <a:lnTo>
                    <a:pt x="46" y="213"/>
                  </a:lnTo>
                  <a:lnTo>
                    <a:pt x="45" y="214"/>
                  </a:lnTo>
                  <a:lnTo>
                    <a:pt x="44" y="215"/>
                  </a:lnTo>
                  <a:lnTo>
                    <a:pt x="44" y="213"/>
                  </a:lnTo>
                  <a:lnTo>
                    <a:pt x="44" y="214"/>
                  </a:lnTo>
                  <a:lnTo>
                    <a:pt x="43" y="214"/>
                  </a:lnTo>
                  <a:lnTo>
                    <a:pt x="42" y="215"/>
                  </a:lnTo>
                  <a:lnTo>
                    <a:pt x="42" y="216"/>
                  </a:lnTo>
                  <a:lnTo>
                    <a:pt x="41" y="215"/>
                  </a:lnTo>
                  <a:lnTo>
                    <a:pt x="42" y="217"/>
                  </a:lnTo>
                  <a:lnTo>
                    <a:pt x="43" y="216"/>
                  </a:lnTo>
                  <a:lnTo>
                    <a:pt x="44" y="216"/>
                  </a:lnTo>
                  <a:lnTo>
                    <a:pt x="46" y="220"/>
                  </a:lnTo>
                  <a:lnTo>
                    <a:pt x="45" y="221"/>
                  </a:lnTo>
                  <a:lnTo>
                    <a:pt x="43" y="224"/>
                  </a:lnTo>
                  <a:lnTo>
                    <a:pt x="43" y="227"/>
                  </a:lnTo>
                  <a:lnTo>
                    <a:pt x="44" y="227"/>
                  </a:lnTo>
                  <a:lnTo>
                    <a:pt x="46" y="229"/>
                  </a:lnTo>
                  <a:lnTo>
                    <a:pt x="48" y="230"/>
                  </a:lnTo>
                  <a:lnTo>
                    <a:pt x="49" y="232"/>
                  </a:lnTo>
                  <a:lnTo>
                    <a:pt x="50" y="233"/>
                  </a:lnTo>
                  <a:lnTo>
                    <a:pt x="50" y="235"/>
                  </a:lnTo>
                  <a:lnTo>
                    <a:pt x="50" y="236"/>
                  </a:lnTo>
                  <a:lnTo>
                    <a:pt x="47" y="236"/>
                  </a:lnTo>
                  <a:lnTo>
                    <a:pt x="46" y="235"/>
                  </a:lnTo>
                  <a:lnTo>
                    <a:pt x="43" y="235"/>
                  </a:lnTo>
                  <a:lnTo>
                    <a:pt x="35" y="233"/>
                  </a:lnTo>
                  <a:lnTo>
                    <a:pt x="34" y="233"/>
                  </a:lnTo>
                  <a:lnTo>
                    <a:pt x="31" y="232"/>
                  </a:lnTo>
                  <a:lnTo>
                    <a:pt x="25" y="232"/>
                  </a:lnTo>
                  <a:lnTo>
                    <a:pt x="23" y="232"/>
                  </a:lnTo>
                  <a:lnTo>
                    <a:pt x="18" y="228"/>
                  </a:lnTo>
                  <a:lnTo>
                    <a:pt x="17" y="227"/>
                  </a:lnTo>
                  <a:lnTo>
                    <a:pt x="17" y="226"/>
                  </a:lnTo>
                  <a:lnTo>
                    <a:pt x="18" y="226"/>
                  </a:lnTo>
                  <a:lnTo>
                    <a:pt x="19" y="225"/>
                  </a:lnTo>
                  <a:lnTo>
                    <a:pt x="18" y="225"/>
                  </a:lnTo>
                  <a:lnTo>
                    <a:pt x="18" y="224"/>
                  </a:lnTo>
                  <a:lnTo>
                    <a:pt x="21" y="225"/>
                  </a:lnTo>
                  <a:lnTo>
                    <a:pt x="22" y="223"/>
                  </a:lnTo>
                  <a:lnTo>
                    <a:pt x="23" y="224"/>
                  </a:lnTo>
                  <a:lnTo>
                    <a:pt x="23" y="223"/>
                  </a:lnTo>
                  <a:lnTo>
                    <a:pt x="22" y="223"/>
                  </a:lnTo>
                  <a:lnTo>
                    <a:pt x="21" y="223"/>
                  </a:lnTo>
                  <a:lnTo>
                    <a:pt x="20" y="223"/>
                  </a:lnTo>
                  <a:lnTo>
                    <a:pt x="20" y="222"/>
                  </a:lnTo>
                  <a:lnTo>
                    <a:pt x="18" y="221"/>
                  </a:lnTo>
                  <a:lnTo>
                    <a:pt x="16" y="217"/>
                  </a:lnTo>
                  <a:lnTo>
                    <a:pt x="16" y="215"/>
                  </a:lnTo>
                  <a:lnTo>
                    <a:pt x="18" y="215"/>
                  </a:lnTo>
                  <a:lnTo>
                    <a:pt x="19" y="214"/>
                  </a:lnTo>
                  <a:lnTo>
                    <a:pt x="20" y="214"/>
                  </a:lnTo>
                  <a:lnTo>
                    <a:pt x="20" y="213"/>
                  </a:lnTo>
                  <a:lnTo>
                    <a:pt x="21" y="214"/>
                  </a:lnTo>
                  <a:lnTo>
                    <a:pt x="23" y="214"/>
                  </a:lnTo>
                  <a:lnTo>
                    <a:pt x="23" y="212"/>
                  </a:lnTo>
                  <a:lnTo>
                    <a:pt x="22" y="209"/>
                  </a:lnTo>
                  <a:lnTo>
                    <a:pt x="23" y="207"/>
                  </a:lnTo>
                  <a:lnTo>
                    <a:pt x="24" y="205"/>
                  </a:lnTo>
                  <a:lnTo>
                    <a:pt x="27" y="205"/>
                  </a:lnTo>
                  <a:lnTo>
                    <a:pt x="24" y="204"/>
                  </a:lnTo>
                  <a:lnTo>
                    <a:pt x="22" y="202"/>
                  </a:lnTo>
                  <a:lnTo>
                    <a:pt x="21" y="200"/>
                  </a:lnTo>
                  <a:lnTo>
                    <a:pt x="21" y="198"/>
                  </a:lnTo>
                  <a:lnTo>
                    <a:pt x="20" y="196"/>
                  </a:lnTo>
                  <a:lnTo>
                    <a:pt x="18" y="194"/>
                  </a:lnTo>
                  <a:lnTo>
                    <a:pt x="13" y="190"/>
                  </a:lnTo>
                  <a:lnTo>
                    <a:pt x="12" y="188"/>
                  </a:lnTo>
                  <a:lnTo>
                    <a:pt x="12" y="184"/>
                  </a:lnTo>
                  <a:lnTo>
                    <a:pt x="12" y="183"/>
                  </a:lnTo>
                  <a:lnTo>
                    <a:pt x="8" y="181"/>
                  </a:lnTo>
                  <a:lnTo>
                    <a:pt x="6" y="177"/>
                  </a:lnTo>
                  <a:lnTo>
                    <a:pt x="8" y="173"/>
                  </a:lnTo>
                  <a:lnTo>
                    <a:pt x="6" y="169"/>
                  </a:lnTo>
                  <a:lnTo>
                    <a:pt x="8" y="165"/>
                  </a:lnTo>
                  <a:lnTo>
                    <a:pt x="6" y="165"/>
                  </a:lnTo>
                  <a:lnTo>
                    <a:pt x="5" y="161"/>
                  </a:lnTo>
                  <a:lnTo>
                    <a:pt x="6" y="160"/>
                  </a:lnTo>
                  <a:lnTo>
                    <a:pt x="5" y="160"/>
                  </a:lnTo>
                  <a:lnTo>
                    <a:pt x="4" y="158"/>
                  </a:lnTo>
                  <a:lnTo>
                    <a:pt x="2" y="150"/>
                  </a:lnTo>
                  <a:lnTo>
                    <a:pt x="1" y="146"/>
                  </a:lnTo>
                  <a:lnTo>
                    <a:pt x="1" y="143"/>
                  </a:lnTo>
                  <a:lnTo>
                    <a:pt x="2" y="137"/>
                  </a:lnTo>
                  <a:lnTo>
                    <a:pt x="1" y="129"/>
                  </a:lnTo>
                  <a:lnTo>
                    <a:pt x="0" y="11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2" name="Line 429">
              <a:extLst>
                <a:ext uri="{FF2B5EF4-FFF2-40B4-BE49-F238E27FC236}">
                  <a16:creationId xmlns:a16="http://schemas.microsoft.com/office/drawing/2014/main" id="{3B0480ED-C997-1F49-29CC-75E4962AF6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660487" y="2886545"/>
              <a:ext cx="12919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3" name="Freeform 430">
              <a:extLst>
                <a:ext uri="{FF2B5EF4-FFF2-40B4-BE49-F238E27FC236}">
                  <a16:creationId xmlns:a16="http://schemas.microsoft.com/office/drawing/2014/main" id="{41872118-F330-8F95-A439-42DADC8E9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6595" y="3817722"/>
              <a:ext cx="622463" cy="372471"/>
            </a:xfrm>
            <a:custGeom>
              <a:avLst/>
              <a:gdLst>
                <a:gd name="T0" fmla="*/ 879532991 w 371"/>
                <a:gd name="T1" fmla="*/ 556955325 h 222"/>
                <a:gd name="T2" fmla="*/ 821570240 w 371"/>
                <a:gd name="T3" fmla="*/ 556955325 h 222"/>
                <a:gd name="T4" fmla="*/ 816529932 w 371"/>
                <a:gd name="T5" fmla="*/ 554434375 h 222"/>
                <a:gd name="T6" fmla="*/ 803928368 w 371"/>
                <a:gd name="T7" fmla="*/ 554434375 h 222"/>
                <a:gd name="T8" fmla="*/ 798888059 w 371"/>
                <a:gd name="T9" fmla="*/ 556955325 h 222"/>
                <a:gd name="T10" fmla="*/ 801409007 w 371"/>
                <a:gd name="T11" fmla="*/ 556955325 h 222"/>
                <a:gd name="T12" fmla="*/ 798888059 w 371"/>
                <a:gd name="T13" fmla="*/ 554434375 h 222"/>
                <a:gd name="T14" fmla="*/ 682960970 w 371"/>
                <a:gd name="T15" fmla="*/ 546874700 h 222"/>
                <a:gd name="T16" fmla="*/ 536792032 w 371"/>
                <a:gd name="T17" fmla="*/ 539313438 h 222"/>
                <a:gd name="T18" fmla="*/ 405744018 w 371"/>
                <a:gd name="T19" fmla="*/ 529232813 h 222"/>
                <a:gd name="T20" fmla="*/ 249494463 w 371"/>
                <a:gd name="T21" fmla="*/ 519152188 h 222"/>
                <a:gd name="T22" fmla="*/ 229333230 w 371"/>
                <a:gd name="T23" fmla="*/ 516632825 h 222"/>
                <a:gd name="T24" fmla="*/ 52922443 w 371"/>
                <a:gd name="T25" fmla="*/ 504031250 h 222"/>
                <a:gd name="T26" fmla="*/ 0 w 371"/>
                <a:gd name="T27" fmla="*/ 504031250 h 222"/>
                <a:gd name="T28" fmla="*/ 42841826 w 371"/>
                <a:gd name="T29" fmla="*/ 425907200 h 222"/>
                <a:gd name="T30" fmla="*/ 50403082 w 371"/>
                <a:gd name="T31" fmla="*/ 420866888 h 222"/>
                <a:gd name="T32" fmla="*/ 90725548 w 371"/>
                <a:gd name="T33" fmla="*/ 372983125 h 222"/>
                <a:gd name="T34" fmla="*/ 176410788 w 371"/>
                <a:gd name="T35" fmla="*/ 259576888 h 222"/>
                <a:gd name="T36" fmla="*/ 229333230 w 371"/>
                <a:gd name="T37" fmla="*/ 173891575 h 222"/>
                <a:gd name="T38" fmla="*/ 246975103 w 371"/>
                <a:gd name="T39" fmla="*/ 143648113 h 222"/>
                <a:gd name="T40" fmla="*/ 246975103 w 371"/>
                <a:gd name="T41" fmla="*/ 141128750 h 222"/>
                <a:gd name="T42" fmla="*/ 264615388 w 371"/>
                <a:gd name="T43" fmla="*/ 115927188 h 222"/>
                <a:gd name="T44" fmla="*/ 279736313 w 371"/>
                <a:gd name="T45" fmla="*/ 113407825 h 222"/>
                <a:gd name="T46" fmla="*/ 309978162 w 371"/>
                <a:gd name="T47" fmla="*/ 60483750 h 222"/>
                <a:gd name="T48" fmla="*/ 602316039 w 371"/>
                <a:gd name="T49" fmla="*/ 0 h 222"/>
                <a:gd name="T50" fmla="*/ 622477272 w 371"/>
                <a:gd name="T51" fmla="*/ 78124050 h 222"/>
                <a:gd name="T52" fmla="*/ 650199761 w 371"/>
                <a:gd name="T53" fmla="*/ 98286888 h 222"/>
                <a:gd name="T54" fmla="*/ 715723767 w 371"/>
                <a:gd name="T55" fmla="*/ 181451250 h 222"/>
                <a:gd name="T56" fmla="*/ 720764076 w 371"/>
                <a:gd name="T57" fmla="*/ 229335013 h 222"/>
                <a:gd name="T58" fmla="*/ 824089600 w 371"/>
                <a:gd name="T59" fmla="*/ 246975313 h 222"/>
                <a:gd name="T60" fmla="*/ 889613607 w 371"/>
                <a:gd name="T61" fmla="*/ 365423450 h 222"/>
                <a:gd name="T62" fmla="*/ 932457021 w 371"/>
                <a:gd name="T63" fmla="*/ 415826575 h 222"/>
                <a:gd name="T64" fmla="*/ 907255480 w 371"/>
                <a:gd name="T65" fmla="*/ 433466875 h 222"/>
                <a:gd name="T66" fmla="*/ 917336096 w 371"/>
                <a:gd name="T67" fmla="*/ 471270013 h 222"/>
                <a:gd name="T68" fmla="*/ 887094247 w 371"/>
                <a:gd name="T69" fmla="*/ 501511888 h 222"/>
                <a:gd name="T70" fmla="*/ 889613607 w 371"/>
                <a:gd name="T71" fmla="*/ 541834388 h 222"/>
                <a:gd name="T72" fmla="*/ 879532991 w 371"/>
                <a:gd name="T73" fmla="*/ 556955325 h 22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71"/>
                <a:gd name="T112" fmla="*/ 0 h 222"/>
                <a:gd name="T113" fmla="*/ 371 w 371"/>
                <a:gd name="T114" fmla="*/ 222 h 22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71" h="222">
                  <a:moveTo>
                    <a:pt x="349" y="221"/>
                  </a:moveTo>
                  <a:lnTo>
                    <a:pt x="326" y="221"/>
                  </a:lnTo>
                  <a:lnTo>
                    <a:pt x="324" y="220"/>
                  </a:lnTo>
                  <a:lnTo>
                    <a:pt x="319" y="220"/>
                  </a:lnTo>
                  <a:lnTo>
                    <a:pt x="317" y="221"/>
                  </a:lnTo>
                  <a:lnTo>
                    <a:pt x="318" y="221"/>
                  </a:lnTo>
                  <a:lnTo>
                    <a:pt x="317" y="220"/>
                  </a:lnTo>
                  <a:lnTo>
                    <a:pt x="271" y="217"/>
                  </a:lnTo>
                  <a:lnTo>
                    <a:pt x="213" y="214"/>
                  </a:lnTo>
                  <a:lnTo>
                    <a:pt x="161" y="210"/>
                  </a:lnTo>
                  <a:lnTo>
                    <a:pt x="99" y="206"/>
                  </a:lnTo>
                  <a:lnTo>
                    <a:pt x="91" y="205"/>
                  </a:lnTo>
                  <a:lnTo>
                    <a:pt x="21" y="200"/>
                  </a:lnTo>
                  <a:lnTo>
                    <a:pt x="0" y="200"/>
                  </a:lnTo>
                  <a:lnTo>
                    <a:pt x="17" y="169"/>
                  </a:lnTo>
                  <a:lnTo>
                    <a:pt x="20" y="167"/>
                  </a:lnTo>
                  <a:lnTo>
                    <a:pt x="36" y="148"/>
                  </a:lnTo>
                  <a:lnTo>
                    <a:pt x="70" y="103"/>
                  </a:lnTo>
                  <a:lnTo>
                    <a:pt x="91" y="69"/>
                  </a:lnTo>
                  <a:lnTo>
                    <a:pt x="98" y="57"/>
                  </a:lnTo>
                  <a:lnTo>
                    <a:pt x="98" y="56"/>
                  </a:lnTo>
                  <a:lnTo>
                    <a:pt x="105" y="46"/>
                  </a:lnTo>
                  <a:lnTo>
                    <a:pt x="111" y="45"/>
                  </a:lnTo>
                  <a:lnTo>
                    <a:pt x="123" y="24"/>
                  </a:lnTo>
                  <a:lnTo>
                    <a:pt x="239" y="0"/>
                  </a:lnTo>
                  <a:lnTo>
                    <a:pt x="247" y="31"/>
                  </a:lnTo>
                  <a:lnTo>
                    <a:pt x="258" y="39"/>
                  </a:lnTo>
                  <a:lnTo>
                    <a:pt x="284" y="72"/>
                  </a:lnTo>
                  <a:lnTo>
                    <a:pt x="286" y="91"/>
                  </a:lnTo>
                  <a:lnTo>
                    <a:pt x="327" y="98"/>
                  </a:lnTo>
                  <a:lnTo>
                    <a:pt x="353" y="145"/>
                  </a:lnTo>
                  <a:lnTo>
                    <a:pt x="370" y="165"/>
                  </a:lnTo>
                  <a:lnTo>
                    <a:pt x="360" y="172"/>
                  </a:lnTo>
                  <a:lnTo>
                    <a:pt x="364" y="187"/>
                  </a:lnTo>
                  <a:lnTo>
                    <a:pt x="352" y="199"/>
                  </a:lnTo>
                  <a:lnTo>
                    <a:pt x="353" y="215"/>
                  </a:lnTo>
                  <a:lnTo>
                    <a:pt x="349" y="22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4" name="Line 431">
              <a:extLst>
                <a:ext uri="{FF2B5EF4-FFF2-40B4-BE49-F238E27FC236}">
                  <a16:creationId xmlns:a16="http://schemas.microsoft.com/office/drawing/2014/main" id="{32786A4E-5179-8771-3344-1D920C0A31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53760" y="3769066"/>
              <a:ext cx="88923" cy="338915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5" name="Line 432">
              <a:extLst>
                <a:ext uri="{FF2B5EF4-FFF2-40B4-BE49-F238E27FC236}">
                  <a16:creationId xmlns:a16="http://schemas.microsoft.com/office/drawing/2014/main" id="{9409E991-5CA8-525D-F312-0F62F886C9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89171" y="4539175"/>
              <a:ext cx="41945" cy="28354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6" name="Freeform 433">
              <a:extLst>
                <a:ext uri="{FF2B5EF4-FFF2-40B4-BE49-F238E27FC236}">
                  <a16:creationId xmlns:a16="http://schemas.microsoft.com/office/drawing/2014/main" id="{84AC7C85-CEA6-2FA5-92E2-2CD76C9A2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9171" y="4436830"/>
              <a:ext cx="662731" cy="404349"/>
            </a:xfrm>
            <a:custGeom>
              <a:avLst/>
              <a:gdLst>
                <a:gd name="T0" fmla="*/ 63004750 w 395"/>
                <a:gd name="T1" fmla="*/ 153728537 h 241"/>
                <a:gd name="T2" fmla="*/ 68045067 w 395"/>
                <a:gd name="T3" fmla="*/ 115927036 h 241"/>
                <a:gd name="T4" fmla="*/ 168851397 w 395"/>
                <a:gd name="T5" fmla="*/ 35282141 h 241"/>
                <a:gd name="T6" fmla="*/ 191532028 w 395"/>
                <a:gd name="T7" fmla="*/ 42841807 h 241"/>
                <a:gd name="T8" fmla="*/ 209173929 w 395"/>
                <a:gd name="T9" fmla="*/ 83164254 h 241"/>
                <a:gd name="T10" fmla="*/ 219254562 w 395"/>
                <a:gd name="T11" fmla="*/ 83164254 h 241"/>
                <a:gd name="T12" fmla="*/ 224294879 w 395"/>
                <a:gd name="T13" fmla="*/ 95765812 h 241"/>
                <a:gd name="T14" fmla="*/ 320060893 w 395"/>
                <a:gd name="T15" fmla="*/ 95765812 h 241"/>
                <a:gd name="T16" fmla="*/ 332660890 w 395"/>
                <a:gd name="T17" fmla="*/ 73083642 h 241"/>
                <a:gd name="T18" fmla="*/ 362902789 w 395"/>
                <a:gd name="T19" fmla="*/ 83164254 h 241"/>
                <a:gd name="T20" fmla="*/ 430947856 w 395"/>
                <a:gd name="T21" fmla="*/ 47882112 h 241"/>
                <a:gd name="T22" fmla="*/ 473789753 w 395"/>
                <a:gd name="T23" fmla="*/ 0 h 241"/>
                <a:gd name="T24" fmla="*/ 504031652 w 395"/>
                <a:gd name="T25" fmla="*/ 42841807 h 241"/>
                <a:gd name="T26" fmla="*/ 498991335 w 395"/>
                <a:gd name="T27" fmla="*/ 73083642 h 241"/>
                <a:gd name="T28" fmla="*/ 514112285 w 395"/>
                <a:gd name="T29" fmla="*/ 83164254 h 241"/>
                <a:gd name="T30" fmla="*/ 511592920 w 395"/>
                <a:gd name="T31" fmla="*/ 118446395 h 241"/>
                <a:gd name="T32" fmla="*/ 564515450 w 395"/>
                <a:gd name="T33" fmla="*/ 151209177 h 241"/>
                <a:gd name="T34" fmla="*/ 599797666 w 395"/>
                <a:gd name="T35" fmla="*/ 148688231 h 241"/>
                <a:gd name="T36" fmla="*/ 667842733 w 395"/>
                <a:gd name="T37" fmla="*/ 118446395 h 241"/>
                <a:gd name="T38" fmla="*/ 677923366 w 395"/>
                <a:gd name="T39" fmla="*/ 126007648 h 241"/>
                <a:gd name="T40" fmla="*/ 756047478 w 395"/>
                <a:gd name="T41" fmla="*/ 85685201 h 241"/>
                <a:gd name="T42" fmla="*/ 831652226 w 395"/>
                <a:gd name="T43" fmla="*/ 85685201 h 241"/>
                <a:gd name="T44" fmla="*/ 889616659 w 395"/>
                <a:gd name="T45" fmla="*/ 118446395 h 241"/>
                <a:gd name="T46" fmla="*/ 960181091 w 395"/>
                <a:gd name="T47" fmla="*/ 90725506 h 241"/>
                <a:gd name="T48" fmla="*/ 972781088 w 395"/>
                <a:gd name="T49" fmla="*/ 108365783 h 241"/>
                <a:gd name="T50" fmla="*/ 987902038 w 395"/>
                <a:gd name="T51" fmla="*/ 120967342 h 241"/>
                <a:gd name="T52" fmla="*/ 992942354 w 395"/>
                <a:gd name="T53" fmla="*/ 138607619 h 241"/>
                <a:gd name="T54" fmla="*/ 929939192 w 395"/>
                <a:gd name="T55" fmla="*/ 201612237 h 241"/>
                <a:gd name="T56" fmla="*/ 950100458 w 395"/>
                <a:gd name="T57" fmla="*/ 204131596 h 241"/>
                <a:gd name="T58" fmla="*/ 955140774 w 395"/>
                <a:gd name="T59" fmla="*/ 221773460 h 241"/>
                <a:gd name="T60" fmla="*/ 924898875 w 395"/>
                <a:gd name="T61" fmla="*/ 244454043 h 241"/>
                <a:gd name="T62" fmla="*/ 912297290 w 395"/>
                <a:gd name="T63" fmla="*/ 289816796 h 241"/>
                <a:gd name="T64" fmla="*/ 899697292 w 395"/>
                <a:gd name="T65" fmla="*/ 279736184 h 241"/>
                <a:gd name="T66" fmla="*/ 889616659 w 395"/>
                <a:gd name="T67" fmla="*/ 279736184 h 241"/>
                <a:gd name="T68" fmla="*/ 783770012 w 395"/>
                <a:gd name="T69" fmla="*/ 320058632 h 241"/>
                <a:gd name="T70" fmla="*/ 730845895 w 395"/>
                <a:gd name="T71" fmla="*/ 317539273 h 241"/>
                <a:gd name="T72" fmla="*/ 645160514 w 395"/>
                <a:gd name="T73" fmla="*/ 430945362 h 241"/>
                <a:gd name="T74" fmla="*/ 554434817 w 395"/>
                <a:gd name="T75" fmla="*/ 486388727 h 241"/>
                <a:gd name="T76" fmla="*/ 567036402 w 395"/>
                <a:gd name="T77" fmla="*/ 531751480 h 241"/>
                <a:gd name="T78" fmla="*/ 488910702 w 395"/>
                <a:gd name="T79" fmla="*/ 604836710 h 241"/>
                <a:gd name="T80" fmla="*/ 294859310 w 395"/>
                <a:gd name="T81" fmla="*/ 594756098 h 241"/>
                <a:gd name="T82" fmla="*/ 0 w 395"/>
                <a:gd name="T83" fmla="*/ 579635180 h 2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95"/>
                <a:gd name="T127" fmla="*/ 0 h 241"/>
                <a:gd name="T128" fmla="*/ 395 w 395"/>
                <a:gd name="T129" fmla="*/ 241 h 2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95" h="241">
                  <a:moveTo>
                    <a:pt x="25" y="61"/>
                  </a:moveTo>
                  <a:lnTo>
                    <a:pt x="27" y="46"/>
                  </a:lnTo>
                  <a:lnTo>
                    <a:pt x="67" y="14"/>
                  </a:lnTo>
                  <a:lnTo>
                    <a:pt x="76" y="17"/>
                  </a:lnTo>
                  <a:lnTo>
                    <a:pt x="83" y="33"/>
                  </a:lnTo>
                  <a:lnTo>
                    <a:pt x="87" y="33"/>
                  </a:lnTo>
                  <a:lnTo>
                    <a:pt x="89" y="38"/>
                  </a:lnTo>
                  <a:lnTo>
                    <a:pt x="127" y="38"/>
                  </a:lnTo>
                  <a:lnTo>
                    <a:pt x="132" y="29"/>
                  </a:lnTo>
                  <a:lnTo>
                    <a:pt x="144" y="33"/>
                  </a:lnTo>
                  <a:lnTo>
                    <a:pt x="171" y="19"/>
                  </a:lnTo>
                  <a:lnTo>
                    <a:pt x="188" y="0"/>
                  </a:lnTo>
                  <a:lnTo>
                    <a:pt x="200" y="17"/>
                  </a:lnTo>
                  <a:lnTo>
                    <a:pt x="198" y="29"/>
                  </a:lnTo>
                  <a:lnTo>
                    <a:pt x="204" y="33"/>
                  </a:lnTo>
                  <a:lnTo>
                    <a:pt x="203" y="47"/>
                  </a:lnTo>
                  <a:lnTo>
                    <a:pt x="224" y="60"/>
                  </a:lnTo>
                  <a:lnTo>
                    <a:pt x="238" y="59"/>
                  </a:lnTo>
                  <a:lnTo>
                    <a:pt x="265" y="47"/>
                  </a:lnTo>
                  <a:lnTo>
                    <a:pt x="269" y="50"/>
                  </a:lnTo>
                  <a:lnTo>
                    <a:pt x="300" y="34"/>
                  </a:lnTo>
                  <a:lnTo>
                    <a:pt x="330" y="34"/>
                  </a:lnTo>
                  <a:lnTo>
                    <a:pt x="353" y="47"/>
                  </a:lnTo>
                  <a:lnTo>
                    <a:pt x="381" y="36"/>
                  </a:lnTo>
                  <a:lnTo>
                    <a:pt x="386" y="43"/>
                  </a:lnTo>
                  <a:lnTo>
                    <a:pt x="392" y="48"/>
                  </a:lnTo>
                  <a:lnTo>
                    <a:pt x="394" y="55"/>
                  </a:lnTo>
                  <a:lnTo>
                    <a:pt x="369" y="80"/>
                  </a:lnTo>
                  <a:lnTo>
                    <a:pt x="377" y="81"/>
                  </a:lnTo>
                  <a:lnTo>
                    <a:pt x="379" y="88"/>
                  </a:lnTo>
                  <a:lnTo>
                    <a:pt x="367" y="97"/>
                  </a:lnTo>
                  <a:lnTo>
                    <a:pt x="362" y="115"/>
                  </a:lnTo>
                  <a:lnTo>
                    <a:pt x="357" y="111"/>
                  </a:lnTo>
                  <a:lnTo>
                    <a:pt x="353" y="111"/>
                  </a:lnTo>
                  <a:lnTo>
                    <a:pt x="311" y="127"/>
                  </a:lnTo>
                  <a:lnTo>
                    <a:pt x="290" y="126"/>
                  </a:lnTo>
                  <a:lnTo>
                    <a:pt x="256" y="171"/>
                  </a:lnTo>
                  <a:lnTo>
                    <a:pt x="220" y="193"/>
                  </a:lnTo>
                  <a:lnTo>
                    <a:pt x="225" y="211"/>
                  </a:lnTo>
                  <a:lnTo>
                    <a:pt x="194" y="240"/>
                  </a:lnTo>
                  <a:lnTo>
                    <a:pt x="117" y="236"/>
                  </a:lnTo>
                  <a:lnTo>
                    <a:pt x="0" y="23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7" name="Line 434">
              <a:extLst>
                <a:ext uri="{FF2B5EF4-FFF2-40B4-BE49-F238E27FC236}">
                  <a16:creationId xmlns:a16="http://schemas.microsoft.com/office/drawing/2014/main" id="{76E99555-7892-3D5C-1095-89E9C37D60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80865" y="3178482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8" name="Freeform 435">
              <a:extLst>
                <a:ext uri="{FF2B5EF4-FFF2-40B4-BE49-F238E27FC236}">
                  <a16:creationId xmlns:a16="http://schemas.microsoft.com/office/drawing/2014/main" id="{47ACA571-1101-6B6D-5BE6-C2130AF8F3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0798" y="3156670"/>
              <a:ext cx="28523" cy="28523"/>
            </a:xfrm>
            <a:custGeom>
              <a:avLst/>
              <a:gdLst>
                <a:gd name="T0" fmla="*/ 40323247 w 17"/>
                <a:gd name="T1" fmla="*/ 40323247 h 17"/>
                <a:gd name="T2" fmla="*/ 40323247 w 17"/>
                <a:gd name="T3" fmla="*/ 40323247 h 17"/>
                <a:gd name="T4" fmla="*/ 25202029 w 17"/>
                <a:gd name="T5" fmla="*/ 40323247 h 17"/>
                <a:gd name="T6" fmla="*/ 25202029 w 17"/>
                <a:gd name="T7" fmla="*/ 30242435 h 17"/>
                <a:gd name="T8" fmla="*/ 20161624 w 17"/>
                <a:gd name="T9" fmla="*/ 25202029 h 17"/>
                <a:gd name="T10" fmla="*/ 0 w 17"/>
                <a:gd name="T11" fmla="*/ 15121218 h 17"/>
                <a:gd name="T12" fmla="*/ 0 w 17"/>
                <a:gd name="T13" fmla="*/ 10080812 h 17"/>
                <a:gd name="T14" fmla="*/ 0 w 17"/>
                <a:gd name="T15" fmla="*/ 10080812 h 17"/>
                <a:gd name="T16" fmla="*/ 0 w 17"/>
                <a:gd name="T17" fmla="*/ 2520997 h 17"/>
                <a:gd name="T18" fmla="*/ 5040406 w 17"/>
                <a:gd name="T19" fmla="*/ 0 h 17"/>
                <a:gd name="T20" fmla="*/ 12601808 w 17"/>
                <a:gd name="T21" fmla="*/ 2520997 h 17"/>
                <a:gd name="T22" fmla="*/ 20161624 w 17"/>
                <a:gd name="T23" fmla="*/ 12601808 h 17"/>
                <a:gd name="T24" fmla="*/ 25202029 w 17"/>
                <a:gd name="T25" fmla="*/ 12601808 h 17"/>
                <a:gd name="T26" fmla="*/ 32763432 w 17"/>
                <a:gd name="T27" fmla="*/ 22682620 h 17"/>
                <a:gd name="T28" fmla="*/ 40323247 w 17"/>
                <a:gd name="T29" fmla="*/ 27723026 h 17"/>
                <a:gd name="T30" fmla="*/ 40323247 w 17"/>
                <a:gd name="T31" fmla="*/ 35282841 h 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7"/>
                <a:gd name="T49" fmla="*/ 0 h 17"/>
                <a:gd name="T50" fmla="*/ 17 w 17"/>
                <a:gd name="T51" fmla="*/ 17 h 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7" h="17">
                  <a:moveTo>
                    <a:pt x="16" y="16"/>
                  </a:moveTo>
                  <a:lnTo>
                    <a:pt x="16" y="16"/>
                  </a:lnTo>
                  <a:lnTo>
                    <a:pt x="10" y="16"/>
                  </a:lnTo>
                  <a:lnTo>
                    <a:pt x="10" y="12"/>
                  </a:lnTo>
                  <a:lnTo>
                    <a:pt x="8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5" y="1"/>
                  </a:lnTo>
                  <a:lnTo>
                    <a:pt x="8" y="5"/>
                  </a:lnTo>
                  <a:lnTo>
                    <a:pt x="10" y="5"/>
                  </a:lnTo>
                  <a:lnTo>
                    <a:pt x="13" y="9"/>
                  </a:lnTo>
                  <a:lnTo>
                    <a:pt x="16" y="11"/>
                  </a:lnTo>
                  <a:lnTo>
                    <a:pt x="16" y="1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9" name="Line 436">
              <a:extLst>
                <a:ext uri="{FF2B5EF4-FFF2-40B4-BE49-F238E27FC236}">
                  <a16:creationId xmlns:a16="http://schemas.microsoft.com/office/drawing/2014/main" id="{6306F1A6-7171-C7DB-BD09-522FB8A56D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601667" y="3077814"/>
              <a:ext cx="0" cy="5033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0" name="Freeform 437">
              <a:extLst>
                <a:ext uri="{FF2B5EF4-FFF2-40B4-BE49-F238E27FC236}">
                  <a16:creationId xmlns:a16="http://schemas.microsoft.com/office/drawing/2014/main" id="{5A70B0BC-CC9A-5BFE-7529-EE058B75C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5632" y="3077814"/>
              <a:ext cx="325493" cy="453006"/>
            </a:xfrm>
            <a:custGeom>
              <a:avLst/>
              <a:gdLst>
                <a:gd name="T0" fmla="*/ 224294700 w 194"/>
                <a:gd name="T1" fmla="*/ 73083738 h 270"/>
                <a:gd name="T2" fmla="*/ 226814063 w 194"/>
                <a:gd name="T3" fmla="*/ 148688425 h 270"/>
                <a:gd name="T4" fmla="*/ 201612500 w 194"/>
                <a:gd name="T5" fmla="*/ 209172175 h 270"/>
                <a:gd name="T6" fmla="*/ 272176875 w 194"/>
                <a:gd name="T7" fmla="*/ 496469988 h 270"/>
                <a:gd name="T8" fmla="*/ 312499375 w 194"/>
                <a:gd name="T9" fmla="*/ 496469988 h 270"/>
                <a:gd name="T10" fmla="*/ 352821875 w 194"/>
                <a:gd name="T11" fmla="*/ 519152188 h 270"/>
                <a:gd name="T12" fmla="*/ 350302513 w 194"/>
                <a:gd name="T13" fmla="*/ 541832800 h 270"/>
                <a:gd name="T14" fmla="*/ 362902500 w 194"/>
                <a:gd name="T15" fmla="*/ 521671550 h 270"/>
                <a:gd name="T16" fmla="*/ 378023438 w 194"/>
                <a:gd name="T17" fmla="*/ 509071563 h 270"/>
                <a:gd name="T18" fmla="*/ 405745950 w 194"/>
                <a:gd name="T19" fmla="*/ 519152188 h 270"/>
                <a:gd name="T20" fmla="*/ 420866888 w 194"/>
                <a:gd name="T21" fmla="*/ 531752175 h 270"/>
                <a:gd name="T22" fmla="*/ 435987825 w 194"/>
                <a:gd name="T23" fmla="*/ 539313438 h 270"/>
                <a:gd name="T24" fmla="*/ 453628125 w 194"/>
                <a:gd name="T25" fmla="*/ 546873113 h 270"/>
                <a:gd name="T26" fmla="*/ 471270013 w 194"/>
                <a:gd name="T27" fmla="*/ 546873113 h 270"/>
                <a:gd name="T28" fmla="*/ 486390950 w 194"/>
                <a:gd name="T29" fmla="*/ 546873113 h 270"/>
                <a:gd name="T30" fmla="*/ 443547500 w 194"/>
                <a:gd name="T31" fmla="*/ 589716563 h 270"/>
                <a:gd name="T32" fmla="*/ 423386250 w 194"/>
                <a:gd name="T33" fmla="*/ 604837500 h 270"/>
                <a:gd name="T34" fmla="*/ 413305625 w 194"/>
                <a:gd name="T35" fmla="*/ 635079375 h 270"/>
                <a:gd name="T36" fmla="*/ 355342825 w 194"/>
                <a:gd name="T37" fmla="*/ 655240625 h 270"/>
                <a:gd name="T38" fmla="*/ 327620313 w 194"/>
                <a:gd name="T39" fmla="*/ 672882513 h 270"/>
                <a:gd name="T40" fmla="*/ 254534988 w 194"/>
                <a:gd name="T41" fmla="*/ 670361563 h 270"/>
                <a:gd name="T42" fmla="*/ 194052825 w 194"/>
                <a:gd name="T43" fmla="*/ 622477800 h 270"/>
                <a:gd name="T44" fmla="*/ 186491563 w 194"/>
                <a:gd name="T45" fmla="*/ 587195613 h 270"/>
                <a:gd name="T46" fmla="*/ 211693125 w 194"/>
                <a:gd name="T47" fmla="*/ 584676250 h 270"/>
                <a:gd name="T48" fmla="*/ 181451250 w 194"/>
                <a:gd name="T49" fmla="*/ 582155300 h 270"/>
                <a:gd name="T50" fmla="*/ 158769050 w 194"/>
                <a:gd name="T51" fmla="*/ 582155300 h 270"/>
                <a:gd name="T52" fmla="*/ 151209375 w 194"/>
                <a:gd name="T53" fmla="*/ 577114988 h 270"/>
                <a:gd name="T54" fmla="*/ 138607800 w 194"/>
                <a:gd name="T55" fmla="*/ 574595625 h 270"/>
                <a:gd name="T56" fmla="*/ 123486863 w 194"/>
                <a:gd name="T57" fmla="*/ 564515000 h 270"/>
                <a:gd name="T58" fmla="*/ 141128750 w 194"/>
                <a:gd name="T59" fmla="*/ 574595625 h 270"/>
                <a:gd name="T60" fmla="*/ 156249688 w 194"/>
                <a:gd name="T61" fmla="*/ 582155300 h 270"/>
                <a:gd name="T62" fmla="*/ 168851263 w 194"/>
                <a:gd name="T63" fmla="*/ 587195613 h 270"/>
                <a:gd name="T64" fmla="*/ 143648113 w 194"/>
                <a:gd name="T65" fmla="*/ 622477800 h 270"/>
                <a:gd name="T66" fmla="*/ 78124050 w 194"/>
                <a:gd name="T67" fmla="*/ 604837500 h 270"/>
                <a:gd name="T68" fmla="*/ 60483750 w 194"/>
                <a:gd name="T69" fmla="*/ 572074675 h 270"/>
                <a:gd name="T70" fmla="*/ 55443438 w 194"/>
                <a:gd name="T71" fmla="*/ 531752175 h 270"/>
                <a:gd name="T72" fmla="*/ 57964388 w 194"/>
                <a:gd name="T73" fmla="*/ 486389363 h 270"/>
                <a:gd name="T74" fmla="*/ 55443438 w 194"/>
                <a:gd name="T75" fmla="*/ 476308738 h 270"/>
                <a:gd name="T76" fmla="*/ 32761238 w 194"/>
                <a:gd name="T77" fmla="*/ 481349050 h 270"/>
                <a:gd name="T78" fmla="*/ 20161250 w 194"/>
                <a:gd name="T79" fmla="*/ 428426563 h 270"/>
                <a:gd name="T80" fmla="*/ 5040313 w 194"/>
                <a:gd name="T81" fmla="*/ 405744363 h 270"/>
                <a:gd name="T82" fmla="*/ 2520950 w 194"/>
                <a:gd name="T83" fmla="*/ 365421863 h 270"/>
                <a:gd name="T84" fmla="*/ 7561263 w 194"/>
                <a:gd name="T85" fmla="*/ 312499375 h 270"/>
                <a:gd name="T86" fmla="*/ 15120938 w 194"/>
                <a:gd name="T87" fmla="*/ 259575300 h 270"/>
                <a:gd name="T88" fmla="*/ 37801550 w 194"/>
                <a:gd name="T89" fmla="*/ 231854375 h 270"/>
                <a:gd name="T90" fmla="*/ 42843450 w 194"/>
                <a:gd name="T91" fmla="*/ 211693125 h 270"/>
                <a:gd name="T92" fmla="*/ 68043425 w 194"/>
                <a:gd name="T93" fmla="*/ 141128750 h 270"/>
                <a:gd name="T94" fmla="*/ 55443438 w 194"/>
                <a:gd name="T95" fmla="*/ 105846563 h 270"/>
                <a:gd name="T96" fmla="*/ 65524063 w 194"/>
                <a:gd name="T97" fmla="*/ 98285300 h 270"/>
                <a:gd name="T98" fmla="*/ 65524063 w 194"/>
                <a:gd name="T99" fmla="*/ 85685313 h 270"/>
                <a:gd name="T100" fmla="*/ 80645000 w 194"/>
                <a:gd name="T101" fmla="*/ 78124050 h 270"/>
                <a:gd name="T102" fmla="*/ 93246575 w 194"/>
                <a:gd name="T103" fmla="*/ 85685313 h 270"/>
                <a:gd name="T104" fmla="*/ 108367513 w 194"/>
                <a:gd name="T105" fmla="*/ 68043425 h 270"/>
                <a:gd name="T106" fmla="*/ 136088438 w 194"/>
                <a:gd name="T107" fmla="*/ 47882175 h 270"/>
                <a:gd name="T108" fmla="*/ 183972200 w 194"/>
                <a:gd name="T109" fmla="*/ 55443438 h 270"/>
                <a:gd name="T110" fmla="*/ 234375325 w 194"/>
                <a:gd name="T111" fmla="*/ 0 h 27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94"/>
                <a:gd name="T169" fmla="*/ 0 h 270"/>
                <a:gd name="T170" fmla="*/ 194 w 194"/>
                <a:gd name="T171" fmla="*/ 270 h 27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94" h="270">
                  <a:moveTo>
                    <a:pt x="93" y="3"/>
                  </a:moveTo>
                  <a:lnTo>
                    <a:pt x="92" y="6"/>
                  </a:lnTo>
                  <a:lnTo>
                    <a:pt x="94" y="12"/>
                  </a:lnTo>
                  <a:lnTo>
                    <a:pt x="91" y="18"/>
                  </a:lnTo>
                  <a:lnTo>
                    <a:pt x="92" y="21"/>
                  </a:lnTo>
                  <a:lnTo>
                    <a:pt x="92" y="23"/>
                  </a:lnTo>
                  <a:lnTo>
                    <a:pt x="89" y="28"/>
                  </a:lnTo>
                  <a:lnTo>
                    <a:pt x="89" y="29"/>
                  </a:lnTo>
                  <a:lnTo>
                    <a:pt x="89" y="33"/>
                  </a:lnTo>
                  <a:lnTo>
                    <a:pt x="89" y="35"/>
                  </a:lnTo>
                  <a:lnTo>
                    <a:pt x="90" y="42"/>
                  </a:lnTo>
                  <a:lnTo>
                    <a:pt x="91" y="45"/>
                  </a:lnTo>
                  <a:lnTo>
                    <a:pt x="91" y="46"/>
                  </a:lnTo>
                  <a:lnTo>
                    <a:pt x="89" y="50"/>
                  </a:lnTo>
                  <a:lnTo>
                    <a:pt x="90" y="54"/>
                  </a:lnTo>
                  <a:lnTo>
                    <a:pt x="90" y="59"/>
                  </a:lnTo>
                  <a:lnTo>
                    <a:pt x="88" y="66"/>
                  </a:lnTo>
                  <a:lnTo>
                    <a:pt x="89" y="68"/>
                  </a:lnTo>
                  <a:lnTo>
                    <a:pt x="88" y="73"/>
                  </a:lnTo>
                  <a:lnTo>
                    <a:pt x="87" y="74"/>
                  </a:lnTo>
                  <a:lnTo>
                    <a:pt x="83" y="78"/>
                  </a:lnTo>
                  <a:lnTo>
                    <a:pt x="81" y="80"/>
                  </a:lnTo>
                  <a:lnTo>
                    <a:pt x="80" y="80"/>
                  </a:lnTo>
                  <a:lnTo>
                    <a:pt x="80" y="83"/>
                  </a:lnTo>
                  <a:lnTo>
                    <a:pt x="80" y="85"/>
                  </a:lnTo>
                  <a:lnTo>
                    <a:pt x="79" y="88"/>
                  </a:lnTo>
                  <a:lnTo>
                    <a:pt x="92" y="186"/>
                  </a:lnTo>
                  <a:lnTo>
                    <a:pt x="92" y="188"/>
                  </a:lnTo>
                  <a:lnTo>
                    <a:pt x="94" y="190"/>
                  </a:lnTo>
                  <a:lnTo>
                    <a:pt x="97" y="193"/>
                  </a:lnTo>
                  <a:lnTo>
                    <a:pt x="100" y="195"/>
                  </a:lnTo>
                  <a:lnTo>
                    <a:pt x="108" y="197"/>
                  </a:lnTo>
                  <a:lnTo>
                    <a:pt x="110" y="199"/>
                  </a:lnTo>
                  <a:lnTo>
                    <a:pt x="114" y="199"/>
                  </a:lnTo>
                  <a:lnTo>
                    <a:pt x="115" y="199"/>
                  </a:lnTo>
                  <a:lnTo>
                    <a:pt x="117" y="198"/>
                  </a:lnTo>
                  <a:lnTo>
                    <a:pt x="120" y="199"/>
                  </a:lnTo>
                  <a:lnTo>
                    <a:pt x="123" y="198"/>
                  </a:lnTo>
                  <a:lnTo>
                    <a:pt x="124" y="197"/>
                  </a:lnTo>
                  <a:lnTo>
                    <a:pt x="127" y="197"/>
                  </a:lnTo>
                  <a:lnTo>
                    <a:pt x="130" y="200"/>
                  </a:lnTo>
                  <a:lnTo>
                    <a:pt x="133" y="204"/>
                  </a:lnTo>
                  <a:lnTo>
                    <a:pt x="135" y="205"/>
                  </a:lnTo>
                  <a:lnTo>
                    <a:pt x="136" y="205"/>
                  </a:lnTo>
                  <a:lnTo>
                    <a:pt x="137" y="206"/>
                  </a:lnTo>
                  <a:lnTo>
                    <a:pt x="139" y="206"/>
                  </a:lnTo>
                  <a:lnTo>
                    <a:pt x="140" y="206"/>
                  </a:lnTo>
                  <a:lnTo>
                    <a:pt x="141" y="206"/>
                  </a:lnTo>
                  <a:lnTo>
                    <a:pt x="143" y="207"/>
                  </a:lnTo>
                  <a:lnTo>
                    <a:pt x="143" y="209"/>
                  </a:lnTo>
                  <a:lnTo>
                    <a:pt x="143" y="211"/>
                  </a:lnTo>
                  <a:lnTo>
                    <a:pt x="140" y="214"/>
                  </a:lnTo>
                  <a:lnTo>
                    <a:pt x="139" y="215"/>
                  </a:lnTo>
                  <a:lnTo>
                    <a:pt x="140" y="215"/>
                  </a:lnTo>
                  <a:lnTo>
                    <a:pt x="141" y="214"/>
                  </a:lnTo>
                  <a:lnTo>
                    <a:pt x="143" y="212"/>
                  </a:lnTo>
                  <a:lnTo>
                    <a:pt x="143" y="209"/>
                  </a:lnTo>
                  <a:lnTo>
                    <a:pt x="144" y="208"/>
                  </a:lnTo>
                  <a:lnTo>
                    <a:pt x="144" y="207"/>
                  </a:lnTo>
                  <a:lnTo>
                    <a:pt x="143" y="206"/>
                  </a:lnTo>
                  <a:lnTo>
                    <a:pt x="142" y="206"/>
                  </a:lnTo>
                  <a:lnTo>
                    <a:pt x="145" y="205"/>
                  </a:lnTo>
                  <a:lnTo>
                    <a:pt x="146" y="203"/>
                  </a:lnTo>
                  <a:lnTo>
                    <a:pt x="147" y="202"/>
                  </a:lnTo>
                  <a:lnTo>
                    <a:pt x="149" y="200"/>
                  </a:lnTo>
                  <a:lnTo>
                    <a:pt x="149" y="201"/>
                  </a:lnTo>
                  <a:lnTo>
                    <a:pt x="150" y="202"/>
                  </a:lnTo>
                  <a:lnTo>
                    <a:pt x="152" y="203"/>
                  </a:lnTo>
                  <a:lnTo>
                    <a:pt x="153" y="205"/>
                  </a:lnTo>
                  <a:lnTo>
                    <a:pt x="157" y="204"/>
                  </a:lnTo>
                  <a:lnTo>
                    <a:pt x="157" y="205"/>
                  </a:lnTo>
                  <a:lnTo>
                    <a:pt x="158" y="205"/>
                  </a:lnTo>
                  <a:lnTo>
                    <a:pt x="159" y="205"/>
                  </a:lnTo>
                  <a:lnTo>
                    <a:pt x="161" y="205"/>
                  </a:lnTo>
                  <a:lnTo>
                    <a:pt x="161" y="206"/>
                  </a:lnTo>
                  <a:lnTo>
                    <a:pt x="161" y="207"/>
                  </a:lnTo>
                  <a:lnTo>
                    <a:pt x="162" y="207"/>
                  </a:lnTo>
                  <a:lnTo>
                    <a:pt x="162" y="209"/>
                  </a:lnTo>
                  <a:lnTo>
                    <a:pt x="163" y="210"/>
                  </a:lnTo>
                  <a:lnTo>
                    <a:pt x="164" y="211"/>
                  </a:lnTo>
                  <a:lnTo>
                    <a:pt x="164" y="212"/>
                  </a:lnTo>
                  <a:lnTo>
                    <a:pt x="164" y="211"/>
                  </a:lnTo>
                  <a:lnTo>
                    <a:pt x="167" y="211"/>
                  </a:lnTo>
                  <a:lnTo>
                    <a:pt x="168" y="211"/>
                  </a:lnTo>
                  <a:lnTo>
                    <a:pt x="168" y="212"/>
                  </a:lnTo>
                  <a:lnTo>
                    <a:pt x="168" y="214"/>
                  </a:lnTo>
                  <a:lnTo>
                    <a:pt x="169" y="215"/>
                  </a:lnTo>
                  <a:lnTo>
                    <a:pt x="169" y="214"/>
                  </a:lnTo>
                  <a:lnTo>
                    <a:pt x="170" y="214"/>
                  </a:lnTo>
                  <a:lnTo>
                    <a:pt x="173" y="214"/>
                  </a:lnTo>
                  <a:lnTo>
                    <a:pt x="175" y="212"/>
                  </a:lnTo>
                  <a:lnTo>
                    <a:pt x="177" y="213"/>
                  </a:lnTo>
                  <a:lnTo>
                    <a:pt x="178" y="214"/>
                  </a:lnTo>
                  <a:lnTo>
                    <a:pt x="179" y="215"/>
                  </a:lnTo>
                  <a:lnTo>
                    <a:pt x="179" y="217"/>
                  </a:lnTo>
                  <a:lnTo>
                    <a:pt x="180" y="217"/>
                  </a:lnTo>
                  <a:lnTo>
                    <a:pt x="180" y="216"/>
                  </a:lnTo>
                  <a:lnTo>
                    <a:pt x="182" y="215"/>
                  </a:lnTo>
                  <a:lnTo>
                    <a:pt x="183" y="215"/>
                  </a:lnTo>
                  <a:lnTo>
                    <a:pt x="183" y="216"/>
                  </a:lnTo>
                  <a:lnTo>
                    <a:pt x="184" y="215"/>
                  </a:lnTo>
                  <a:lnTo>
                    <a:pt x="185" y="214"/>
                  </a:lnTo>
                  <a:lnTo>
                    <a:pt x="187" y="215"/>
                  </a:lnTo>
                  <a:lnTo>
                    <a:pt x="187" y="217"/>
                  </a:lnTo>
                  <a:lnTo>
                    <a:pt x="189" y="216"/>
                  </a:lnTo>
                  <a:lnTo>
                    <a:pt x="190" y="216"/>
                  </a:lnTo>
                  <a:lnTo>
                    <a:pt x="190" y="217"/>
                  </a:lnTo>
                  <a:lnTo>
                    <a:pt x="190" y="215"/>
                  </a:lnTo>
                  <a:lnTo>
                    <a:pt x="191" y="215"/>
                  </a:lnTo>
                  <a:lnTo>
                    <a:pt x="191" y="216"/>
                  </a:lnTo>
                  <a:lnTo>
                    <a:pt x="193" y="217"/>
                  </a:lnTo>
                  <a:lnTo>
                    <a:pt x="193" y="218"/>
                  </a:lnTo>
                  <a:lnTo>
                    <a:pt x="191" y="218"/>
                  </a:lnTo>
                  <a:lnTo>
                    <a:pt x="190" y="219"/>
                  </a:lnTo>
                  <a:lnTo>
                    <a:pt x="190" y="221"/>
                  </a:lnTo>
                  <a:lnTo>
                    <a:pt x="187" y="221"/>
                  </a:lnTo>
                  <a:lnTo>
                    <a:pt x="185" y="223"/>
                  </a:lnTo>
                  <a:lnTo>
                    <a:pt x="181" y="227"/>
                  </a:lnTo>
                  <a:lnTo>
                    <a:pt x="176" y="234"/>
                  </a:lnTo>
                  <a:lnTo>
                    <a:pt x="176" y="235"/>
                  </a:lnTo>
                  <a:lnTo>
                    <a:pt x="174" y="235"/>
                  </a:lnTo>
                  <a:lnTo>
                    <a:pt x="173" y="235"/>
                  </a:lnTo>
                  <a:lnTo>
                    <a:pt x="172" y="236"/>
                  </a:lnTo>
                  <a:lnTo>
                    <a:pt x="172" y="238"/>
                  </a:lnTo>
                  <a:lnTo>
                    <a:pt x="171" y="238"/>
                  </a:lnTo>
                  <a:lnTo>
                    <a:pt x="170" y="239"/>
                  </a:lnTo>
                  <a:lnTo>
                    <a:pt x="168" y="240"/>
                  </a:lnTo>
                  <a:lnTo>
                    <a:pt x="168" y="241"/>
                  </a:lnTo>
                  <a:lnTo>
                    <a:pt x="168" y="242"/>
                  </a:lnTo>
                  <a:lnTo>
                    <a:pt x="167" y="243"/>
                  </a:lnTo>
                  <a:lnTo>
                    <a:pt x="166" y="245"/>
                  </a:lnTo>
                  <a:lnTo>
                    <a:pt x="164" y="248"/>
                  </a:lnTo>
                  <a:lnTo>
                    <a:pt x="165" y="248"/>
                  </a:lnTo>
                  <a:lnTo>
                    <a:pt x="164" y="250"/>
                  </a:lnTo>
                  <a:lnTo>
                    <a:pt x="164" y="252"/>
                  </a:lnTo>
                  <a:lnTo>
                    <a:pt x="163" y="252"/>
                  </a:lnTo>
                  <a:lnTo>
                    <a:pt x="162" y="253"/>
                  </a:lnTo>
                  <a:lnTo>
                    <a:pt x="161" y="254"/>
                  </a:lnTo>
                  <a:lnTo>
                    <a:pt x="159" y="254"/>
                  </a:lnTo>
                  <a:lnTo>
                    <a:pt x="157" y="255"/>
                  </a:lnTo>
                  <a:lnTo>
                    <a:pt x="144" y="259"/>
                  </a:lnTo>
                  <a:lnTo>
                    <a:pt x="141" y="260"/>
                  </a:lnTo>
                  <a:lnTo>
                    <a:pt x="141" y="261"/>
                  </a:lnTo>
                  <a:lnTo>
                    <a:pt x="140" y="262"/>
                  </a:lnTo>
                  <a:lnTo>
                    <a:pt x="137" y="263"/>
                  </a:lnTo>
                  <a:lnTo>
                    <a:pt x="135" y="264"/>
                  </a:lnTo>
                  <a:lnTo>
                    <a:pt x="133" y="264"/>
                  </a:lnTo>
                  <a:lnTo>
                    <a:pt x="132" y="267"/>
                  </a:lnTo>
                  <a:lnTo>
                    <a:pt x="131" y="269"/>
                  </a:lnTo>
                  <a:lnTo>
                    <a:pt x="130" y="267"/>
                  </a:lnTo>
                  <a:lnTo>
                    <a:pt x="129" y="267"/>
                  </a:lnTo>
                  <a:lnTo>
                    <a:pt x="123" y="267"/>
                  </a:lnTo>
                  <a:lnTo>
                    <a:pt x="115" y="266"/>
                  </a:lnTo>
                  <a:lnTo>
                    <a:pt x="112" y="266"/>
                  </a:lnTo>
                  <a:lnTo>
                    <a:pt x="109" y="266"/>
                  </a:lnTo>
                  <a:lnTo>
                    <a:pt x="105" y="266"/>
                  </a:lnTo>
                  <a:lnTo>
                    <a:pt x="101" y="266"/>
                  </a:lnTo>
                  <a:lnTo>
                    <a:pt x="94" y="267"/>
                  </a:lnTo>
                  <a:lnTo>
                    <a:pt x="91" y="266"/>
                  </a:lnTo>
                  <a:lnTo>
                    <a:pt x="86" y="260"/>
                  </a:lnTo>
                  <a:lnTo>
                    <a:pt x="83" y="256"/>
                  </a:lnTo>
                  <a:lnTo>
                    <a:pt x="83" y="255"/>
                  </a:lnTo>
                  <a:lnTo>
                    <a:pt x="81" y="253"/>
                  </a:lnTo>
                  <a:lnTo>
                    <a:pt x="79" y="249"/>
                  </a:lnTo>
                  <a:lnTo>
                    <a:pt x="77" y="247"/>
                  </a:lnTo>
                  <a:lnTo>
                    <a:pt x="77" y="244"/>
                  </a:lnTo>
                  <a:lnTo>
                    <a:pt x="77" y="243"/>
                  </a:lnTo>
                  <a:lnTo>
                    <a:pt x="77" y="242"/>
                  </a:lnTo>
                  <a:lnTo>
                    <a:pt x="77" y="240"/>
                  </a:lnTo>
                  <a:lnTo>
                    <a:pt x="76" y="237"/>
                  </a:lnTo>
                  <a:lnTo>
                    <a:pt x="76" y="235"/>
                  </a:lnTo>
                  <a:lnTo>
                    <a:pt x="75" y="233"/>
                  </a:lnTo>
                  <a:lnTo>
                    <a:pt x="74" y="233"/>
                  </a:lnTo>
                  <a:lnTo>
                    <a:pt x="74" y="232"/>
                  </a:lnTo>
                  <a:lnTo>
                    <a:pt x="74" y="231"/>
                  </a:lnTo>
                  <a:lnTo>
                    <a:pt x="75" y="231"/>
                  </a:lnTo>
                  <a:lnTo>
                    <a:pt x="76" y="232"/>
                  </a:lnTo>
                  <a:lnTo>
                    <a:pt x="78" y="233"/>
                  </a:lnTo>
                  <a:lnTo>
                    <a:pt x="80" y="233"/>
                  </a:lnTo>
                  <a:lnTo>
                    <a:pt x="82" y="233"/>
                  </a:lnTo>
                  <a:lnTo>
                    <a:pt x="84" y="232"/>
                  </a:lnTo>
                  <a:lnTo>
                    <a:pt x="82" y="233"/>
                  </a:lnTo>
                  <a:lnTo>
                    <a:pt x="80" y="233"/>
                  </a:lnTo>
                  <a:lnTo>
                    <a:pt x="78" y="232"/>
                  </a:lnTo>
                  <a:lnTo>
                    <a:pt x="77" y="231"/>
                  </a:lnTo>
                  <a:lnTo>
                    <a:pt x="75" y="231"/>
                  </a:lnTo>
                  <a:lnTo>
                    <a:pt x="74" y="231"/>
                  </a:lnTo>
                  <a:lnTo>
                    <a:pt x="72" y="231"/>
                  </a:lnTo>
                  <a:lnTo>
                    <a:pt x="70" y="231"/>
                  </a:lnTo>
                  <a:lnTo>
                    <a:pt x="71" y="230"/>
                  </a:lnTo>
                  <a:lnTo>
                    <a:pt x="68" y="230"/>
                  </a:lnTo>
                  <a:lnTo>
                    <a:pt x="66" y="230"/>
                  </a:lnTo>
                  <a:lnTo>
                    <a:pt x="65" y="230"/>
                  </a:lnTo>
                  <a:lnTo>
                    <a:pt x="64" y="231"/>
                  </a:lnTo>
                  <a:lnTo>
                    <a:pt x="63" y="231"/>
                  </a:lnTo>
                  <a:lnTo>
                    <a:pt x="63" y="230"/>
                  </a:lnTo>
                  <a:lnTo>
                    <a:pt x="62" y="230"/>
                  </a:lnTo>
                  <a:lnTo>
                    <a:pt x="61" y="229"/>
                  </a:lnTo>
                  <a:lnTo>
                    <a:pt x="62" y="228"/>
                  </a:lnTo>
                  <a:lnTo>
                    <a:pt x="61" y="228"/>
                  </a:lnTo>
                  <a:lnTo>
                    <a:pt x="60" y="229"/>
                  </a:lnTo>
                  <a:lnTo>
                    <a:pt x="59" y="229"/>
                  </a:lnTo>
                  <a:lnTo>
                    <a:pt x="58" y="230"/>
                  </a:lnTo>
                  <a:lnTo>
                    <a:pt x="57" y="230"/>
                  </a:lnTo>
                  <a:lnTo>
                    <a:pt x="57" y="229"/>
                  </a:lnTo>
                  <a:lnTo>
                    <a:pt x="57" y="227"/>
                  </a:lnTo>
                  <a:lnTo>
                    <a:pt x="55" y="228"/>
                  </a:lnTo>
                  <a:lnTo>
                    <a:pt x="54" y="227"/>
                  </a:lnTo>
                  <a:lnTo>
                    <a:pt x="54" y="225"/>
                  </a:lnTo>
                  <a:lnTo>
                    <a:pt x="53" y="225"/>
                  </a:lnTo>
                  <a:lnTo>
                    <a:pt x="52" y="224"/>
                  </a:lnTo>
                  <a:lnTo>
                    <a:pt x="51" y="224"/>
                  </a:lnTo>
                  <a:lnTo>
                    <a:pt x="51" y="225"/>
                  </a:lnTo>
                  <a:lnTo>
                    <a:pt x="51" y="226"/>
                  </a:lnTo>
                  <a:lnTo>
                    <a:pt x="49" y="224"/>
                  </a:lnTo>
                  <a:lnTo>
                    <a:pt x="48" y="223"/>
                  </a:lnTo>
                  <a:lnTo>
                    <a:pt x="48" y="224"/>
                  </a:lnTo>
                  <a:lnTo>
                    <a:pt x="49" y="225"/>
                  </a:lnTo>
                  <a:lnTo>
                    <a:pt x="51" y="226"/>
                  </a:lnTo>
                  <a:lnTo>
                    <a:pt x="53" y="227"/>
                  </a:lnTo>
                  <a:lnTo>
                    <a:pt x="53" y="226"/>
                  </a:lnTo>
                  <a:lnTo>
                    <a:pt x="54" y="228"/>
                  </a:lnTo>
                  <a:lnTo>
                    <a:pt x="56" y="228"/>
                  </a:lnTo>
                  <a:lnTo>
                    <a:pt x="57" y="228"/>
                  </a:lnTo>
                  <a:lnTo>
                    <a:pt x="56" y="229"/>
                  </a:lnTo>
                  <a:lnTo>
                    <a:pt x="57" y="230"/>
                  </a:lnTo>
                  <a:lnTo>
                    <a:pt x="57" y="231"/>
                  </a:lnTo>
                  <a:lnTo>
                    <a:pt x="58" y="230"/>
                  </a:lnTo>
                  <a:lnTo>
                    <a:pt x="60" y="230"/>
                  </a:lnTo>
                  <a:lnTo>
                    <a:pt x="62" y="231"/>
                  </a:lnTo>
                  <a:lnTo>
                    <a:pt x="63" y="232"/>
                  </a:lnTo>
                  <a:lnTo>
                    <a:pt x="62" y="233"/>
                  </a:lnTo>
                  <a:lnTo>
                    <a:pt x="64" y="233"/>
                  </a:lnTo>
                  <a:lnTo>
                    <a:pt x="66" y="233"/>
                  </a:lnTo>
                  <a:lnTo>
                    <a:pt x="67" y="232"/>
                  </a:lnTo>
                  <a:lnTo>
                    <a:pt x="67" y="233"/>
                  </a:lnTo>
                  <a:lnTo>
                    <a:pt x="68" y="232"/>
                  </a:lnTo>
                  <a:lnTo>
                    <a:pt x="69" y="233"/>
                  </a:lnTo>
                  <a:lnTo>
                    <a:pt x="67" y="233"/>
                  </a:lnTo>
                  <a:lnTo>
                    <a:pt x="64" y="239"/>
                  </a:lnTo>
                  <a:lnTo>
                    <a:pt x="64" y="241"/>
                  </a:lnTo>
                  <a:lnTo>
                    <a:pt x="62" y="241"/>
                  </a:lnTo>
                  <a:lnTo>
                    <a:pt x="60" y="243"/>
                  </a:lnTo>
                  <a:lnTo>
                    <a:pt x="57" y="247"/>
                  </a:lnTo>
                  <a:lnTo>
                    <a:pt x="54" y="247"/>
                  </a:lnTo>
                  <a:lnTo>
                    <a:pt x="53" y="247"/>
                  </a:lnTo>
                  <a:lnTo>
                    <a:pt x="49" y="248"/>
                  </a:lnTo>
                  <a:lnTo>
                    <a:pt x="45" y="248"/>
                  </a:lnTo>
                  <a:lnTo>
                    <a:pt x="41" y="246"/>
                  </a:lnTo>
                  <a:lnTo>
                    <a:pt x="39" y="243"/>
                  </a:lnTo>
                  <a:lnTo>
                    <a:pt x="33" y="242"/>
                  </a:lnTo>
                  <a:lnTo>
                    <a:pt x="31" y="240"/>
                  </a:lnTo>
                  <a:lnTo>
                    <a:pt x="31" y="239"/>
                  </a:lnTo>
                  <a:lnTo>
                    <a:pt x="29" y="236"/>
                  </a:lnTo>
                  <a:lnTo>
                    <a:pt x="28" y="235"/>
                  </a:lnTo>
                  <a:lnTo>
                    <a:pt x="27" y="233"/>
                  </a:lnTo>
                  <a:lnTo>
                    <a:pt x="26" y="230"/>
                  </a:lnTo>
                  <a:lnTo>
                    <a:pt x="24" y="230"/>
                  </a:lnTo>
                  <a:lnTo>
                    <a:pt x="24" y="227"/>
                  </a:lnTo>
                  <a:lnTo>
                    <a:pt x="22" y="225"/>
                  </a:lnTo>
                  <a:lnTo>
                    <a:pt x="22" y="224"/>
                  </a:lnTo>
                  <a:lnTo>
                    <a:pt x="22" y="222"/>
                  </a:lnTo>
                  <a:lnTo>
                    <a:pt x="21" y="219"/>
                  </a:lnTo>
                  <a:lnTo>
                    <a:pt x="22" y="217"/>
                  </a:lnTo>
                  <a:lnTo>
                    <a:pt x="23" y="216"/>
                  </a:lnTo>
                  <a:lnTo>
                    <a:pt x="24" y="214"/>
                  </a:lnTo>
                  <a:lnTo>
                    <a:pt x="22" y="211"/>
                  </a:lnTo>
                  <a:lnTo>
                    <a:pt x="21" y="207"/>
                  </a:lnTo>
                  <a:lnTo>
                    <a:pt x="21" y="206"/>
                  </a:lnTo>
                  <a:lnTo>
                    <a:pt x="22" y="204"/>
                  </a:lnTo>
                  <a:lnTo>
                    <a:pt x="23" y="202"/>
                  </a:lnTo>
                  <a:lnTo>
                    <a:pt x="23" y="199"/>
                  </a:lnTo>
                  <a:lnTo>
                    <a:pt x="23" y="195"/>
                  </a:lnTo>
                  <a:lnTo>
                    <a:pt x="22" y="194"/>
                  </a:lnTo>
                  <a:lnTo>
                    <a:pt x="23" y="193"/>
                  </a:lnTo>
                  <a:lnTo>
                    <a:pt x="22" y="191"/>
                  </a:lnTo>
                  <a:lnTo>
                    <a:pt x="23" y="190"/>
                  </a:lnTo>
                  <a:lnTo>
                    <a:pt x="24" y="191"/>
                  </a:lnTo>
                  <a:lnTo>
                    <a:pt x="24" y="190"/>
                  </a:lnTo>
                  <a:lnTo>
                    <a:pt x="23" y="190"/>
                  </a:lnTo>
                  <a:lnTo>
                    <a:pt x="23" y="189"/>
                  </a:lnTo>
                  <a:lnTo>
                    <a:pt x="22" y="189"/>
                  </a:lnTo>
                  <a:lnTo>
                    <a:pt x="21" y="191"/>
                  </a:lnTo>
                  <a:lnTo>
                    <a:pt x="20" y="190"/>
                  </a:lnTo>
                  <a:lnTo>
                    <a:pt x="19" y="191"/>
                  </a:lnTo>
                  <a:lnTo>
                    <a:pt x="18" y="192"/>
                  </a:lnTo>
                  <a:lnTo>
                    <a:pt x="16" y="191"/>
                  </a:lnTo>
                  <a:lnTo>
                    <a:pt x="15" y="191"/>
                  </a:lnTo>
                  <a:lnTo>
                    <a:pt x="14" y="191"/>
                  </a:lnTo>
                  <a:lnTo>
                    <a:pt x="13" y="191"/>
                  </a:lnTo>
                  <a:lnTo>
                    <a:pt x="12" y="190"/>
                  </a:lnTo>
                  <a:lnTo>
                    <a:pt x="10" y="184"/>
                  </a:lnTo>
                  <a:lnTo>
                    <a:pt x="10" y="182"/>
                  </a:lnTo>
                  <a:lnTo>
                    <a:pt x="9" y="177"/>
                  </a:lnTo>
                  <a:lnTo>
                    <a:pt x="9" y="173"/>
                  </a:lnTo>
                  <a:lnTo>
                    <a:pt x="9" y="172"/>
                  </a:lnTo>
                  <a:lnTo>
                    <a:pt x="8" y="170"/>
                  </a:lnTo>
                  <a:lnTo>
                    <a:pt x="8" y="169"/>
                  </a:lnTo>
                  <a:lnTo>
                    <a:pt x="6" y="166"/>
                  </a:lnTo>
                  <a:lnTo>
                    <a:pt x="5" y="164"/>
                  </a:lnTo>
                  <a:lnTo>
                    <a:pt x="4" y="164"/>
                  </a:lnTo>
                  <a:lnTo>
                    <a:pt x="3" y="163"/>
                  </a:lnTo>
                  <a:lnTo>
                    <a:pt x="2" y="161"/>
                  </a:lnTo>
                  <a:lnTo>
                    <a:pt x="1" y="157"/>
                  </a:lnTo>
                  <a:lnTo>
                    <a:pt x="1" y="155"/>
                  </a:lnTo>
                  <a:lnTo>
                    <a:pt x="1" y="153"/>
                  </a:lnTo>
                  <a:lnTo>
                    <a:pt x="1" y="150"/>
                  </a:lnTo>
                  <a:lnTo>
                    <a:pt x="0" y="149"/>
                  </a:lnTo>
                  <a:lnTo>
                    <a:pt x="1" y="148"/>
                  </a:lnTo>
                  <a:lnTo>
                    <a:pt x="1" y="146"/>
                  </a:lnTo>
                  <a:lnTo>
                    <a:pt x="1" y="145"/>
                  </a:lnTo>
                  <a:lnTo>
                    <a:pt x="2" y="143"/>
                  </a:lnTo>
                  <a:lnTo>
                    <a:pt x="2" y="140"/>
                  </a:lnTo>
                  <a:lnTo>
                    <a:pt x="2" y="139"/>
                  </a:lnTo>
                  <a:lnTo>
                    <a:pt x="2" y="136"/>
                  </a:lnTo>
                  <a:lnTo>
                    <a:pt x="2" y="135"/>
                  </a:lnTo>
                  <a:lnTo>
                    <a:pt x="3" y="131"/>
                  </a:lnTo>
                  <a:lnTo>
                    <a:pt x="3" y="127"/>
                  </a:lnTo>
                  <a:lnTo>
                    <a:pt x="3" y="124"/>
                  </a:lnTo>
                  <a:lnTo>
                    <a:pt x="3" y="122"/>
                  </a:lnTo>
                  <a:lnTo>
                    <a:pt x="2" y="121"/>
                  </a:lnTo>
                  <a:lnTo>
                    <a:pt x="3" y="118"/>
                  </a:lnTo>
                  <a:lnTo>
                    <a:pt x="4" y="115"/>
                  </a:lnTo>
                  <a:lnTo>
                    <a:pt x="4" y="111"/>
                  </a:lnTo>
                  <a:lnTo>
                    <a:pt x="6" y="106"/>
                  </a:lnTo>
                  <a:lnTo>
                    <a:pt x="6" y="104"/>
                  </a:lnTo>
                  <a:lnTo>
                    <a:pt x="6" y="103"/>
                  </a:lnTo>
                  <a:lnTo>
                    <a:pt x="7" y="102"/>
                  </a:lnTo>
                  <a:lnTo>
                    <a:pt x="9" y="100"/>
                  </a:lnTo>
                  <a:lnTo>
                    <a:pt x="9" y="98"/>
                  </a:lnTo>
                  <a:lnTo>
                    <a:pt x="12" y="94"/>
                  </a:lnTo>
                  <a:lnTo>
                    <a:pt x="14" y="93"/>
                  </a:lnTo>
                  <a:lnTo>
                    <a:pt x="15" y="93"/>
                  </a:lnTo>
                  <a:lnTo>
                    <a:pt x="16" y="92"/>
                  </a:lnTo>
                  <a:lnTo>
                    <a:pt x="15" y="92"/>
                  </a:lnTo>
                  <a:lnTo>
                    <a:pt x="16" y="91"/>
                  </a:lnTo>
                  <a:lnTo>
                    <a:pt x="16" y="90"/>
                  </a:lnTo>
                  <a:lnTo>
                    <a:pt x="16" y="89"/>
                  </a:lnTo>
                  <a:lnTo>
                    <a:pt x="16" y="88"/>
                  </a:lnTo>
                  <a:lnTo>
                    <a:pt x="16" y="87"/>
                  </a:lnTo>
                  <a:lnTo>
                    <a:pt x="17" y="84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21" y="76"/>
                  </a:lnTo>
                  <a:lnTo>
                    <a:pt x="27" y="68"/>
                  </a:lnTo>
                  <a:lnTo>
                    <a:pt x="28" y="65"/>
                  </a:lnTo>
                  <a:lnTo>
                    <a:pt x="26" y="61"/>
                  </a:lnTo>
                  <a:lnTo>
                    <a:pt x="27" y="58"/>
                  </a:lnTo>
                  <a:lnTo>
                    <a:pt x="27" y="56"/>
                  </a:lnTo>
                  <a:lnTo>
                    <a:pt x="26" y="55"/>
                  </a:lnTo>
                  <a:lnTo>
                    <a:pt x="24" y="53"/>
                  </a:lnTo>
                  <a:lnTo>
                    <a:pt x="24" y="52"/>
                  </a:lnTo>
                  <a:lnTo>
                    <a:pt x="24" y="51"/>
                  </a:lnTo>
                  <a:lnTo>
                    <a:pt x="22" y="46"/>
                  </a:lnTo>
                  <a:lnTo>
                    <a:pt x="21" y="43"/>
                  </a:lnTo>
                  <a:lnTo>
                    <a:pt x="22" y="42"/>
                  </a:lnTo>
                  <a:lnTo>
                    <a:pt x="24" y="43"/>
                  </a:lnTo>
                  <a:lnTo>
                    <a:pt x="24" y="42"/>
                  </a:lnTo>
                  <a:lnTo>
                    <a:pt x="25" y="42"/>
                  </a:lnTo>
                  <a:lnTo>
                    <a:pt x="25" y="41"/>
                  </a:lnTo>
                  <a:lnTo>
                    <a:pt x="24" y="40"/>
                  </a:lnTo>
                  <a:lnTo>
                    <a:pt x="26" y="40"/>
                  </a:lnTo>
                  <a:lnTo>
                    <a:pt x="27" y="39"/>
                  </a:lnTo>
                  <a:lnTo>
                    <a:pt x="26" y="39"/>
                  </a:lnTo>
                  <a:lnTo>
                    <a:pt x="24" y="39"/>
                  </a:lnTo>
                  <a:lnTo>
                    <a:pt x="24" y="37"/>
                  </a:lnTo>
                  <a:lnTo>
                    <a:pt x="27" y="37"/>
                  </a:lnTo>
                  <a:lnTo>
                    <a:pt x="27" y="36"/>
                  </a:lnTo>
                  <a:lnTo>
                    <a:pt x="24" y="36"/>
                  </a:lnTo>
                  <a:lnTo>
                    <a:pt x="26" y="34"/>
                  </a:lnTo>
                  <a:lnTo>
                    <a:pt x="27" y="34"/>
                  </a:lnTo>
                  <a:lnTo>
                    <a:pt x="27" y="33"/>
                  </a:lnTo>
                  <a:lnTo>
                    <a:pt x="28" y="30"/>
                  </a:lnTo>
                  <a:lnTo>
                    <a:pt x="29" y="31"/>
                  </a:lnTo>
                  <a:lnTo>
                    <a:pt x="29" y="32"/>
                  </a:lnTo>
                  <a:lnTo>
                    <a:pt x="31" y="30"/>
                  </a:lnTo>
                  <a:lnTo>
                    <a:pt x="31" y="31"/>
                  </a:lnTo>
                  <a:lnTo>
                    <a:pt x="32" y="31"/>
                  </a:lnTo>
                  <a:lnTo>
                    <a:pt x="32" y="30"/>
                  </a:lnTo>
                  <a:lnTo>
                    <a:pt x="34" y="32"/>
                  </a:lnTo>
                  <a:lnTo>
                    <a:pt x="35" y="30"/>
                  </a:lnTo>
                  <a:lnTo>
                    <a:pt x="36" y="30"/>
                  </a:lnTo>
                  <a:lnTo>
                    <a:pt x="36" y="31"/>
                  </a:lnTo>
                  <a:lnTo>
                    <a:pt x="37" y="31"/>
                  </a:lnTo>
                  <a:lnTo>
                    <a:pt x="38" y="33"/>
                  </a:lnTo>
                  <a:lnTo>
                    <a:pt x="37" y="34"/>
                  </a:lnTo>
                  <a:lnTo>
                    <a:pt x="38" y="33"/>
                  </a:lnTo>
                  <a:lnTo>
                    <a:pt x="39" y="33"/>
                  </a:lnTo>
                  <a:lnTo>
                    <a:pt x="40" y="33"/>
                  </a:lnTo>
                  <a:lnTo>
                    <a:pt x="39" y="29"/>
                  </a:lnTo>
                  <a:lnTo>
                    <a:pt x="40" y="28"/>
                  </a:lnTo>
                  <a:lnTo>
                    <a:pt x="41" y="26"/>
                  </a:lnTo>
                  <a:lnTo>
                    <a:pt x="43" y="27"/>
                  </a:lnTo>
                  <a:lnTo>
                    <a:pt x="44" y="26"/>
                  </a:lnTo>
                  <a:lnTo>
                    <a:pt x="44" y="24"/>
                  </a:lnTo>
                  <a:lnTo>
                    <a:pt x="45" y="22"/>
                  </a:lnTo>
                  <a:lnTo>
                    <a:pt x="45" y="21"/>
                  </a:lnTo>
                  <a:lnTo>
                    <a:pt x="45" y="18"/>
                  </a:lnTo>
                  <a:lnTo>
                    <a:pt x="49" y="18"/>
                  </a:lnTo>
                  <a:lnTo>
                    <a:pt x="52" y="19"/>
                  </a:lnTo>
                  <a:lnTo>
                    <a:pt x="54" y="19"/>
                  </a:lnTo>
                  <a:lnTo>
                    <a:pt x="56" y="19"/>
                  </a:lnTo>
                  <a:lnTo>
                    <a:pt x="60" y="22"/>
                  </a:lnTo>
                  <a:lnTo>
                    <a:pt x="64" y="22"/>
                  </a:lnTo>
                  <a:lnTo>
                    <a:pt x="66" y="22"/>
                  </a:lnTo>
                  <a:lnTo>
                    <a:pt x="68" y="23"/>
                  </a:lnTo>
                  <a:lnTo>
                    <a:pt x="70" y="23"/>
                  </a:lnTo>
                  <a:lnTo>
                    <a:pt x="72" y="23"/>
                  </a:lnTo>
                  <a:lnTo>
                    <a:pt x="73" y="22"/>
                  </a:lnTo>
                  <a:lnTo>
                    <a:pt x="72" y="19"/>
                  </a:lnTo>
                  <a:lnTo>
                    <a:pt x="74" y="17"/>
                  </a:lnTo>
                  <a:lnTo>
                    <a:pt x="75" y="17"/>
                  </a:lnTo>
                  <a:lnTo>
                    <a:pt x="78" y="15"/>
                  </a:lnTo>
                  <a:lnTo>
                    <a:pt x="81" y="13"/>
                  </a:lnTo>
                  <a:lnTo>
                    <a:pt x="85" y="13"/>
                  </a:lnTo>
                  <a:lnTo>
                    <a:pt x="86" y="14"/>
                  </a:lnTo>
                  <a:lnTo>
                    <a:pt x="93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1" name="Line 438">
              <a:extLst>
                <a:ext uri="{FF2B5EF4-FFF2-40B4-BE49-F238E27FC236}">
                  <a16:creationId xmlns:a16="http://schemas.microsoft.com/office/drawing/2014/main" id="{6843E83A-2618-44CC-CA27-94C97DEE50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296534" y="4629776"/>
              <a:ext cx="11745" cy="15101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2" name="Line 439">
              <a:extLst>
                <a:ext uri="{FF2B5EF4-FFF2-40B4-BE49-F238E27FC236}">
                  <a16:creationId xmlns:a16="http://schemas.microsoft.com/office/drawing/2014/main" id="{159BBEF4-BE5B-C7EE-44DE-FB86C8AEB5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08279" y="4633132"/>
              <a:ext cx="11744" cy="11745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3" name="Freeform 440">
              <a:extLst>
                <a:ext uri="{FF2B5EF4-FFF2-40B4-BE49-F238E27FC236}">
                  <a16:creationId xmlns:a16="http://schemas.microsoft.com/office/drawing/2014/main" id="{53815508-2B45-B807-0847-83BAD77FE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4664" y="4623065"/>
              <a:ext cx="499984" cy="229859"/>
            </a:xfrm>
            <a:custGeom>
              <a:avLst/>
              <a:gdLst>
                <a:gd name="T0" fmla="*/ 458668438 w 298"/>
                <a:gd name="T1" fmla="*/ 15120972 h 137"/>
                <a:gd name="T2" fmla="*/ 521671550 w 298"/>
                <a:gd name="T3" fmla="*/ 12601604 h 137"/>
                <a:gd name="T4" fmla="*/ 534273125 w 298"/>
                <a:gd name="T5" fmla="*/ 25201620 h 137"/>
                <a:gd name="T6" fmla="*/ 544353750 w 298"/>
                <a:gd name="T7" fmla="*/ 7561280 h 137"/>
                <a:gd name="T8" fmla="*/ 564515000 w 298"/>
                <a:gd name="T9" fmla="*/ 22682252 h 137"/>
                <a:gd name="T10" fmla="*/ 546873113 w 298"/>
                <a:gd name="T11" fmla="*/ 47883873 h 137"/>
                <a:gd name="T12" fmla="*/ 572074675 w 298"/>
                <a:gd name="T13" fmla="*/ 50403241 h 137"/>
                <a:gd name="T14" fmla="*/ 572074675 w 298"/>
                <a:gd name="T15" fmla="*/ 68045169 h 137"/>
                <a:gd name="T16" fmla="*/ 579635938 w 298"/>
                <a:gd name="T17" fmla="*/ 83166141 h 137"/>
                <a:gd name="T18" fmla="*/ 599797188 w 298"/>
                <a:gd name="T19" fmla="*/ 68045169 h 137"/>
                <a:gd name="T20" fmla="*/ 604837500 w 298"/>
                <a:gd name="T21" fmla="*/ 75604861 h 137"/>
                <a:gd name="T22" fmla="*/ 604837500 w 298"/>
                <a:gd name="T23" fmla="*/ 115927454 h 137"/>
                <a:gd name="T24" fmla="*/ 677922825 w 298"/>
                <a:gd name="T25" fmla="*/ 194053271 h 137"/>
                <a:gd name="T26" fmla="*/ 688003450 w 298"/>
                <a:gd name="T27" fmla="*/ 209174243 h 137"/>
                <a:gd name="T28" fmla="*/ 693043763 w 298"/>
                <a:gd name="T29" fmla="*/ 252016204 h 137"/>
                <a:gd name="T30" fmla="*/ 708164700 w 298"/>
                <a:gd name="T31" fmla="*/ 249496836 h 137"/>
                <a:gd name="T32" fmla="*/ 723285638 w 298"/>
                <a:gd name="T33" fmla="*/ 259577484 h 137"/>
                <a:gd name="T34" fmla="*/ 745966250 w 298"/>
                <a:gd name="T35" fmla="*/ 304940401 h 137"/>
                <a:gd name="T36" fmla="*/ 735885625 w 298"/>
                <a:gd name="T37" fmla="*/ 312500093 h 137"/>
                <a:gd name="T38" fmla="*/ 748487200 w 298"/>
                <a:gd name="T39" fmla="*/ 337701714 h 137"/>
                <a:gd name="T40" fmla="*/ 703124388 w 298"/>
                <a:gd name="T41" fmla="*/ 342742038 h 137"/>
                <a:gd name="T42" fmla="*/ 103325613 w 298"/>
                <a:gd name="T43" fmla="*/ 327621066 h 137"/>
                <a:gd name="T44" fmla="*/ 0 w 298"/>
                <a:gd name="T45" fmla="*/ 325101697 h 137"/>
                <a:gd name="T46" fmla="*/ 78124050 w 298"/>
                <a:gd name="T47" fmla="*/ 252016204 h 137"/>
                <a:gd name="T48" fmla="*/ 65524063 w 298"/>
                <a:gd name="T49" fmla="*/ 206653288 h 137"/>
                <a:gd name="T50" fmla="*/ 156249688 w 298"/>
                <a:gd name="T51" fmla="*/ 151209723 h 137"/>
                <a:gd name="T52" fmla="*/ 241935000 w 298"/>
                <a:gd name="T53" fmla="*/ 37803224 h 137"/>
                <a:gd name="T54" fmla="*/ 294857488 w 298"/>
                <a:gd name="T55" fmla="*/ 40322593 h 137"/>
                <a:gd name="T56" fmla="*/ 400704050 w 298"/>
                <a:gd name="T57" fmla="*/ 0 h 137"/>
                <a:gd name="T58" fmla="*/ 410784675 w 298"/>
                <a:gd name="T59" fmla="*/ 0 h 137"/>
                <a:gd name="T60" fmla="*/ 423386250 w 298"/>
                <a:gd name="T61" fmla="*/ 10080648 h 13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98"/>
                <a:gd name="T94" fmla="*/ 0 h 137"/>
                <a:gd name="T95" fmla="*/ 298 w 298"/>
                <a:gd name="T96" fmla="*/ 137 h 13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98" h="137">
                  <a:moveTo>
                    <a:pt x="182" y="6"/>
                  </a:moveTo>
                  <a:lnTo>
                    <a:pt x="207" y="5"/>
                  </a:lnTo>
                  <a:lnTo>
                    <a:pt x="212" y="10"/>
                  </a:lnTo>
                  <a:lnTo>
                    <a:pt x="216" y="3"/>
                  </a:lnTo>
                  <a:lnTo>
                    <a:pt x="224" y="9"/>
                  </a:lnTo>
                  <a:lnTo>
                    <a:pt x="217" y="19"/>
                  </a:lnTo>
                  <a:lnTo>
                    <a:pt x="227" y="20"/>
                  </a:lnTo>
                  <a:lnTo>
                    <a:pt x="227" y="27"/>
                  </a:lnTo>
                  <a:lnTo>
                    <a:pt x="230" y="33"/>
                  </a:lnTo>
                  <a:lnTo>
                    <a:pt x="238" y="27"/>
                  </a:lnTo>
                  <a:lnTo>
                    <a:pt x="240" y="30"/>
                  </a:lnTo>
                  <a:lnTo>
                    <a:pt x="240" y="46"/>
                  </a:lnTo>
                  <a:lnTo>
                    <a:pt x="269" y="77"/>
                  </a:lnTo>
                  <a:lnTo>
                    <a:pt x="273" y="83"/>
                  </a:lnTo>
                  <a:lnTo>
                    <a:pt x="275" y="100"/>
                  </a:lnTo>
                  <a:lnTo>
                    <a:pt x="281" y="99"/>
                  </a:lnTo>
                  <a:lnTo>
                    <a:pt x="287" y="103"/>
                  </a:lnTo>
                  <a:lnTo>
                    <a:pt x="296" y="121"/>
                  </a:lnTo>
                  <a:lnTo>
                    <a:pt x="292" y="124"/>
                  </a:lnTo>
                  <a:lnTo>
                    <a:pt x="297" y="134"/>
                  </a:lnTo>
                  <a:lnTo>
                    <a:pt x="279" y="136"/>
                  </a:lnTo>
                  <a:lnTo>
                    <a:pt x="41" y="130"/>
                  </a:lnTo>
                  <a:lnTo>
                    <a:pt x="0" y="129"/>
                  </a:lnTo>
                  <a:lnTo>
                    <a:pt x="31" y="100"/>
                  </a:lnTo>
                  <a:lnTo>
                    <a:pt x="26" y="82"/>
                  </a:lnTo>
                  <a:lnTo>
                    <a:pt x="62" y="60"/>
                  </a:lnTo>
                  <a:lnTo>
                    <a:pt x="96" y="15"/>
                  </a:lnTo>
                  <a:lnTo>
                    <a:pt x="117" y="16"/>
                  </a:lnTo>
                  <a:lnTo>
                    <a:pt x="159" y="0"/>
                  </a:lnTo>
                  <a:lnTo>
                    <a:pt x="163" y="0"/>
                  </a:lnTo>
                  <a:lnTo>
                    <a:pt x="168" y="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4" name="Line 441">
              <a:extLst>
                <a:ext uri="{FF2B5EF4-FFF2-40B4-BE49-F238E27FC236}">
                  <a16:creationId xmlns:a16="http://schemas.microsoft.com/office/drawing/2014/main" id="{220280C9-C89B-DCF1-316E-1FF5292669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29341" y="4685144"/>
              <a:ext cx="3859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5" name="Freeform 442">
              <a:extLst>
                <a:ext uri="{FF2B5EF4-FFF2-40B4-BE49-F238E27FC236}">
                  <a16:creationId xmlns:a16="http://schemas.microsoft.com/office/drawing/2014/main" id="{8E8EAE6B-395C-18C6-F265-B401FA034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8281" y="4136504"/>
              <a:ext cx="461394" cy="553673"/>
            </a:xfrm>
            <a:custGeom>
              <a:avLst/>
              <a:gdLst>
                <a:gd name="T0" fmla="*/ 617436780 w 275"/>
                <a:gd name="T1" fmla="*/ 824091888 h 330"/>
                <a:gd name="T2" fmla="*/ 0 w 275"/>
                <a:gd name="T3" fmla="*/ 783769388 h 330"/>
                <a:gd name="T4" fmla="*/ 15120920 w 275"/>
                <a:gd name="T5" fmla="*/ 700603438 h 330"/>
                <a:gd name="T6" fmla="*/ 105846441 w 275"/>
                <a:gd name="T7" fmla="*/ 438507188 h 330"/>
                <a:gd name="T8" fmla="*/ 128527028 w 275"/>
                <a:gd name="T9" fmla="*/ 0 h 330"/>
                <a:gd name="T10" fmla="*/ 191531656 w 275"/>
                <a:gd name="T11" fmla="*/ 35282188 h 330"/>
                <a:gd name="T12" fmla="*/ 272176563 w 275"/>
                <a:gd name="T13" fmla="*/ 17640300 h 330"/>
                <a:gd name="T14" fmla="*/ 320058683 w 275"/>
                <a:gd name="T15" fmla="*/ 45362813 h 330"/>
                <a:gd name="T16" fmla="*/ 365421444 w 275"/>
                <a:gd name="T17" fmla="*/ 32761238 h 330"/>
                <a:gd name="T18" fmla="*/ 408264845 w 275"/>
                <a:gd name="T19" fmla="*/ 63003113 h 330"/>
                <a:gd name="T20" fmla="*/ 403224538 w 275"/>
                <a:gd name="T21" fmla="*/ 115927188 h 330"/>
                <a:gd name="T22" fmla="*/ 486388805 w 275"/>
                <a:gd name="T23" fmla="*/ 322580000 h 330"/>
                <a:gd name="T24" fmla="*/ 574594967 w 275"/>
                <a:gd name="T25" fmla="*/ 453628125 h 330"/>
                <a:gd name="T26" fmla="*/ 637598007 w 275"/>
                <a:gd name="T27" fmla="*/ 498990938 h 330"/>
                <a:gd name="T28" fmla="*/ 624996447 w 275"/>
                <a:gd name="T29" fmla="*/ 516631238 h 330"/>
                <a:gd name="T30" fmla="*/ 622477087 w 275"/>
                <a:gd name="T31" fmla="*/ 529232813 h 330"/>
                <a:gd name="T32" fmla="*/ 637598007 w 275"/>
                <a:gd name="T33" fmla="*/ 599797188 h 330"/>
                <a:gd name="T34" fmla="*/ 690522022 w 275"/>
                <a:gd name="T35" fmla="*/ 637598738 h 330"/>
                <a:gd name="T36" fmla="*/ 675401101 w 275"/>
                <a:gd name="T37" fmla="*/ 829132200 h 3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5"/>
                <a:gd name="T58" fmla="*/ 0 h 330"/>
                <a:gd name="T59" fmla="*/ 275 w 275"/>
                <a:gd name="T60" fmla="*/ 330 h 3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5" h="330">
                  <a:moveTo>
                    <a:pt x="245" y="327"/>
                  </a:moveTo>
                  <a:lnTo>
                    <a:pt x="0" y="311"/>
                  </a:lnTo>
                  <a:lnTo>
                    <a:pt x="6" y="278"/>
                  </a:lnTo>
                  <a:lnTo>
                    <a:pt x="42" y="174"/>
                  </a:lnTo>
                  <a:lnTo>
                    <a:pt x="51" y="0"/>
                  </a:lnTo>
                  <a:lnTo>
                    <a:pt x="76" y="14"/>
                  </a:lnTo>
                  <a:lnTo>
                    <a:pt x="108" y="7"/>
                  </a:lnTo>
                  <a:lnTo>
                    <a:pt x="127" y="18"/>
                  </a:lnTo>
                  <a:lnTo>
                    <a:pt x="145" y="13"/>
                  </a:lnTo>
                  <a:lnTo>
                    <a:pt x="162" y="25"/>
                  </a:lnTo>
                  <a:lnTo>
                    <a:pt x="160" y="46"/>
                  </a:lnTo>
                  <a:lnTo>
                    <a:pt x="193" y="128"/>
                  </a:lnTo>
                  <a:lnTo>
                    <a:pt x="228" y="180"/>
                  </a:lnTo>
                  <a:lnTo>
                    <a:pt x="253" y="198"/>
                  </a:lnTo>
                  <a:lnTo>
                    <a:pt x="248" y="205"/>
                  </a:lnTo>
                  <a:lnTo>
                    <a:pt x="247" y="210"/>
                  </a:lnTo>
                  <a:lnTo>
                    <a:pt x="253" y="238"/>
                  </a:lnTo>
                  <a:lnTo>
                    <a:pt x="274" y="253"/>
                  </a:lnTo>
                  <a:lnTo>
                    <a:pt x="268" y="32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6" name="Line 443">
              <a:extLst>
                <a:ext uri="{FF2B5EF4-FFF2-40B4-BE49-F238E27FC236}">
                  <a16:creationId xmlns:a16="http://schemas.microsoft.com/office/drawing/2014/main" id="{8A5B2BD0-8A65-583F-E388-B4379C3C7A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94352" y="6242141"/>
              <a:ext cx="46978" cy="486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7" name="Line 444">
              <a:extLst>
                <a:ext uri="{FF2B5EF4-FFF2-40B4-BE49-F238E27FC236}">
                  <a16:creationId xmlns:a16="http://schemas.microsoft.com/office/drawing/2014/main" id="{8C48A939-1310-5D27-2DAC-FA4EDE72D1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50013" y="4450253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8" name="Freeform 445">
              <a:extLst>
                <a:ext uri="{FF2B5EF4-FFF2-40B4-BE49-F238E27FC236}">
                  <a16:creationId xmlns:a16="http://schemas.microsoft.com/office/drawing/2014/main" id="{B4C8FE99-410A-43D8-A77E-7848A053A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4980" y="4448574"/>
              <a:ext cx="28522" cy="28523"/>
            </a:xfrm>
            <a:custGeom>
              <a:avLst/>
              <a:gdLst>
                <a:gd name="T0" fmla="*/ 40321753 w 17"/>
                <a:gd name="T1" fmla="*/ 40323247 h 17"/>
                <a:gd name="T2" fmla="*/ 0 w 17"/>
                <a:gd name="T3" fmla="*/ 0 h 17"/>
                <a:gd name="T4" fmla="*/ 25201096 w 17"/>
                <a:gd name="T5" fmla="*/ 40323247 h 17"/>
                <a:gd name="T6" fmla="*/ 40321753 w 17"/>
                <a:gd name="T7" fmla="*/ 40323247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0"/>
                  </a:lnTo>
                  <a:lnTo>
                    <a:pt x="10" y="16"/>
                  </a:lnTo>
                  <a:lnTo>
                    <a:pt x="16" y="16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9" name="Line 446">
              <a:extLst>
                <a:ext uri="{FF2B5EF4-FFF2-40B4-BE49-F238E27FC236}">
                  <a16:creationId xmlns:a16="http://schemas.microsoft.com/office/drawing/2014/main" id="{16252764-1C31-A7BF-FB06-B7E4E6B449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69805" y="4587832"/>
              <a:ext cx="3356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0" name="Freeform 447">
              <a:extLst>
                <a:ext uri="{FF2B5EF4-FFF2-40B4-BE49-F238E27FC236}">
                  <a16:creationId xmlns:a16="http://schemas.microsoft.com/office/drawing/2014/main" id="{04D123C2-7EA3-909A-A07D-40BA1BAB6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6383" y="4577765"/>
              <a:ext cx="28522" cy="28522"/>
            </a:xfrm>
            <a:custGeom>
              <a:avLst/>
              <a:gdLst>
                <a:gd name="T0" fmla="*/ 30241315 w 17"/>
                <a:gd name="T1" fmla="*/ 32760631 h 17"/>
                <a:gd name="T2" fmla="*/ 20160876 w 17"/>
                <a:gd name="T3" fmla="*/ 27720411 h 17"/>
                <a:gd name="T4" fmla="*/ 7559535 w 17"/>
                <a:gd name="T5" fmla="*/ 15120657 h 17"/>
                <a:gd name="T6" fmla="*/ 2519316 w 17"/>
                <a:gd name="T7" fmla="*/ 10080438 h 17"/>
                <a:gd name="T8" fmla="*/ 0 w 17"/>
                <a:gd name="T9" fmla="*/ 10080438 h 17"/>
                <a:gd name="T10" fmla="*/ 2519316 w 17"/>
                <a:gd name="T11" fmla="*/ 0 h 17"/>
                <a:gd name="T12" fmla="*/ 10080438 w 17"/>
                <a:gd name="T13" fmla="*/ 10080438 h 17"/>
                <a:gd name="T14" fmla="*/ 15120657 w 17"/>
                <a:gd name="T15" fmla="*/ 10080438 h 17"/>
                <a:gd name="T16" fmla="*/ 22680192 w 17"/>
                <a:gd name="T17" fmla="*/ 15120657 h 17"/>
                <a:gd name="T18" fmla="*/ 22680192 w 17"/>
                <a:gd name="T19" fmla="*/ 15120657 h 17"/>
                <a:gd name="T20" fmla="*/ 20160876 w 17"/>
                <a:gd name="T21" fmla="*/ 15120657 h 17"/>
                <a:gd name="T22" fmla="*/ 27720411 w 17"/>
                <a:gd name="T23" fmla="*/ 22680192 h 17"/>
                <a:gd name="T24" fmla="*/ 40321753 w 17"/>
                <a:gd name="T25" fmla="*/ 40321753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"/>
                <a:gd name="T40" fmla="*/ 0 h 17"/>
                <a:gd name="T41" fmla="*/ 17 w 17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" h="17">
                  <a:moveTo>
                    <a:pt x="12" y="13"/>
                  </a:moveTo>
                  <a:lnTo>
                    <a:pt x="8" y="11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4"/>
                  </a:lnTo>
                  <a:lnTo>
                    <a:pt x="1" y="0"/>
                  </a:lnTo>
                  <a:lnTo>
                    <a:pt x="4" y="4"/>
                  </a:lnTo>
                  <a:lnTo>
                    <a:pt x="6" y="4"/>
                  </a:lnTo>
                  <a:lnTo>
                    <a:pt x="9" y="6"/>
                  </a:lnTo>
                  <a:lnTo>
                    <a:pt x="8" y="6"/>
                  </a:lnTo>
                  <a:lnTo>
                    <a:pt x="11" y="9"/>
                  </a:lnTo>
                  <a:lnTo>
                    <a:pt x="16" y="16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1" name="Line 448">
              <a:extLst>
                <a:ext uri="{FF2B5EF4-FFF2-40B4-BE49-F238E27FC236}">
                  <a16:creationId xmlns:a16="http://schemas.microsoft.com/office/drawing/2014/main" id="{244F2A43-8418-FE72-733D-06B12A1C4F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78194" y="4592865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2" name="Freeform 449">
              <a:extLst>
                <a:ext uri="{FF2B5EF4-FFF2-40B4-BE49-F238E27FC236}">
                  <a16:creationId xmlns:a16="http://schemas.microsoft.com/office/drawing/2014/main" id="{93D5FB84-6827-969B-012D-6777D2F53C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3161" y="4589509"/>
              <a:ext cx="28522" cy="28523"/>
            </a:xfrm>
            <a:custGeom>
              <a:avLst/>
              <a:gdLst>
                <a:gd name="T0" fmla="*/ 30241315 w 17"/>
                <a:gd name="T1" fmla="*/ 40323247 h 17"/>
                <a:gd name="T2" fmla="*/ 10080438 w 17"/>
                <a:gd name="T3" fmla="*/ 40323247 h 17"/>
                <a:gd name="T4" fmla="*/ 0 w 17"/>
                <a:gd name="T5" fmla="*/ 0 h 17"/>
                <a:gd name="T6" fmla="*/ 10080438 w 17"/>
                <a:gd name="T7" fmla="*/ 0 h 17"/>
                <a:gd name="T8" fmla="*/ 20160876 w 17"/>
                <a:gd name="T9" fmla="*/ 20161624 h 17"/>
                <a:gd name="T10" fmla="*/ 40321753 w 17"/>
                <a:gd name="T11" fmla="*/ 40323247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2" y="16"/>
                  </a:moveTo>
                  <a:lnTo>
                    <a:pt x="4" y="16"/>
                  </a:lnTo>
                  <a:lnTo>
                    <a:pt x="0" y="0"/>
                  </a:lnTo>
                  <a:lnTo>
                    <a:pt x="4" y="0"/>
                  </a:lnTo>
                  <a:lnTo>
                    <a:pt x="8" y="8"/>
                  </a:lnTo>
                  <a:lnTo>
                    <a:pt x="16" y="16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3" name="Line 450">
              <a:extLst>
                <a:ext uri="{FF2B5EF4-FFF2-40B4-BE49-F238E27FC236}">
                  <a16:creationId xmlns:a16="http://schemas.microsoft.com/office/drawing/2014/main" id="{6989F270-9072-E4C4-7599-5FA14B9FC5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15105" y="4658299"/>
              <a:ext cx="3356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4" name="Freeform 451">
              <a:extLst>
                <a:ext uri="{FF2B5EF4-FFF2-40B4-BE49-F238E27FC236}">
                  <a16:creationId xmlns:a16="http://schemas.microsoft.com/office/drawing/2014/main" id="{E403571D-FE90-C8BB-CAC4-257243880BE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5039" y="4641522"/>
              <a:ext cx="28523" cy="28522"/>
            </a:xfrm>
            <a:custGeom>
              <a:avLst/>
              <a:gdLst>
                <a:gd name="T0" fmla="*/ 30242435 w 17"/>
                <a:gd name="T1" fmla="*/ 35281534 h 17"/>
                <a:gd name="T2" fmla="*/ 25202029 w 17"/>
                <a:gd name="T3" fmla="*/ 25201096 h 17"/>
                <a:gd name="T4" fmla="*/ 20161624 w 17"/>
                <a:gd name="T5" fmla="*/ 25201096 h 17"/>
                <a:gd name="T6" fmla="*/ 20161624 w 17"/>
                <a:gd name="T7" fmla="*/ 17639973 h 17"/>
                <a:gd name="T8" fmla="*/ 15121218 w 17"/>
                <a:gd name="T9" fmla="*/ 17639973 h 17"/>
                <a:gd name="T10" fmla="*/ 15121218 w 17"/>
                <a:gd name="T11" fmla="*/ 12599754 h 17"/>
                <a:gd name="T12" fmla="*/ 10080812 w 17"/>
                <a:gd name="T13" fmla="*/ 5040219 h 17"/>
                <a:gd name="T14" fmla="*/ 0 w 17"/>
                <a:gd name="T15" fmla="*/ 5040219 h 17"/>
                <a:gd name="T16" fmla="*/ 5040406 w 17"/>
                <a:gd name="T17" fmla="*/ 5040219 h 17"/>
                <a:gd name="T18" fmla="*/ 5040406 w 17"/>
                <a:gd name="T19" fmla="*/ 0 h 17"/>
                <a:gd name="T20" fmla="*/ 10080812 w 17"/>
                <a:gd name="T21" fmla="*/ 0 h 17"/>
                <a:gd name="T22" fmla="*/ 10080812 w 17"/>
                <a:gd name="T23" fmla="*/ 5040219 h 17"/>
                <a:gd name="T24" fmla="*/ 25202029 w 17"/>
                <a:gd name="T25" fmla="*/ 17639973 h 17"/>
                <a:gd name="T26" fmla="*/ 30242435 w 17"/>
                <a:gd name="T27" fmla="*/ 25201096 h 17"/>
                <a:gd name="T28" fmla="*/ 35282841 w 17"/>
                <a:gd name="T29" fmla="*/ 32760631 h 17"/>
                <a:gd name="T30" fmla="*/ 40323247 w 17"/>
                <a:gd name="T31" fmla="*/ 35281534 h 17"/>
                <a:gd name="T32" fmla="*/ 40323247 w 17"/>
                <a:gd name="T33" fmla="*/ 40321753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"/>
                <a:gd name="T52" fmla="*/ 0 h 17"/>
                <a:gd name="T53" fmla="*/ 17 w 17"/>
                <a:gd name="T54" fmla="*/ 17 h 1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" h="17">
                  <a:moveTo>
                    <a:pt x="12" y="14"/>
                  </a:moveTo>
                  <a:lnTo>
                    <a:pt x="10" y="10"/>
                  </a:lnTo>
                  <a:lnTo>
                    <a:pt x="8" y="10"/>
                  </a:lnTo>
                  <a:lnTo>
                    <a:pt x="8" y="7"/>
                  </a:lnTo>
                  <a:lnTo>
                    <a:pt x="6" y="7"/>
                  </a:lnTo>
                  <a:lnTo>
                    <a:pt x="6" y="5"/>
                  </a:lnTo>
                  <a:lnTo>
                    <a:pt x="4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10" y="7"/>
                  </a:lnTo>
                  <a:lnTo>
                    <a:pt x="12" y="10"/>
                  </a:lnTo>
                  <a:lnTo>
                    <a:pt x="14" y="13"/>
                  </a:lnTo>
                  <a:lnTo>
                    <a:pt x="16" y="14"/>
                  </a:lnTo>
                  <a:lnTo>
                    <a:pt x="16" y="16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5" name="Line 452">
              <a:extLst>
                <a:ext uri="{FF2B5EF4-FFF2-40B4-BE49-F238E27FC236}">
                  <a16:creationId xmlns:a16="http://schemas.microsoft.com/office/drawing/2014/main" id="{D3F932E4-232C-8CB1-96BF-36B217A78F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8528" y="4670044"/>
              <a:ext cx="5034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6" name="Freeform 453">
              <a:extLst>
                <a:ext uri="{FF2B5EF4-FFF2-40B4-BE49-F238E27FC236}">
                  <a16:creationId xmlns:a16="http://schemas.microsoft.com/office/drawing/2014/main" id="{E1D2EC8F-FF95-9BB3-3EAF-15D6D50CB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3294" y="4614677"/>
              <a:ext cx="41944" cy="58722"/>
            </a:xfrm>
            <a:custGeom>
              <a:avLst/>
              <a:gdLst>
                <a:gd name="T0" fmla="*/ 47881572 w 25"/>
                <a:gd name="T1" fmla="*/ 80644274 h 35"/>
                <a:gd name="T2" fmla="*/ 42841323 w 25"/>
                <a:gd name="T3" fmla="*/ 73083080 h 35"/>
                <a:gd name="T4" fmla="*/ 40321992 w 25"/>
                <a:gd name="T5" fmla="*/ 68042813 h 35"/>
                <a:gd name="T6" fmla="*/ 40321992 w 25"/>
                <a:gd name="T7" fmla="*/ 65523473 h 35"/>
                <a:gd name="T8" fmla="*/ 37801074 w 25"/>
                <a:gd name="T9" fmla="*/ 65523473 h 35"/>
                <a:gd name="T10" fmla="*/ 35281743 w 25"/>
                <a:gd name="T11" fmla="*/ 60483206 h 35"/>
                <a:gd name="T12" fmla="*/ 22680327 w 25"/>
                <a:gd name="T13" fmla="*/ 45362404 h 35"/>
                <a:gd name="T14" fmla="*/ 22680327 w 25"/>
                <a:gd name="T15" fmla="*/ 40322137 h 35"/>
                <a:gd name="T16" fmla="*/ 22680327 w 25"/>
                <a:gd name="T17" fmla="*/ 37801210 h 35"/>
                <a:gd name="T18" fmla="*/ 22680327 w 25"/>
                <a:gd name="T19" fmla="*/ 37801210 h 35"/>
                <a:gd name="T20" fmla="*/ 17640078 w 25"/>
                <a:gd name="T21" fmla="*/ 37801210 h 35"/>
                <a:gd name="T22" fmla="*/ 22680327 w 25"/>
                <a:gd name="T23" fmla="*/ 35281870 h 35"/>
                <a:gd name="T24" fmla="*/ 20160996 w 25"/>
                <a:gd name="T25" fmla="*/ 30241603 h 35"/>
                <a:gd name="T26" fmla="*/ 15120747 w 25"/>
                <a:gd name="T27" fmla="*/ 30241603 h 35"/>
                <a:gd name="T28" fmla="*/ 5040249 w 25"/>
                <a:gd name="T29" fmla="*/ 20161069 h 35"/>
                <a:gd name="T30" fmla="*/ 2519331 w 25"/>
                <a:gd name="T31" fmla="*/ 17640141 h 35"/>
                <a:gd name="T32" fmla="*/ 2519331 w 25"/>
                <a:gd name="T33" fmla="*/ 12599874 h 35"/>
                <a:gd name="T34" fmla="*/ 2519331 w 25"/>
                <a:gd name="T35" fmla="*/ 5040267 h 35"/>
                <a:gd name="T36" fmla="*/ 5040249 w 25"/>
                <a:gd name="T37" fmla="*/ 5040267 h 35"/>
                <a:gd name="T38" fmla="*/ 15120747 w 25"/>
                <a:gd name="T39" fmla="*/ 5040267 h 35"/>
                <a:gd name="T40" fmla="*/ 22680327 w 25"/>
                <a:gd name="T41" fmla="*/ 12599874 h 35"/>
                <a:gd name="T42" fmla="*/ 32760825 w 25"/>
                <a:gd name="T43" fmla="*/ 32760943 h 35"/>
                <a:gd name="T44" fmla="*/ 37801074 w 25"/>
                <a:gd name="T45" fmla="*/ 45362404 h 35"/>
                <a:gd name="T46" fmla="*/ 37801074 w 25"/>
                <a:gd name="T47" fmla="*/ 42841477 h 35"/>
                <a:gd name="T48" fmla="*/ 35281743 w 25"/>
                <a:gd name="T49" fmla="*/ 45362404 h 35"/>
                <a:gd name="T50" fmla="*/ 32760825 w 25"/>
                <a:gd name="T51" fmla="*/ 52922011 h 35"/>
                <a:gd name="T52" fmla="*/ 40321992 w 25"/>
                <a:gd name="T53" fmla="*/ 60483206 h 35"/>
                <a:gd name="T54" fmla="*/ 55442739 w 25"/>
                <a:gd name="T55" fmla="*/ 63002546 h 35"/>
                <a:gd name="T56" fmla="*/ 55442739 w 25"/>
                <a:gd name="T57" fmla="*/ 73083080 h 35"/>
                <a:gd name="T58" fmla="*/ 55442739 w 25"/>
                <a:gd name="T59" fmla="*/ 73083080 h 35"/>
                <a:gd name="T60" fmla="*/ 52921821 w 25"/>
                <a:gd name="T61" fmla="*/ 73083080 h 35"/>
                <a:gd name="T62" fmla="*/ 55442739 w 25"/>
                <a:gd name="T63" fmla="*/ 75604007 h 3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"/>
                <a:gd name="T97" fmla="*/ 0 h 35"/>
                <a:gd name="T98" fmla="*/ 25 w 25"/>
                <a:gd name="T99" fmla="*/ 35 h 3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" h="35">
                  <a:moveTo>
                    <a:pt x="21" y="33"/>
                  </a:moveTo>
                  <a:lnTo>
                    <a:pt x="19" y="32"/>
                  </a:lnTo>
                  <a:lnTo>
                    <a:pt x="19" y="31"/>
                  </a:lnTo>
                  <a:lnTo>
                    <a:pt x="17" y="29"/>
                  </a:lnTo>
                  <a:lnTo>
                    <a:pt x="16" y="29"/>
                  </a:lnTo>
                  <a:lnTo>
                    <a:pt x="16" y="27"/>
                  </a:lnTo>
                  <a:lnTo>
                    <a:pt x="16" y="26"/>
                  </a:lnTo>
                  <a:lnTo>
                    <a:pt x="16" y="27"/>
                  </a:lnTo>
                  <a:lnTo>
                    <a:pt x="15" y="26"/>
                  </a:lnTo>
                  <a:lnTo>
                    <a:pt x="14" y="24"/>
                  </a:lnTo>
                  <a:lnTo>
                    <a:pt x="12" y="21"/>
                  </a:lnTo>
                  <a:lnTo>
                    <a:pt x="9" y="18"/>
                  </a:lnTo>
                  <a:lnTo>
                    <a:pt x="9" y="16"/>
                  </a:lnTo>
                  <a:lnTo>
                    <a:pt x="9" y="15"/>
                  </a:lnTo>
                  <a:lnTo>
                    <a:pt x="8" y="16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9" y="14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7" y="12"/>
                  </a:lnTo>
                  <a:lnTo>
                    <a:pt x="6" y="12"/>
                  </a:lnTo>
                  <a:lnTo>
                    <a:pt x="4" y="9"/>
                  </a:lnTo>
                  <a:lnTo>
                    <a:pt x="2" y="8"/>
                  </a:lnTo>
                  <a:lnTo>
                    <a:pt x="2" y="7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2"/>
                  </a:lnTo>
                  <a:lnTo>
                    <a:pt x="0" y="0"/>
                  </a:lnTo>
                  <a:lnTo>
                    <a:pt x="2" y="2"/>
                  </a:lnTo>
                  <a:lnTo>
                    <a:pt x="4" y="2"/>
                  </a:lnTo>
                  <a:lnTo>
                    <a:pt x="6" y="2"/>
                  </a:lnTo>
                  <a:lnTo>
                    <a:pt x="7" y="2"/>
                  </a:lnTo>
                  <a:lnTo>
                    <a:pt x="9" y="5"/>
                  </a:lnTo>
                  <a:lnTo>
                    <a:pt x="10" y="9"/>
                  </a:lnTo>
                  <a:lnTo>
                    <a:pt x="13" y="13"/>
                  </a:lnTo>
                  <a:lnTo>
                    <a:pt x="15" y="15"/>
                  </a:lnTo>
                  <a:lnTo>
                    <a:pt x="15" y="18"/>
                  </a:lnTo>
                  <a:lnTo>
                    <a:pt x="14" y="18"/>
                  </a:lnTo>
                  <a:lnTo>
                    <a:pt x="15" y="17"/>
                  </a:lnTo>
                  <a:lnTo>
                    <a:pt x="14" y="15"/>
                  </a:lnTo>
                  <a:lnTo>
                    <a:pt x="14" y="18"/>
                  </a:lnTo>
                  <a:lnTo>
                    <a:pt x="13" y="20"/>
                  </a:lnTo>
                  <a:lnTo>
                    <a:pt x="13" y="21"/>
                  </a:lnTo>
                  <a:lnTo>
                    <a:pt x="14" y="22"/>
                  </a:lnTo>
                  <a:lnTo>
                    <a:pt x="16" y="24"/>
                  </a:lnTo>
                  <a:lnTo>
                    <a:pt x="21" y="24"/>
                  </a:lnTo>
                  <a:lnTo>
                    <a:pt x="22" y="25"/>
                  </a:lnTo>
                  <a:lnTo>
                    <a:pt x="22" y="27"/>
                  </a:lnTo>
                  <a:lnTo>
                    <a:pt x="22" y="29"/>
                  </a:lnTo>
                  <a:lnTo>
                    <a:pt x="22" y="27"/>
                  </a:lnTo>
                  <a:lnTo>
                    <a:pt x="22" y="29"/>
                  </a:lnTo>
                  <a:lnTo>
                    <a:pt x="21" y="29"/>
                  </a:lnTo>
                  <a:lnTo>
                    <a:pt x="22" y="30"/>
                  </a:lnTo>
                  <a:lnTo>
                    <a:pt x="24" y="34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7" name="Line 454">
              <a:extLst>
                <a:ext uri="{FF2B5EF4-FFF2-40B4-BE49-F238E27FC236}">
                  <a16:creationId xmlns:a16="http://schemas.microsoft.com/office/drawing/2014/main" id="{CA5EB63F-B4AC-BBE4-7738-50A9537CED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145306" y="4678433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8" name="Freeform 455">
              <a:extLst>
                <a:ext uri="{FF2B5EF4-FFF2-40B4-BE49-F238E27FC236}">
                  <a16:creationId xmlns:a16="http://schemas.microsoft.com/office/drawing/2014/main" id="{B3704146-E498-EF0C-3528-EF0FCC62D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3562" y="4673399"/>
              <a:ext cx="28522" cy="28523"/>
            </a:xfrm>
            <a:custGeom>
              <a:avLst/>
              <a:gdLst>
                <a:gd name="T0" fmla="*/ 35281534 w 17"/>
                <a:gd name="T1" fmla="*/ 40323247 h 17"/>
                <a:gd name="T2" fmla="*/ 25201096 w 17"/>
                <a:gd name="T3" fmla="*/ 30242435 h 17"/>
                <a:gd name="T4" fmla="*/ 20160876 w 17"/>
                <a:gd name="T5" fmla="*/ 10080812 h 17"/>
                <a:gd name="T6" fmla="*/ 10080438 w 17"/>
                <a:gd name="T7" fmla="*/ 10080812 h 17"/>
                <a:gd name="T8" fmla="*/ 0 w 17"/>
                <a:gd name="T9" fmla="*/ 10080812 h 17"/>
                <a:gd name="T10" fmla="*/ 0 w 17"/>
                <a:gd name="T11" fmla="*/ 0 h 17"/>
                <a:gd name="T12" fmla="*/ 0 w 17"/>
                <a:gd name="T13" fmla="*/ 0 h 17"/>
                <a:gd name="T14" fmla="*/ 5040219 w 17"/>
                <a:gd name="T15" fmla="*/ 0 h 17"/>
                <a:gd name="T16" fmla="*/ 30241315 w 17"/>
                <a:gd name="T17" fmla="*/ 10080812 h 17"/>
                <a:gd name="T18" fmla="*/ 35281534 w 17"/>
                <a:gd name="T19" fmla="*/ 30242435 h 17"/>
                <a:gd name="T20" fmla="*/ 40321753 w 17"/>
                <a:gd name="T21" fmla="*/ 30242435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"/>
                <a:gd name="T34" fmla="*/ 0 h 17"/>
                <a:gd name="T35" fmla="*/ 17 w 17"/>
                <a:gd name="T36" fmla="*/ 17 h 1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" h="17">
                  <a:moveTo>
                    <a:pt x="14" y="16"/>
                  </a:moveTo>
                  <a:lnTo>
                    <a:pt x="10" y="12"/>
                  </a:lnTo>
                  <a:lnTo>
                    <a:pt x="8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2" y="0"/>
                  </a:lnTo>
                  <a:lnTo>
                    <a:pt x="12" y="4"/>
                  </a:lnTo>
                  <a:lnTo>
                    <a:pt x="14" y="12"/>
                  </a:lnTo>
                  <a:lnTo>
                    <a:pt x="16" y="12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9" name="Line 456">
              <a:extLst>
                <a:ext uri="{FF2B5EF4-FFF2-40B4-BE49-F238E27FC236}">
                  <a16:creationId xmlns:a16="http://schemas.microsoft.com/office/drawing/2014/main" id="{B2B0551C-9B79-2D57-B438-E697172D9F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148661" y="4673399"/>
              <a:ext cx="1678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0" name="Freeform 457">
              <a:extLst>
                <a:ext uri="{FF2B5EF4-FFF2-40B4-BE49-F238E27FC236}">
                  <a16:creationId xmlns:a16="http://schemas.microsoft.com/office/drawing/2014/main" id="{E26BB462-2741-0E83-CAA4-51A3BABF196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3628" y="4668366"/>
              <a:ext cx="28522" cy="28522"/>
            </a:xfrm>
            <a:custGeom>
              <a:avLst/>
              <a:gdLst>
                <a:gd name="T0" fmla="*/ 30241315 w 17"/>
                <a:gd name="T1" fmla="*/ 40321753 h 17"/>
                <a:gd name="T2" fmla="*/ 0 w 17"/>
                <a:gd name="T3" fmla="*/ 20160876 h 17"/>
                <a:gd name="T4" fmla="*/ 0 w 17"/>
                <a:gd name="T5" fmla="*/ 10080438 h 17"/>
                <a:gd name="T6" fmla="*/ 10080438 w 17"/>
                <a:gd name="T7" fmla="*/ 0 h 17"/>
                <a:gd name="T8" fmla="*/ 40321753 w 17"/>
                <a:gd name="T9" fmla="*/ 30241315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2" y="16"/>
                  </a:moveTo>
                  <a:lnTo>
                    <a:pt x="0" y="8"/>
                  </a:lnTo>
                  <a:lnTo>
                    <a:pt x="0" y="4"/>
                  </a:lnTo>
                  <a:lnTo>
                    <a:pt x="4" y="0"/>
                  </a:lnTo>
                  <a:lnTo>
                    <a:pt x="16" y="12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1" name="Line 458">
              <a:extLst>
                <a:ext uri="{FF2B5EF4-FFF2-40B4-BE49-F238E27FC236}">
                  <a16:creationId xmlns:a16="http://schemas.microsoft.com/office/drawing/2014/main" id="{D8D284F9-47EC-FFD8-3B90-16FB49E60C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152017" y="4680110"/>
              <a:ext cx="1678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2" name="Line 459">
              <a:extLst>
                <a:ext uri="{FF2B5EF4-FFF2-40B4-BE49-F238E27FC236}">
                  <a16:creationId xmlns:a16="http://schemas.microsoft.com/office/drawing/2014/main" id="{5A667AA7-2332-41D3-A409-569750C5D6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50340" y="4680110"/>
              <a:ext cx="1677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3" name="Freeform 460">
              <a:extLst>
                <a:ext uri="{FF2B5EF4-FFF2-40B4-BE49-F238E27FC236}">
                  <a16:creationId xmlns:a16="http://schemas.microsoft.com/office/drawing/2014/main" id="{68FA67E7-FC73-190F-4DD6-3F1F0FEE3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0340" y="4678433"/>
              <a:ext cx="28522" cy="28522"/>
            </a:xfrm>
            <a:custGeom>
              <a:avLst/>
              <a:gdLst>
                <a:gd name="T0" fmla="*/ 0 w 17"/>
                <a:gd name="T1" fmla="*/ 40321753 h 17"/>
                <a:gd name="T2" fmla="*/ 0 w 17"/>
                <a:gd name="T3" fmla="*/ 0 h 17"/>
                <a:gd name="T4" fmla="*/ 40321753 w 17"/>
                <a:gd name="T5" fmla="*/ 40321753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4" name="Line 461">
              <a:extLst>
                <a:ext uri="{FF2B5EF4-FFF2-40B4-BE49-F238E27FC236}">
                  <a16:creationId xmlns:a16="http://schemas.microsoft.com/office/drawing/2014/main" id="{942E4CE1-C7DD-44C5-2008-A55AF38EB4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68453" y="4943525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5" name="Freeform 462">
              <a:extLst>
                <a:ext uri="{FF2B5EF4-FFF2-40B4-BE49-F238E27FC236}">
                  <a16:creationId xmlns:a16="http://schemas.microsoft.com/office/drawing/2014/main" id="{AEE6058A-4EE7-0562-B8B2-E1BAAA297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5098" y="4941847"/>
              <a:ext cx="28522" cy="28523"/>
            </a:xfrm>
            <a:custGeom>
              <a:avLst/>
              <a:gdLst>
                <a:gd name="T0" fmla="*/ 25201096 w 17"/>
                <a:gd name="T1" fmla="*/ 20161624 h 17"/>
                <a:gd name="T2" fmla="*/ 0 w 17"/>
                <a:gd name="T3" fmla="*/ 20161624 h 17"/>
                <a:gd name="T4" fmla="*/ 0 w 17"/>
                <a:gd name="T5" fmla="*/ 20161624 h 17"/>
                <a:gd name="T6" fmla="*/ 0 w 17"/>
                <a:gd name="T7" fmla="*/ 0 h 17"/>
                <a:gd name="T8" fmla="*/ 25201096 w 17"/>
                <a:gd name="T9" fmla="*/ 20161624 h 17"/>
                <a:gd name="T10" fmla="*/ 40321753 w 17"/>
                <a:gd name="T11" fmla="*/ 40323247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0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0" y="8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6" name="Line 463">
              <a:extLst>
                <a:ext uri="{FF2B5EF4-FFF2-40B4-BE49-F238E27FC236}">
                  <a16:creationId xmlns:a16="http://schemas.microsoft.com/office/drawing/2014/main" id="{0DBFBF7C-94AD-09A4-9264-0ED72D8109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89255" y="4948558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7" name="Freeform 464">
              <a:extLst>
                <a:ext uri="{FF2B5EF4-FFF2-40B4-BE49-F238E27FC236}">
                  <a16:creationId xmlns:a16="http://schemas.microsoft.com/office/drawing/2014/main" id="{2494639F-7BEB-29F3-4D02-FB5189D75CD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9188" y="4946881"/>
              <a:ext cx="28522" cy="28522"/>
            </a:xfrm>
            <a:custGeom>
              <a:avLst/>
              <a:gdLst>
                <a:gd name="T0" fmla="*/ 40321753 w 17"/>
                <a:gd name="T1" fmla="*/ 25201096 h 17"/>
                <a:gd name="T2" fmla="*/ 20160876 w 17"/>
                <a:gd name="T3" fmla="*/ 12599754 h 17"/>
                <a:gd name="T4" fmla="*/ 12599754 w 17"/>
                <a:gd name="T5" fmla="*/ 25201096 h 17"/>
                <a:gd name="T6" fmla="*/ 20160876 w 17"/>
                <a:gd name="T7" fmla="*/ 25201096 h 17"/>
                <a:gd name="T8" fmla="*/ 25201096 w 17"/>
                <a:gd name="T9" fmla="*/ 25201096 h 17"/>
                <a:gd name="T10" fmla="*/ 12599754 w 17"/>
                <a:gd name="T11" fmla="*/ 40321753 h 17"/>
                <a:gd name="T12" fmla="*/ 5040219 w 17"/>
                <a:gd name="T13" fmla="*/ 40321753 h 17"/>
                <a:gd name="T14" fmla="*/ 0 w 17"/>
                <a:gd name="T15" fmla="*/ 12599754 h 17"/>
                <a:gd name="T16" fmla="*/ 5040219 w 17"/>
                <a:gd name="T17" fmla="*/ 12599754 h 17"/>
                <a:gd name="T18" fmla="*/ 5040219 w 17"/>
                <a:gd name="T19" fmla="*/ 0 h 17"/>
                <a:gd name="T20" fmla="*/ 20160876 w 17"/>
                <a:gd name="T21" fmla="*/ 0 h 17"/>
                <a:gd name="T22" fmla="*/ 32760631 w 17"/>
                <a:gd name="T23" fmla="*/ 0 h 17"/>
                <a:gd name="T24" fmla="*/ 40321753 w 17"/>
                <a:gd name="T25" fmla="*/ 12599754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"/>
                <a:gd name="T40" fmla="*/ 0 h 17"/>
                <a:gd name="T41" fmla="*/ 17 w 17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" h="17">
                  <a:moveTo>
                    <a:pt x="16" y="10"/>
                  </a:moveTo>
                  <a:lnTo>
                    <a:pt x="8" y="5"/>
                  </a:lnTo>
                  <a:lnTo>
                    <a:pt x="5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5" y="16"/>
                  </a:lnTo>
                  <a:lnTo>
                    <a:pt x="2" y="16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0"/>
                  </a:lnTo>
                  <a:lnTo>
                    <a:pt x="8" y="0"/>
                  </a:lnTo>
                  <a:lnTo>
                    <a:pt x="13" y="0"/>
                  </a:lnTo>
                  <a:lnTo>
                    <a:pt x="16" y="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8" name="Line 465">
              <a:extLst>
                <a:ext uri="{FF2B5EF4-FFF2-40B4-BE49-F238E27FC236}">
                  <a16:creationId xmlns:a16="http://schemas.microsoft.com/office/drawing/2014/main" id="{21AA4E5C-5165-1D94-C0B7-6E9567FDEF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798002" y="4428441"/>
              <a:ext cx="1677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9" name="Freeform 466">
              <a:extLst>
                <a:ext uri="{FF2B5EF4-FFF2-40B4-BE49-F238E27FC236}">
                  <a16:creationId xmlns:a16="http://schemas.microsoft.com/office/drawing/2014/main" id="{94633D96-580A-4741-FF12-03B403D6AB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0823" y="4428441"/>
              <a:ext cx="458038" cy="370794"/>
            </a:xfrm>
            <a:custGeom>
              <a:avLst/>
              <a:gdLst>
                <a:gd name="T0" fmla="*/ 178930094 w 273"/>
                <a:gd name="T1" fmla="*/ 27722552 h 221"/>
                <a:gd name="T2" fmla="*/ 241934721 w 273"/>
                <a:gd name="T3" fmla="*/ 50403197 h 221"/>
                <a:gd name="T4" fmla="*/ 282257174 w 273"/>
                <a:gd name="T5" fmla="*/ 85685435 h 221"/>
                <a:gd name="T6" fmla="*/ 304937761 w 273"/>
                <a:gd name="T7" fmla="*/ 113407987 h 221"/>
                <a:gd name="T8" fmla="*/ 335179601 w 273"/>
                <a:gd name="T9" fmla="*/ 133569265 h 221"/>
                <a:gd name="T10" fmla="*/ 372982695 w 273"/>
                <a:gd name="T11" fmla="*/ 163811183 h 221"/>
                <a:gd name="T12" fmla="*/ 408264841 w 273"/>
                <a:gd name="T13" fmla="*/ 178932143 h 221"/>
                <a:gd name="T14" fmla="*/ 420864814 w 273"/>
                <a:gd name="T15" fmla="*/ 201612787 h 221"/>
                <a:gd name="T16" fmla="*/ 456146961 w 273"/>
                <a:gd name="T17" fmla="*/ 194053102 h 221"/>
                <a:gd name="T18" fmla="*/ 481348495 w 273"/>
                <a:gd name="T19" fmla="*/ 224295020 h 221"/>
                <a:gd name="T20" fmla="*/ 531751562 w 273"/>
                <a:gd name="T21" fmla="*/ 246975664 h 221"/>
                <a:gd name="T22" fmla="*/ 556953095 w 273"/>
                <a:gd name="T23" fmla="*/ 279738536 h 221"/>
                <a:gd name="T24" fmla="*/ 564514349 w 273"/>
                <a:gd name="T25" fmla="*/ 299899815 h 221"/>
                <a:gd name="T26" fmla="*/ 564514349 w 273"/>
                <a:gd name="T27" fmla="*/ 320061094 h 221"/>
                <a:gd name="T28" fmla="*/ 554433735 w 273"/>
                <a:gd name="T29" fmla="*/ 312499820 h 221"/>
                <a:gd name="T30" fmla="*/ 536791868 w 273"/>
                <a:gd name="T31" fmla="*/ 315020774 h 221"/>
                <a:gd name="T32" fmla="*/ 549393429 w 273"/>
                <a:gd name="T33" fmla="*/ 309980454 h 221"/>
                <a:gd name="T34" fmla="*/ 561993402 w 273"/>
                <a:gd name="T35" fmla="*/ 317540140 h 221"/>
                <a:gd name="T36" fmla="*/ 579635269 w 273"/>
                <a:gd name="T37" fmla="*/ 315020774 h 221"/>
                <a:gd name="T38" fmla="*/ 579635269 w 273"/>
                <a:gd name="T39" fmla="*/ 330141733 h 221"/>
                <a:gd name="T40" fmla="*/ 597275548 w 273"/>
                <a:gd name="T41" fmla="*/ 352822378 h 221"/>
                <a:gd name="T42" fmla="*/ 589715882 w 273"/>
                <a:gd name="T43" fmla="*/ 355343331 h 221"/>
                <a:gd name="T44" fmla="*/ 594754601 w 273"/>
                <a:gd name="T45" fmla="*/ 362903017 h 221"/>
                <a:gd name="T46" fmla="*/ 614915828 w 273"/>
                <a:gd name="T47" fmla="*/ 370464290 h 221"/>
                <a:gd name="T48" fmla="*/ 622477082 w 273"/>
                <a:gd name="T49" fmla="*/ 375504610 h 221"/>
                <a:gd name="T50" fmla="*/ 619956135 w 273"/>
                <a:gd name="T51" fmla="*/ 380544930 h 221"/>
                <a:gd name="T52" fmla="*/ 645159256 w 273"/>
                <a:gd name="T53" fmla="*/ 395665889 h 221"/>
                <a:gd name="T54" fmla="*/ 655239869 w 273"/>
                <a:gd name="T55" fmla="*/ 398185255 h 221"/>
                <a:gd name="T56" fmla="*/ 670360789 w 273"/>
                <a:gd name="T57" fmla="*/ 423386853 h 221"/>
                <a:gd name="T58" fmla="*/ 672880149 w 273"/>
                <a:gd name="T59" fmla="*/ 456149725 h 221"/>
                <a:gd name="T60" fmla="*/ 650199562 w 273"/>
                <a:gd name="T61" fmla="*/ 456149725 h 221"/>
                <a:gd name="T62" fmla="*/ 655239869 w 273"/>
                <a:gd name="T63" fmla="*/ 466230364 h 221"/>
                <a:gd name="T64" fmla="*/ 665320482 w 273"/>
                <a:gd name="T65" fmla="*/ 461190045 h 221"/>
                <a:gd name="T66" fmla="*/ 640117361 w 273"/>
                <a:gd name="T67" fmla="*/ 476311004 h 221"/>
                <a:gd name="T68" fmla="*/ 650199562 w 273"/>
                <a:gd name="T69" fmla="*/ 483870690 h 221"/>
                <a:gd name="T70" fmla="*/ 642638309 w 273"/>
                <a:gd name="T71" fmla="*/ 491431963 h 221"/>
                <a:gd name="T72" fmla="*/ 637598002 w 273"/>
                <a:gd name="T73" fmla="*/ 488911009 h 221"/>
                <a:gd name="T74" fmla="*/ 645159256 w 273"/>
                <a:gd name="T75" fmla="*/ 504031968 h 221"/>
                <a:gd name="T76" fmla="*/ 622477082 w 273"/>
                <a:gd name="T77" fmla="*/ 519152927 h 221"/>
                <a:gd name="T78" fmla="*/ 582154628 w 273"/>
                <a:gd name="T79" fmla="*/ 511593242 h 221"/>
                <a:gd name="T80" fmla="*/ 582154628 w 273"/>
                <a:gd name="T81" fmla="*/ 501512602 h 221"/>
                <a:gd name="T82" fmla="*/ 559474042 w 273"/>
                <a:gd name="T83" fmla="*/ 511593242 h 221"/>
                <a:gd name="T84" fmla="*/ 546872482 w 273"/>
                <a:gd name="T85" fmla="*/ 486391643 h 221"/>
                <a:gd name="T86" fmla="*/ 536791868 w 273"/>
                <a:gd name="T87" fmla="*/ 506552922 h 221"/>
                <a:gd name="T88" fmla="*/ 536791868 w 273"/>
                <a:gd name="T89" fmla="*/ 506552922 h 221"/>
                <a:gd name="T90" fmla="*/ 534272509 w 273"/>
                <a:gd name="T91" fmla="*/ 529233567 h 221"/>
                <a:gd name="T92" fmla="*/ 519151589 w 273"/>
                <a:gd name="T93" fmla="*/ 539314206 h 221"/>
                <a:gd name="T94" fmla="*/ 493950055 w 273"/>
                <a:gd name="T95" fmla="*/ 536794840 h 221"/>
                <a:gd name="T96" fmla="*/ 483869442 w 273"/>
                <a:gd name="T97" fmla="*/ 536794840 h 221"/>
                <a:gd name="T98" fmla="*/ 456146961 w 273"/>
                <a:gd name="T99" fmla="*/ 541835160 h 221"/>
                <a:gd name="T100" fmla="*/ 448587295 w 273"/>
                <a:gd name="T101" fmla="*/ 504031968 h 221"/>
                <a:gd name="T102" fmla="*/ 226813801 w 273"/>
                <a:gd name="T103" fmla="*/ 378023976 h 221"/>
                <a:gd name="T104" fmla="*/ 32761200 w 273"/>
                <a:gd name="T105" fmla="*/ 194053102 h 221"/>
                <a:gd name="T106" fmla="*/ 65523987 w 273"/>
                <a:gd name="T107" fmla="*/ 143649905 h 221"/>
                <a:gd name="T108" fmla="*/ 35282147 w 273"/>
                <a:gd name="T109" fmla="*/ 88206388 h 221"/>
                <a:gd name="T110" fmla="*/ 55443374 w 273"/>
                <a:gd name="T111" fmla="*/ 35282238 h 221"/>
                <a:gd name="T112" fmla="*/ 73083653 w 273"/>
                <a:gd name="T113" fmla="*/ 25201598 h 221"/>
                <a:gd name="T114" fmla="*/ 90725520 w 273"/>
                <a:gd name="T115" fmla="*/ 20161279 h 22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73"/>
                <a:gd name="T175" fmla="*/ 0 h 221"/>
                <a:gd name="T176" fmla="*/ 273 w 273"/>
                <a:gd name="T177" fmla="*/ 221 h 22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73" h="221">
                  <a:moveTo>
                    <a:pt x="47" y="2"/>
                  </a:moveTo>
                  <a:lnTo>
                    <a:pt x="48" y="2"/>
                  </a:lnTo>
                  <a:lnTo>
                    <a:pt x="53" y="6"/>
                  </a:lnTo>
                  <a:lnTo>
                    <a:pt x="55" y="6"/>
                  </a:lnTo>
                  <a:lnTo>
                    <a:pt x="64" y="7"/>
                  </a:lnTo>
                  <a:lnTo>
                    <a:pt x="66" y="8"/>
                  </a:lnTo>
                  <a:lnTo>
                    <a:pt x="69" y="10"/>
                  </a:lnTo>
                  <a:lnTo>
                    <a:pt x="69" y="11"/>
                  </a:lnTo>
                  <a:lnTo>
                    <a:pt x="71" y="11"/>
                  </a:lnTo>
                  <a:lnTo>
                    <a:pt x="72" y="11"/>
                  </a:lnTo>
                  <a:lnTo>
                    <a:pt x="75" y="14"/>
                  </a:lnTo>
                  <a:lnTo>
                    <a:pt x="80" y="14"/>
                  </a:lnTo>
                  <a:lnTo>
                    <a:pt x="81" y="16"/>
                  </a:lnTo>
                  <a:lnTo>
                    <a:pt x="82" y="17"/>
                  </a:lnTo>
                  <a:lnTo>
                    <a:pt x="83" y="17"/>
                  </a:lnTo>
                  <a:lnTo>
                    <a:pt x="86" y="17"/>
                  </a:lnTo>
                  <a:lnTo>
                    <a:pt x="91" y="19"/>
                  </a:lnTo>
                  <a:lnTo>
                    <a:pt x="96" y="20"/>
                  </a:lnTo>
                  <a:lnTo>
                    <a:pt x="100" y="20"/>
                  </a:lnTo>
                  <a:lnTo>
                    <a:pt x="101" y="20"/>
                  </a:lnTo>
                  <a:lnTo>
                    <a:pt x="106" y="26"/>
                  </a:lnTo>
                  <a:lnTo>
                    <a:pt x="106" y="28"/>
                  </a:lnTo>
                  <a:lnTo>
                    <a:pt x="107" y="31"/>
                  </a:lnTo>
                  <a:lnTo>
                    <a:pt x="108" y="34"/>
                  </a:lnTo>
                  <a:lnTo>
                    <a:pt x="109" y="34"/>
                  </a:lnTo>
                  <a:lnTo>
                    <a:pt x="112" y="34"/>
                  </a:lnTo>
                  <a:lnTo>
                    <a:pt x="113" y="35"/>
                  </a:lnTo>
                  <a:lnTo>
                    <a:pt x="114" y="37"/>
                  </a:lnTo>
                  <a:lnTo>
                    <a:pt x="114" y="38"/>
                  </a:lnTo>
                  <a:lnTo>
                    <a:pt x="115" y="39"/>
                  </a:lnTo>
                  <a:lnTo>
                    <a:pt x="114" y="39"/>
                  </a:lnTo>
                  <a:lnTo>
                    <a:pt x="116" y="42"/>
                  </a:lnTo>
                  <a:lnTo>
                    <a:pt x="118" y="43"/>
                  </a:lnTo>
                  <a:lnTo>
                    <a:pt x="121" y="45"/>
                  </a:lnTo>
                  <a:lnTo>
                    <a:pt x="122" y="45"/>
                  </a:lnTo>
                  <a:lnTo>
                    <a:pt x="126" y="46"/>
                  </a:lnTo>
                  <a:lnTo>
                    <a:pt x="127" y="46"/>
                  </a:lnTo>
                  <a:lnTo>
                    <a:pt x="129" y="46"/>
                  </a:lnTo>
                  <a:lnTo>
                    <a:pt x="130" y="45"/>
                  </a:lnTo>
                  <a:lnTo>
                    <a:pt x="130" y="46"/>
                  </a:lnTo>
                  <a:lnTo>
                    <a:pt x="133" y="47"/>
                  </a:lnTo>
                  <a:lnTo>
                    <a:pt x="133" y="49"/>
                  </a:lnTo>
                  <a:lnTo>
                    <a:pt x="133" y="53"/>
                  </a:lnTo>
                  <a:lnTo>
                    <a:pt x="135" y="58"/>
                  </a:lnTo>
                  <a:lnTo>
                    <a:pt x="136" y="59"/>
                  </a:lnTo>
                  <a:lnTo>
                    <a:pt x="139" y="61"/>
                  </a:lnTo>
                  <a:lnTo>
                    <a:pt x="142" y="60"/>
                  </a:lnTo>
                  <a:lnTo>
                    <a:pt x="144" y="62"/>
                  </a:lnTo>
                  <a:lnTo>
                    <a:pt x="146" y="62"/>
                  </a:lnTo>
                  <a:lnTo>
                    <a:pt x="148" y="65"/>
                  </a:lnTo>
                  <a:lnTo>
                    <a:pt x="149" y="65"/>
                  </a:lnTo>
                  <a:lnTo>
                    <a:pt x="150" y="64"/>
                  </a:lnTo>
                  <a:lnTo>
                    <a:pt x="151" y="66"/>
                  </a:lnTo>
                  <a:lnTo>
                    <a:pt x="152" y="67"/>
                  </a:lnTo>
                  <a:lnTo>
                    <a:pt x="157" y="68"/>
                  </a:lnTo>
                  <a:lnTo>
                    <a:pt x="159" y="70"/>
                  </a:lnTo>
                  <a:lnTo>
                    <a:pt x="159" y="71"/>
                  </a:lnTo>
                  <a:lnTo>
                    <a:pt x="162" y="70"/>
                  </a:lnTo>
                  <a:lnTo>
                    <a:pt x="162" y="71"/>
                  </a:lnTo>
                  <a:lnTo>
                    <a:pt x="163" y="74"/>
                  </a:lnTo>
                  <a:lnTo>
                    <a:pt x="164" y="75"/>
                  </a:lnTo>
                  <a:lnTo>
                    <a:pt x="165" y="75"/>
                  </a:lnTo>
                  <a:lnTo>
                    <a:pt x="166" y="78"/>
                  </a:lnTo>
                  <a:lnTo>
                    <a:pt x="168" y="80"/>
                  </a:lnTo>
                  <a:lnTo>
                    <a:pt x="166" y="80"/>
                  </a:lnTo>
                  <a:lnTo>
                    <a:pt x="164" y="78"/>
                  </a:lnTo>
                  <a:lnTo>
                    <a:pt x="165" y="80"/>
                  </a:lnTo>
                  <a:lnTo>
                    <a:pt x="167" y="80"/>
                  </a:lnTo>
                  <a:lnTo>
                    <a:pt x="172" y="80"/>
                  </a:lnTo>
                  <a:lnTo>
                    <a:pt x="173" y="79"/>
                  </a:lnTo>
                  <a:lnTo>
                    <a:pt x="174" y="79"/>
                  </a:lnTo>
                  <a:lnTo>
                    <a:pt x="176" y="80"/>
                  </a:lnTo>
                  <a:lnTo>
                    <a:pt x="177" y="80"/>
                  </a:lnTo>
                  <a:lnTo>
                    <a:pt x="178" y="79"/>
                  </a:lnTo>
                  <a:lnTo>
                    <a:pt x="179" y="77"/>
                  </a:lnTo>
                  <a:lnTo>
                    <a:pt x="180" y="77"/>
                  </a:lnTo>
                  <a:lnTo>
                    <a:pt x="181" y="77"/>
                  </a:lnTo>
                  <a:lnTo>
                    <a:pt x="183" y="79"/>
                  </a:lnTo>
                  <a:lnTo>
                    <a:pt x="186" y="78"/>
                  </a:lnTo>
                  <a:lnTo>
                    <a:pt x="187" y="80"/>
                  </a:lnTo>
                  <a:lnTo>
                    <a:pt x="188" y="83"/>
                  </a:lnTo>
                  <a:lnTo>
                    <a:pt x="188" y="84"/>
                  </a:lnTo>
                  <a:lnTo>
                    <a:pt x="187" y="84"/>
                  </a:lnTo>
                  <a:lnTo>
                    <a:pt x="188" y="87"/>
                  </a:lnTo>
                  <a:lnTo>
                    <a:pt x="188" y="88"/>
                  </a:lnTo>
                  <a:lnTo>
                    <a:pt x="191" y="89"/>
                  </a:lnTo>
                  <a:lnTo>
                    <a:pt x="196" y="89"/>
                  </a:lnTo>
                  <a:lnTo>
                    <a:pt x="196" y="90"/>
                  </a:lnTo>
                  <a:lnTo>
                    <a:pt x="194" y="90"/>
                  </a:lnTo>
                  <a:lnTo>
                    <a:pt x="196" y="91"/>
                  </a:lnTo>
                  <a:lnTo>
                    <a:pt x="196" y="92"/>
                  </a:lnTo>
                  <a:lnTo>
                    <a:pt x="200" y="92"/>
                  </a:lnTo>
                  <a:lnTo>
                    <a:pt x="205" y="95"/>
                  </a:lnTo>
                  <a:lnTo>
                    <a:pt x="208" y="96"/>
                  </a:lnTo>
                  <a:lnTo>
                    <a:pt x="211" y="98"/>
                  </a:lnTo>
                  <a:lnTo>
                    <a:pt x="214" y="99"/>
                  </a:lnTo>
                  <a:lnTo>
                    <a:pt x="215" y="99"/>
                  </a:lnTo>
                  <a:lnTo>
                    <a:pt x="215" y="100"/>
                  </a:lnTo>
                  <a:lnTo>
                    <a:pt x="215" y="101"/>
                  </a:lnTo>
                  <a:lnTo>
                    <a:pt x="217" y="104"/>
                  </a:lnTo>
                  <a:lnTo>
                    <a:pt x="218" y="107"/>
                  </a:lnTo>
                  <a:lnTo>
                    <a:pt x="221" y="109"/>
                  </a:lnTo>
                  <a:lnTo>
                    <a:pt x="221" y="110"/>
                  </a:lnTo>
                  <a:lnTo>
                    <a:pt x="221" y="111"/>
                  </a:lnTo>
                  <a:lnTo>
                    <a:pt x="223" y="113"/>
                  </a:lnTo>
                  <a:lnTo>
                    <a:pt x="222" y="113"/>
                  </a:lnTo>
                  <a:lnTo>
                    <a:pt x="222" y="114"/>
                  </a:lnTo>
                  <a:lnTo>
                    <a:pt x="222" y="115"/>
                  </a:lnTo>
                  <a:lnTo>
                    <a:pt x="222" y="116"/>
                  </a:lnTo>
                  <a:lnTo>
                    <a:pt x="223" y="117"/>
                  </a:lnTo>
                  <a:lnTo>
                    <a:pt x="223" y="119"/>
                  </a:lnTo>
                  <a:lnTo>
                    <a:pt x="224" y="119"/>
                  </a:lnTo>
                  <a:lnTo>
                    <a:pt x="226" y="120"/>
                  </a:lnTo>
                  <a:lnTo>
                    <a:pt x="228" y="123"/>
                  </a:lnTo>
                  <a:lnTo>
                    <a:pt x="226" y="124"/>
                  </a:lnTo>
                  <a:lnTo>
                    <a:pt x="226" y="126"/>
                  </a:lnTo>
                  <a:lnTo>
                    <a:pt x="226" y="127"/>
                  </a:lnTo>
                  <a:lnTo>
                    <a:pt x="226" y="129"/>
                  </a:lnTo>
                  <a:lnTo>
                    <a:pt x="224" y="129"/>
                  </a:lnTo>
                  <a:lnTo>
                    <a:pt x="224" y="127"/>
                  </a:lnTo>
                  <a:lnTo>
                    <a:pt x="225" y="126"/>
                  </a:lnTo>
                  <a:lnTo>
                    <a:pt x="224" y="125"/>
                  </a:lnTo>
                  <a:lnTo>
                    <a:pt x="223" y="122"/>
                  </a:lnTo>
                  <a:lnTo>
                    <a:pt x="222" y="122"/>
                  </a:lnTo>
                  <a:lnTo>
                    <a:pt x="221" y="122"/>
                  </a:lnTo>
                  <a:lnTo>
                    <a:pt x="218" y="122"/>
                  </a:lnTo>
                  <a:lnTo>
                    <a:pt x="218" y="123"/>
                  </a:lnTo>
                  <a:lnTo>
                    <a:pt x="220" y="124"/>
                  </a:lnTo>
                  <a:lnTo>
                    <a:pt x="218" y="125"/>
                  </a:lnTo>
                  <a:lnTo>
                    <a:pt x="216" y="126"/>
                  </a:lnTo>
                  <a:lnTo>
                    <a:pt x="215" y="125"/>
                  </a:lnTo>
                  <a:lnTo>
                    <a:pt x="217" y="124"/>
                  </a:lnTo>
                  <a:lnTo>
                    <a:pt x="217" y="123"/>
                  </a:lnTo>
                  <a:lnTo>
                    <a:pt x="215" y="124"/>
                  </a:lnTo>
                  <a:lnTo>
                    <a:pt x="213" y="125"/>
                  </a:lnTo>
                  <a:lnTo>
                    <a:pt x="214" y="125"/>
                  </a:lnTo>
                  <a:lnTo>
                    <a:pt x="215" y="124"/>
                  </a:lnTo>
                  <a:lnTo>
                    <a:pt x="217" y="123"/>
                  </a:lnTo>
                  <a:lnTo>
                    <a:pt x="217" y="124"/>
                  </a:lnTo>
                  <a:lnTo>
                    <a:pt x="215" y="125"/>
                  </a:lnTo>
                  <a:lnTo>
                    <a:pt x="216" y="126"/>
                  </a:lnTo>
                  <a:lnTo>
                    <a:pt x="220" y="124"/>
                  </a:lnTo>
                  <a:lnTo>
                    <a:pt x="218" y="123"/>
                  </a:lnTo>
                  <a:lnTo>
                    <a:pt x="218" y="122"/>
                  </a:lnTo>
                  <a:lnTo>
                    <a:pt x="221" y="122"/>
                  </a:lnTo>
                  <a:lnTo>
                    <a:pt x="222" y="123"/>
                  </a:lnTo>
                  <a:lnTo>
                    <a:pt x="223" y="122"/>
                  </a:lnTo>
                  <a:lnTo>
                    <a:pt x="223" y="123"/>
                  </a:lnTo>
                  <a:lnTo>
                    <a:pt x="224" y="123"/>
                  </a:lnTo>
                  <a:lnTo>
                    <a:pt x="224" y="125"/>
                  </a:lnTo>
                  <a:lnTo>
                    <a:pt x="224" y="126"/>
                  </a:lnTo>
                  <a:lnTo>
                    <a:pt x="223" y="126"/>
                  </a:lnTo>
                  <a:lnTo>
                    <a:pt x="224" y="129"/>
                  </a:lnTo>
                  <a:lnTo>
                    <a:pt x="224" y="130"/>
                  </a:lnTo>
                  <a:lnTo>
                    <a:pt x="226" y="129"/>
                  </a:lnTo>
                  <a:lnTo>
                    <a:pt x="226" y="127"/>
                  </a:lnTo>
                  <a:lnTo>
                    <a:pt x="226" y="125"/>
                  </a:lnTo>
                  <a:lnTo>
                    <a:pt x="228" y="124"/>
                  </a:lnTo>
                  <a:lnTo>
                    <a:pt x="229" y="125"/>
                  </a:lnTo>
                  <a:lnTo>
                    <a:pt x="230" y="125"/>
                  </a:lnTo>
                  <a:lnTo>
                    <a:pt x="230" y="126"/>
                  </a:lnTo>
                  <a:lnTo>
                    <a:pt x="229" y="126"/>
                  </a:lnTo>
                  <a:lnTo>
                    <a:pt x="228" y="126"/>
                  </a:lnTo>
                  <a:lnTo>
                    <a:pt x="229" y="126"/>
                  </a:lnTo>
                  <a:lnTo>
                    <a:pt x="229" y="127"/>
                  </a:lnTo>
                  <a:lnTo>
                    <a:pt x="229" y="128"/>
                  </a:lnTo>
                  <a:lnTo>
                    <a:pt x="229" y="129"/>
                  </a:lnTo>
                  <a:lnTo>
                    <a:pt x="231" y="131"/>
                  </a:lnTo>
                  <a:lnTo>
                    <a:pt x="230" y="131"/>
                  </a:lnTo>
                  <a:lnTo>
                    <a:pt x="231" y="132"/>
                  </a:lnTo>
                  <a:lnTo>
                    <a:pt x="232" y="133"/>
                  </a:lnTo>
                  <a:lnTo>
                    <a:pt x="232" y="134"/>
                  </a:lnTo>
                  <a:lnTo>
                    <a:pt x="234" y="134"/>
                  </a:lnTo>
                  <a:lnTo>
                    <a:pt x="235" y="137"/>
                  </a:lnTo>
                  <a:lnTo>
                    <a:pt x="235" y="138"/>
                  </a:lnTo>
                  <a:lnTo>
                    <a:pt x="237" y="140"/>
                  </a:lnTo>
                  <a:lnTo>
                    <a:pt x="238" y="140"/>
                  </a:lnTo>
                  <a:lnTo>
                    <a:pt x="240" y="143"/>
                  </a:lnTo>
                  <a:lnTo>
                    <a:pt x="239" y="143"/>
                  </a:lnTo>
                  <a:lnTo>
                    <a:pt x="238" y="141"/>
                  </a:lnTo>
                  <a:lnTo>
                    <a:pt x="236" y="140"/>
                  </a:lnTo>
                  <a:lnTo>
                    <a:pt x="235" y="141"/>
                  </a:lnTo>
                  <a:lnTo>
                    <a:pt x="234" y="141"/>
                  </a:lnTo>
                  <a:lnTo>
                    <a:pt x="235" y="143"/>
                  </a:lnTo>
                  <a:lnTo>
                    <a:pt x="234" y="142"/>
                  </a:lnTo>
                  <a:lnTo>
                    <a:pt x="234" y="141"/>
                  </a:lnTo>
                  <a:lnTo>
                    <a:pt x="235" y="141"/>
                  </a:lnTo>
                  <a:lnTo>
                    <a:pt x="237" y="141"/>
                  </a:lnTo>
                  <a:lnTo>
                    <a:pt x="238" y="143"/>
                  </a:lnTo>
                  <a:lnTo>
                    <a:pt x="238" y="144"/>
                  </a:lnTo>
                  <a:lnTo>
                    <a:pt x="236" y="144"/>
                  </a:lnTo>
                  <a:lnTo>
                    <a:pt x="237" y="145"/>
                  </a:lnTo>
                  <a:lnTo>
                    <a:pt x="238" y="144"/>
                  </a:lnTo>
                  <a:lnTo>
                    <a:pt x="238" y="145"/>
                  </a:lnTo>
                  <a:lnTo>
                    <a:pt x="238" y="146"/>
                  </a:lnTo>
                  <a:lnTo>
                    <a:pt x="239" y="144"/>
                  </a:lnTo>
                  <a:lnTo>
                    <a:pt x="239" y="143"/>
                  </a:lnTo>
                  <a:lnTo>
                    <a:pt x="241" y="146"/>
                  </a:lnTo>
                  <a:lnTo>
                    <a:pt x="244" y="146"/>
                  </a:lnTo>
                  <a:lnTo>
                    <a:pt x="244" y="147"/>
                  </a:lnTo>
                  <a:lnTo>
                    <a:pt x="242" y="147"/>
                  </a:lnTo>
                  <a:lnTo>
                    <a:pt x="242" y="148"/>
                  </a:lnTo>
                  <a:lnTo>
                    <a:pt x="243" y="148"/>
                  </a:lnTo>
                  <a:lnTo>
                    <a:pt x="243" y="147"/>
                  </a:lnTo>
                  <a:lnTo>
                    <a:pt x="244" y="147"/>
                  </a:lnTo>
                  <a:lnTo>
                    <a:pt x="245" y="148"/>
                  </a:lnTo>
                  <a:lnTo>
                    <a:pt x="247" y="149"/>
                  </a:lnTo>
                  <a:lnTo>
                    <a:pt x="245" y="151"/>
                  </a:lnTo>
                  <a:lnTo>
                    <a:pt x="243" y="151"/>
                  </a:lnTo>
                  <a:lnTo>
                    <a:pt x="243" y="152"/>
                  </a:lnTo>
                  <a:lnTo>
                    <a:pt x="243" y="155"/>
                  </a:lnTo>
                  <a:lnTo>
                    <a:pt x="243" y="152"/>
                  </a:lnTo>
                  <a:lnTo>
                    <a:pt x="245" y="152"/>
                  </a:lnTo>
                  <a:lnTo>
                    <a:pt x="246" y="151"/>
                  </a:lnTo>
                  <a:lnTo>
                    <a:pt x="247" y="150"/>
                  </a:lnTo>
                  <a:lnTo>
                    <a:pt x="247" y="149"/>
                  </a:lnTo>
                  <a:lnTo>
                    <a:pt x="248" y="149"/>
                  </a:lnTo>
                  <a:lnTo>
                    <a:pt x="249" y="149"/>
                  </a:lnTo>
                  <a:lnTo>
                    <a:pt x="250" y="150"/>
                  </a:lnTo>
                  <a:lnTo>
                    <a:pt x="254" y="152"/>
                  </a:lnTo>
                  <a:lnTo>
                    <a:pt x="256" y="154"/>
                  </a:lnTo>
                  <a:lnTo>
                    <a:pt x="257" y="156"/>
                  </a:lnTo>
                  <a:lnTo>
                    <a:pt x="256" y="157"/>
                  </a:lnTo>
                  <a:lnTo>
                    <a:pt x="257" y="158"/>
                  </a:lnTo>
                  <a:lnTo>
                    <a:pt x="256" y="159"/>
                  </a:lnTo>
                  <a:lnTo>
                    <a:pt x="257" y="158"/>
                  </a:lnTo>
                  <a:lnTo>
                    <a:pt x="257" y="156"/>
                  </a:lnTo>
                  <a:lnTo>
                    <a:pt x="258" y="155"/>
                  </a:lnTo>
                  <a:lnTo>
                    <a:pt x="260" y="158"/>
                  </a:lnTo>
                  <a:lnTo>
                    <a:pt x="260" y="159"/>
                  </a:lnTo>
                  <a:lnTo>
                    <a:pt x="259" y="162"/>
                  </a:lnTo>
                  <a:lnTo>
                    <a:pt x="259" y="164"/>
                  </a:lnTo>
                  <a:lnTo>
                    <a:pt x="261" y="164"/>
                  </a:lnTo>
                  <a:lnTo>
                    <a:pt x="262" y="165"/>
                  </a:lnTo>
                  <a:lnTo>
                    <a:pt x="263" y="165"/>
                  </a:lnTo>
                  <a:lnTo>
                    <a:pt x="264" y="166"/>
                  </a:lnTo>
                  <a:lnTo>
                    <a:pt x="265" y="167"/>
                  </a:lnTo>
                  <a:lnTo>
                    <a:pt x="266" y="168"/>
                  </a:lnTo>
                  <a:lnTo>
                    <a:pt x="270" y="174"/>
                  </a:lnTo>
                  <a:lnTo>
                    <a:pt x="271" y="174"/>
                  </a:lnTo>
                  <a:lnTo>
                    <a:pt x="272" y="174"/>
                  </a:lnTo>
                  <a:lnTo>
                    <a:pt x="270" y="175"/>
                  </a:lnTo>
                  <a:lnTo>
                    <a:pt x="271" y="176"/>
                  </a:lnTo>
                  <a:lnTo>
                    <a:pt x="271" y="177"/>
                  </a:lnTo>
                  <a:lnTo>
                    <a:pt x="271" y="180"/>
                  </a:lnTo>
                  <a:lnTo>
                    <a:pt x="270" y="180"/>
                  </a:lnTo>
                  <a:lnTo>
                    <a:pt x="267" y="181"/>
                  </a:lnTo>
                  <a:lnTo>
                    <a:pt x="267" y="180"/>
                  </a:lnTo>
                  <a:lnTo>
                    <a:pt x="266" y="180"/>
                  </a:lnTo>
                  <a:lnTo>
                    <a:pt x="264" y="180"/>
                  </a:lnTo>
                  <a:lnTo>
                    <a:pt x="263" y="180"/>
                  </a:lnTo>
                  <a:lnTo>
                    <a:pt x="259" y="182"/>
                  </a:lnTo>
                  <a:lnTo>
                    <a:pt x="260" y="181"/>
                  </a:lnTo>
                  <a:lnTo>
                    <a:pt x="259" y="181"/>
                  </a:lnTo>
                  <a:lnTo>
                    <a:pt x="258" y="181"/>
                  </a:lnTo>
                  <a:lnTo>
                    <a:pt x="258" y="182"/>
                  </a:lnTo>
                  <a:lnTo>
                    <a:pt x="259" y="182"/>
                  </a:lnTo>
                  <a:lnTo>
                    <a:pt x="260" y="182"/>
                  </a:lnTo>
                  <a:lnTo>
                    <a:pt x="259" y="185"/>
                  </a:lnTo>
                  <a:lnTo>
                    <a:pt x="259" y="186"/>
                  </a:lnTo>
                  <a:lnTo>
                    <a:pt x="258" y="187"/>
                  </a:lnTo>
                  <a:lnTo>
                    <a:pt x="260" y="185"/>
                  </a:lnTo>
                  <a:lnTo>
                    <a:pt x="261" y="182"/>
                  </a:lnTo>
                  <a:lnTo>
                    <a:pt x="264" y="181"/>
                  </a:lnTo>
                  <a:lnTo>
                    <a:pt x="264" y="182"/>
                  </a:lnTo>
                  <a:lnTo>
                    <a:pt x="263" y="182"/>
                  </a:lnTo>
                  <a:lnTo>
                    <a:pt x="263" y="183"/>
                  </a:lnTo>
                  <a:lnTo>
                    <a:pt x="264" y="182"/>
                  </a:lnTo>
                  <a:lnTo>
                    <a:pt x="264" y="183"/>
                  </a:lnTo>
                  <a:lnTo>
                    <a:pt x="263" y="184"/>
                  </a:lnTo>
                  <a:lnTo>
                    <a:pt x="263" y="186"/>
                  </a:lnTo>
                  <a:lnTo>
                    <a:pt x="261" y="191"/>
                  </a:lnTo>
                  <a:lnTo>
                    <a:pt x="261" y="192"/>
                  </a:lnTo>
                  <a:lnTo>
                    <a:pt x="260" y="192"/>
                  </a:lnTo>
                  <a:lnTo>
                    <a:pt x="255" y="190"/>
                  </a:lnTo>
                  <a:lnTo>
                    <a:pt x="255" y="189"/>
                  </a:lnTo>
                  <a:lnTo>
                    <a:pt x="254" y="189"/>
                  </a:lnTo>
                  <a:lnTo>
                    <a:pt x="255" y="189"/>
                  </a:lnTo>
                  <a:lnTo>
                    <a:pt x="255" y="188"/>
                  </a:lnTo>
                  <a:lnTo>
                    <a:pt x="253" y="189"/>
                  </a:lnTo>
                  <a:lnTo>
                    <a:pt x="260" y="193"/>
                  </a:lnTo>
                  <a:lnTo>
                    <a:pt x="259" y="195"/>
                  </a:lnTo>
                  <a:lnTo>
                    <a:pt x="258" y="195"/>
                  </a:lnTo>
                  <a:lnTo>
                    <a:pt x="258" y="193"/>
                  </a:lnTo>
                  <a:lnTo>
                    <a:pt x="258" y="192"/>
                  </a:lnTo>
                  <a:lnTo>
                    <a:pt x="258" y="193"/>
                  </a:lnTo>
                  <a:lnTo>
                    <a:pt x="258" y="194"/>
                  </a:lnTo>
                  <a:lnTo>
                    <a:pt x="258" y="195"/>
                  </a:lnTo>
                  <a:lnTo>
                    <a:pt x="258" y="196"/>
                  </a:lnTo>
                  <a:lnTo>
                    <a:pt x="257" y="198"/>
                  </a:lnTo>
                  <a:lnTo>
                    <a:pt x="256" y="198"/>
                  </a:lnTo>
                  <a:lnTo>
                    <a:pt x="256" y="197"/>
                  </a:lnTo>
                  <a:lnTo>
                    <a:pt x="255" y="195"/>
                  </a:lnTo>
                  <a:lnTo>
                    <a:pt x="255" y="192"/>
                  </a:lnTo>
                  <a:lnTo>
                    <a:pt x="256" y="191"/>
                  </a:lnTo>
                  <a:lnTo>
                    <a:pt x="255" y="191"/>
                  </a:lnTo>
                  <a:lnTo>
                    <a:pt x="253" y="191"/>
                  </a:lnTo>
                  <a:lnTo>
                    <a:pt x="253" y="193"/>
                  </a:lnTo>
                  <a:lnTo>
                    <a:pt x="253" y="192"/>
                  </a:lnTo>
                  <a:lnTo>
                    <a:pt x="253" y="194"/>
                  </a:lnTo>
                  <a:lnTo>
                    <a:pt x="253" y="195"/>
                  </a:lnTo>
                  <a:lnTo>
                    <a:pt x="254" y="194"/>
                  </a:lnTo>
                  <a:lnTo>
                    <a:pt x="255" y="195"/>
                  </a:lnTo>
                  <a:lnTo>
                    <a:pt x="254" y="197"/>
                  </a:lnTo>
                  <a:lnTo>
                    <a:pt x="255" y="197"/>
                  </a:lnTo>
                  <a:lnTo>
                    <a:pt x="256" y="198"/>
                  </a:lnTo>
                  <a:lnTo>
                    <a:pt x="257" y="200"/>
                  </a:lnTo>
                  <a:lnTo>
                    <a:pt x="256" y="200"/>
                  </a:lnTo>
                  <a:lnTo>
                    <a:pt x="253" y="201"/>
                  </a:lnTo>
                  <a:lnTo>
                    <a:pt x="253" y="202"/>
                  </a:lnTo>
                  <a:lnTo>
                    <a:pt x="252" y="203"/>
                  </a:lnTo>
                  <a:lnTo>
                    <a:pt x="251" y="204"/>
                  </a:lnTo>
                  <a:lnTo>
                    <a:pt x="249" y="204"/>
                  </a:lnTo>
                  <a:lnTo>
                    <a:pt x="249" y="206"/>
                  </a:lnTo>
                  <a:lnTo>
                    <a:pt x="248" y="204"/>
                  </a:lnTo>
                  <a:lnTo>
                    <a:pt x="247" y="206"/>
                  </a:lnTo>
                  <a:lnTo>
                    <a:pt x="247" y="204"/>
                  </a:lnTo>
                  <a:lnTo>
                    <a:pt x="246" y="204"/>
                  </a:lnTo>
                  <a:lnTo>
                    <a:pt x="244" y="206"/>
                  </a:lnTo>
                  <a:lnTo>
                    <a:pt x="243" y="206"/>
                  </a:lnTo>
                  <a:lnTo>
                    <a:pt x="240" y="206"/>
                  </a:lnTo>
                  <a:lnTo>
                    <a:pt x="235" y="204"/>
                  </a:lnTo>
                  <a:lnTo>
                    <a:pt x="232" y="204"/>
                  </a:lnTo>
                  <a:lnTo>
                    <a:pt x="231" y="203"/>
                  </a:lnTo>
                  <a:lnTo>
                    <a:pt x="229" y="203"/>
                  </a:lnTo>
                  <a:lnTo>
                    <a:pt x="229" y="202"/>
                  </a:lnTo>
                  <a:lnTo>
                    <a:pt x="230" y="201"/>
                  </a:lnTo>
                  <a:lnTo>
                    <a:pt x="231" y="200"/>
                  </a:lnTo>
                  <a:lnTo>
                    <a:pt x="231" y="198"/>
                  </a:lnTo>
                  <a:lnTo>
                    <a:pt x="231" y="197"/>
                  </a:lnTo>
                  <a:lnTo>
                    <a:pt x="229" y="196"/>
                  </a:lnTo>
                  <a:lnTo>
                    <a:pt x="231" y="199"/>
                  </a:lnTo>
                  <a:lnTo>
                    <a:pt x="229" y="201"/>
                  </a:lnTo>
                  <a:lnTo>
                    <a:pt x="229" y="202"/>
                  </a:lnTo>
                  <a:lnTo>
                    <a:pt x="229" y="203"/>
                  </a:lnTo>
                  <a:lnTo>
                    <a:pt x="230" y="203"/>
                  </a:lnTo>
                  <a:lnTo>
                    <a:pt x="229" y="204"/>
                  </a:lnTo>
                  <a:lnTo>
                    <a:pt x="227" y="203"/>
                  </a:lnTo>
                  <a:lnTo>
                    <a:pt x="224" y="203"/>
                  </a:lnTo>
                  <a:lnTo>
                    <a:pt x="222" y="203"/>
                  </a:lnTo>
                  <a:lnTo>
                    <a:pt x="220" y="202"/>
                  </a:lnTo>
                  <a:lnTo>
                    <a:pt x="218" y="201"/>
                  </a:lnTo>
                  <a:lnTo>
                    <a:pt x="217" y="201"/>
                  </a:lnTo>
                  <a:lnTo>
                    <a:pt x="215" y="200"/>
                  </a:lnTo>
                  <a:lnTo>
                    <a:pt x="220" y="197"/>
                  </a:lnTo>
                  <a:lnTo>
                    <a:pt x="219" y="194"/>
                  </a:lnTo>
                  <a:lnTo>
                    <a:pt x="218" y="194"/>
                  </a:lnTo>
                  <a:lnTo>
                    <a:pt x="217" y="193"/>
                  </a:lnTo>
                  <a:lnTo>
                    <a:pt x="219" y="195"/>
                  </a:lnTo>
                  <a:lnTo>
                    <a:pt x="219" y="196"/>
                  </a:lnTo>
                  <a:lnTo>
                    <a:pt x="217" y="198"/>
                  </a:lnTo>
                  <a:lnTo>
                    <a:pt x="216" y="197"/>
                  </a:lnTo>
                  <a:lnTo>
                    <a:pt x="216" y="198"/>
                  </a:lnTo>
                  <a:lnTo>
                    <a:pt x="215" y="199"/>
                  </a:lnTo>
                  <a:lnTo>
                    <a:pt x="214" y="199"/>
                  </a:lnTo>
                  <a:lnTo>
                    <a:pt x="214" y="200"/>
                  </a:lnTo>
                  <a:lnTo>
                    <a:pt x="213" y="201"/>
                  </a:lnTo>
                  <a:lnTo>
                    <a:pt x="211" y="202"/>
                  </a:lnTo>
                  <a:lnTo>
                    <a:pt x="211" y="204"/>
                  </a:lnTo>
                  <a:lnTo>
                    <a:pt x="209" y="203"/>
                  </a:lnTo>
                  <a:lnTo>
                    <a:pt x="210" y="204"/>
                  </a:lnTo>
                  <a:lnTo>
                    <a:pt x="211" y="204"/>
                  </a:lnTo>
                  <a:lnTo>
                    <a:pt x="212" y="204"/>
                  </a:lnTo>
                  <a:lnTo>
                    <a:pt x="212" y="203"/>
                  </a:lnTo>
                  <a:lnTo>
                    <a:pt x="213" y="201"/>
                  </a:lnTo>
                  <a:lnTo>
                    <a:pt x="214" y="201"/>
                  </a:lnTo>
                  <a:lnTo>
                    <a:pt x="215" y="201"/>
                  </a:lnTo>
                  <a:lnTo>
                    <a:pt x="215" y="202"/>
                  </a:lnTo>
                  <a:lnTo>
                    <a:pt x="215" y="201"/>
                  </a:lnTo>
                  <a:lnTo>
                    <a:pt x="215" y="202"/>
                  </a:lnTo>
                  <a:lnTo>
                    <a:pt x="214" y="203"/>
                  </a:lnTo>
                  <a:lnTo>
                    <a:pt x="212" y="206"/>
                  </a:lnTo>
                  <a:lnTo>
                    <a:pt x="212" y="210"/>
                  </a:lnTo>
                  <a:lnTo>
                    <a:pt x="211" y="209"/>
                  </a:lnTo>
                  <a:lnTo>
                    <a:pt x="209" y="211"/>
                  </a:lnTo>
                  <a:lnTo>
                    <a:pt x="209" y="212"/>
                  </a:lnTo>
                  <a:lnTo>
                    <a:pt x="209" y="211"/>
                  </a:lnTo>
                  <a:lnTo>
                    <a:pt x="211" y="210"/>
                  </a:lnTo>
                  <a:lnTo>
                    <a:pt x="212" y="210"/>
                  </a:lnTo>
                  <a:lnTo>
                    <a:pt x="211" y="211"/>
                  </a:lnTo>
                  <a:lnTo>
                    <a:pt x="208" y="213"/>
                  </a:lnTo>
                  <a:lnTo>
                    <a:pt x="206" y="214"/>
                  </a:lnTo>
                  <a:lnTo>
                    <a:pt x="205" y="215"/>
                  </a:lnTo>
                  <a:lnTo>
                    <a:pt x="203" y="218"/>
                  </a:lnTo>
                  <a:lnTo>
                    <a:pt x="203" y="219"/>
                  </a:lnTo>
                  <a:lnTo>
                    <a:pt x="202" y="217"/>
                  </a:lnTo>
                  <a:lnTo>
                    <a:pt x="198" y="213"/>
                  </a:lnTo>
                  <a:lnTo>
                    <a:pt x="197" y="213"/>
                  </a:lnTo>
                  <a:lnTo>
                    <a:pt x="196" y="212"/>
                  </a:lnTo>
                  <a:lnTo>
                    <a:pt x="196" y="213"/>
                  </a:lnTo>
                  <a:lnTo>
                    <a:pt x="197" y="214"/>
                  </a:lnTo>
                  <a:lnTo>
                    <a:pt x="196" y="214"/>
                  </a:lnTo>
                  <a:lnTo>
                    <a:pt x="194" y="213"/>
                  </a:lnTo>
                  <a:lnTo>
                    <a:pt x="192" y="212"/>
                  </a:lnTo>
                  <a:lnTo>
                    <a:pt x="190" y="213"/>
                  </a:lnTo>
                  <a:lnTo>
                    <a:pt x="191" y="213"/>
                  </a:lnTo>
                  <a:lnTo>
                    <a:pt x="192" y="213"/>
                  </a:lnTo>
                  <a:lnTo>
                    <a:pt x="190" y="215"/>
                  </a:lnTo>
                  <a:lnTo>
                    <a:pt x="190" y="216"/>
                  </a:lnTo>
                  <a:lnTo>
                    <a:pt x="188" y="216"/>
                  </a:lnTo>
                  <a:lnTo>
                    <a:pt x="187" y="218"/>
                  </a:lnTo>
                  <a:lnTo>
                    <a:pt x="185" y="220"/>
                  </a:lnTo>
                  <a:lnTo>
                    <a:pt x="184" y="219"/>
                  </a:lnTo>
                  <a:lnTo>
                    <a:pt x="184" y="218"/>
                  </a:lnTo>
                  <a:lnTo>
                    <a:pt x="183" y="217"/>
                  </a:lnTo>
                  <a:lnTo>
                    <a:pt x="181" y="215"/>
                  </a:lnTo>
                  <a:lnTo>
                    <a:pt x="180" y="215"/>
                  </a:lnTo>
                  <a:lnTo>
                    <a:pt x="179" y="213"/>
                  </a:lnTo>
                  <a:lnTo>
                    <a:pt x="178" y="212"/>
                  </a:lnTo>
                  <a:lnTo>
                    <a:pt x="177" y="211"/>
                  </a:lnTo>
                  <a:lnTo>
                    <a:pt x="177" y="209"/>
                  </a:lnTo>
                  <a:lnTo>
                    <a:pt x="177" y="208"/>
                  </a:lnTo>
                  <a:lnTo>
                    <a:pt x="176" y="206"/>
                  </a:lnTo>
                  <a:lnTo>
                    <a:pt x="178" y="201"/>
                  </a:lnTo>
                  <a:lnTo>
                    <a:pt x="178" y="200"/>
                  </a:lnTo>
                  <a:lnTo>
                    <a:pt x="177" y="199"/>
                  </a:lnTo>
                  <a:lnTo>
                    <a:pt x="176" y="198"/>
                  </a:lnTo>
                  <a:lnTo>
                    <a:pt x="173" y="197"/>
                  </a:lnTo>
                  <a:lnTo>
                    <a:pt x="171" y="195"/>
                  </a:lnTo>
                  <a:lnTo>
                    <a:pt x="170" y="193"/>
                  </a:lnTo>
                  <a:lnTo>
                    <a:pt x="139" y="176"/>
                  </a:lnTo>
                  <a:lnTo>
                    <a:pt x="128" y="170"/>
                  </a:lnTo>
                  <a:lnTo>
                    <a:pt x="90" y="150"/>
                  </a:lnTo>
                  <a:lnTo>
                    <a:pt x="59" y="129"/>
                  </a:lnTo>
                  <a:lnTo>
                    <a:pt x="39" y="114"/>
                  </a:lnTo>
                  <a:lnTo>
                    <a:pt x="24" y="105"/>
                  </a:lnTo>
                  <a:lnTo>
                    <a:pt x="6" y="92"/>
                  </a:lnTo>
                  <a:lnTo>
                    <a:pt x="0" y="91"/>
                  </a:lnTo>
                  <a:lnTo>
                    <a:pt x="1" y="89"/>
                  </a:lnTo>
                  <a:lnTo>
                    <a:pt x="5" y="86"/>
                  </a:lnTo>
                  <a:lnTo>
                    <a:pt x="5" y="82"/>
                  </a:lnTo>
                  <a:lnTo>
                    <a:pt x="13" y="77"/>
                  </a:lnTo>
                  <a:lnTo>
                    <a:pt x="16" y="75"/>
                  </a:lnTo>
                  <a:lnTo>
                    <a:pt x="20" y="75"/>
                  </a:lnTo>
                  <a:lnTo>
                    <a:pt x="24" y="74"/>
                  </a:lnTo>
                  <a:lnTo>
                    <a:pt x="28" y="68"/>
                  </a:lnTo>
                  <a:lnTo>
                    <a:pt x="28" y="66"/>
                  </a:lnTo>
                  <a:lnTo>
                    <a:pt x="28" y="63"/>
                  </a:lnTo>
                  <a:lnTo>
                    <a:pt x="26" y="61"/>
                  </a:lnTo>
                  <a:lnTo>
                    <a:pt x="26" y="58"/>
                  </a:lnTo>
                  <a:lnTo>
                    <a:pt x="26" y="57"/>
                  </a:lnTo>
                  <a:lnTo>
                    <a:pt x="23" y="55"/>
                  </a:lnTo>
                  <a:lnTo>
                    <a:pt x="20" y="52"/>
                  </a:lnTo>
                  <a:lnTo>
                    <a:pt x="19" y="46"/>
                  </a:lnTo>
                  <a:lnTo>
                    <a:pt x="19" y="43"/>
                  </a:lnTo>
                  <a:lnTo>
                    <a:pt x="15" y="38"/>
                  </a:lnTo>
                  <a:lnTo>
                    <a:pt x="15" y="37"/>
                  </a:lnTo>
                  <a:lnTo>
                    <a:pt x="14" y="36"/>
                  </a:lnTo>
                  <a:lnTo>
                    <a:pt x="14" y="35"/>
                  </a:lnTo>
                  <a:lnTo>
                    <a:pt x="13" y="35"/>
                  </a:lnTo>
                  <a:lnTo>
                    <a:pt x="13" y="33"/>
                  </a:lnTo>
                  <a:lnTo>
                    <a:pt x="19" y="31"/>
                  </a:lnTo>
                  <a:lnTo>
                    <a:pt x="19" y="25"/>
                  </a:lnTo>
                  <a:lnTo>
                    <a:pt x="22" y="25"/>
                  </a:lnTo>
                  <a:lnTo>
                    <a:pt x="23" y="24"/>
                  </a:lnTo>
                  <a:lnTo>
                    <a:pt x="22" y="16"/>
                  </a:lnTo>
                  <a:lnTo>
                    <a:pt x="22" y="14"/>
                  </a:lnTo>
                  <a:lnTo>
                    <a:pt x="23" y="14"/>
                  </a:lnTo>
                  <a:lnTo>
                    <a:pt x="22" y="12"/>
                  </a:lnTo>
                  <a:lnTo>
                    <a:pt x="23" y="11"/>
                  </a:lnTo>
                  <a:lnTo>
                    <a:pt x="25" y="10"/>
                  </a:lnTo>
                  <a:lnTo>
                    <a:pt x="25" y="11"/>
                  </a:lnTo>
                  <a:lnTo>
                    <a:pt x="28" y="11"/>
                  </a:lnTo>
                  <a:lnTo>
                    <a:pt x="29" y="11"/>
                  </a:lnTo>
                  <a:lnTo>
                    <a:pt x="29" y="10"/>
                  </a:lnTo>
                  <a:lnTo>
                    <a:pt x="30" y="10"/>
                  </a:lnTo>
                  <a:lnTo>
                    <a:pt x="31" y="10"/>
                  </a:lnTo>
                  <a:lnTo>
                    <a:pt x="33" y="10"/>
                  </a:lnTo>
                  <a:lnTo>
                    <a:pt x="34" y="10"/>
                  </a:lnTo>
                  <a:lnTo>
                    <a:pt x="35" y="9"/>
                  </a:lnTo>
                  <a:lnTo>
                    <a:pt x="34" y="8"/>
                  </a:lnTo>
                  <a:lnTo>
                    <a:pt x="36" y="8"/>
                  </a:lnTo>
                  <a:lnTo>
                    <a:pt x="36" y="9"/>
                  </a:lnTo>
                  <a:lnTo>
                    <a:pt x="37" y="9"/>
                  </a:lnTo>
                  <a:lnTo>
                    <a:pt x="36" y="5"/>
                  </a:lnTo>
                  <a:lnTo>
                    <a:pt x="36" y="4"/>
                  </a:lnTo>
                  <a:lnTo>
                    <a:pt x="37" y="3"/>
                  </a:lnTo>
                  <a:lnTo>
                    <a:pt x="45" y="0"/>
                  </a:lnTo>
                  <a:lnTo>
                    <a:pt x="4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0" name="Freeform 467">
              <a:extLst>
                <a:ext uri="{FF2B5EF4-FFF2-40B4-BE49-F238E27FC236}">
                  <a16:creationId xmlns:a16="http://schemas.microsoft.com/office/drawing/2014/main" id="{5E4CACC1-9A70-3108-37AC-5D32D8012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1625" y="4321062"/>
              <a:ext cx="471461" cy="481529"/>
            </a:xfrm>
            <a:custGeom>
              <a:avLst/>
              <a:gdLst>
                <a:gd name="T0" fmla="*/ 126007671 w 281"/>
                <a:gd name="T1" fmla="*/ 110886997 h 287"/>
                <a:gd name="T2" fmla="*/ 141128592 w 281"/>
                <a:gd name="T3" fmla="*/ 138609540 h 287"/>
                <a:gd name="T4" fmla="*/ 173889793 w 281"/>
                <a:gd name="T5" fmla="*/ 90725725 h 287"/>
                <a:gd name="T6" fmla="*/ 176410740 w 281"/>
                <a:gd name="T7" fmla="*/ 73085405 h 287"/>
                <a:gd name="T8" fmla="*/ 183970406 w 281"/>
                <a:gd name="T9" fmla="*/ 45362862 h 287"/>
                <a:gd name="T10" fmla="*/ 229333168 w 281"/>
                <a:gd name="T11" fmla="*/ 35282226 h 287"/>
                <a:gd name="T12" fmla="*/ 236894422 w 281"/>
                <a:gd name="T13" fmla="*/ 10080636 h 287"/>
                <a:gd name="T14" fmla="*/ 604836822 w 281"/>
                <a:gd name="T15" fmla="*/ 221773993 h 287"/>
                <a:gd name="T16" fmla="*/ 693041398 w 281"/>
                <a:gd name="T17" fmla="*/ 350302897 h 287"/>
                <a:gd name="T18" fmla="*/ 637598023 w 281"/>
                <a:gd name="T19" fmla="*/ 375504487 h 287"/>
                <a:gd name="T20" fmla="*/ 607356182 w 281"/>
                <a:gd name="T21" fmla="*/ 420867349 h 287"/>
                <a:gd name="T22" fmla="*/ 594756208 w 281"/>
                <a:gd name="T23" fmla="*/ 491431802 h 287"/>
                <a:gd name="T24" fmla="*/ 572074034 w 281"/>
                <a:gd name="T25" fmla="*/ 514112439 h 287"/>
                <a:gd name="T26" fmla="*/ 589715902 w 281"/>
                <a:gd name="T27" fmla="*/ 551915618 h 287"/>
                <a:gd name="T28" fmla="*/ 635077076 w 281"/>
                <a:gd name="T29" fmla="*/ 577117208 h 287"/>
                <a:gd name="T30" fmla="*/ 652718943 w 281"/>
                <a:gd name="T31" fmla="*/ 597278480 h 287"/>
                <a:gd name="T32" fmla="*/ 647678637 w 281"/>
                <a:gd name="T33" fmla="*/ 612399435 h 287"/>
                <a:gd name="T34" fmla="*/ 652718943 w 281"/>
                <a:gd name="T35" fmla="*/ 635080072 h 287"/>
                <a:gd name="T36" fmla="*/ 660280197 w 281"/>
                <a:gd name="T37" fmla="*/ 662802615 h 287"/>
                <a:gd name="T38" fmla="*/ 655239891 w 281"/>
                <a:gd name="T39" fmla="*/ 698084841 h 287"/>
                <a:gd name="T40" fmla="*/ 630036769 w 281"/>
                <a:gd name="T41" fmla="*/ 705644524 h 287"/>
                <a:gd name="T42" fmla="*/ 607356182 w 281"/>
                <a:gd name="T43" fmla="*/ 690523570 h 287"/>
                <a:gd name="T44" fmla="*/ 617436795 w 281"/>
                <a:gd name="T45" fmla="*/ 670362298 h 287"/>
                <a:gd name="T46" fmla="*/ 597275568 w 281"/>
                <a:gd name="T47" fmla="*/ 660281662 h 287"/>
                <a:gd name="T48" fmla="*/ 607356182 w 281"/>
                <a:gd name="T49" fmla="*/ 667842933 h 287"/>
                <a:gd name="T50" fmla="*/ 602315875 w 281"/>
                <a:gd name="T51" fmla="*/ 682963887 h 287"/>
                <a:gd name="T52" fmla="*/ 589715902 w 281"/>
                <a:gd name="T53" fmla="*/ 675402616 h 287"/>
                <a:gd name="T54" fmla="*/ 602315875 w 281"/>
                <a:gd name="T55" fmla="*/ 705644524 h 287"/>
                <a:gd name="T56" fmla="*/ 577114341 w 281"/>
                <a:gd name="T57" fmla="*/ 688004205 h 287"/>
                <a:gd name="T58" fmla="*/ 567033727 w 281"/>
                <a:gd name="T59" fmla="*/ 672883251 h 287"/>
                <a:gd name="T60" fmla="*/ 549393447 w 281"/>
                <a:gd name="T61" fmla="*/ 632560707 h 287"/>
                <a:gd name="T62" fmla="*/ 551912806 w 281"/>
                <a:gd name="T63" fmla="*/ 607359117 h 287"/>
                <a:gd name="T64" fmla="*/ 544353140 w 281"/>
                <a:gd name="T65" fmla="*/ 630039754 h 287"/>
                <a:gd name="T66" fmla="*/ 526711272 w 281"/>
                <a:gd name="T67" fmla="*/ 609878482 h 287"/>
                <a:gd name="T68" fmla="*/ 511590352 w 281"/>
                <a:gd name="T69" fmla="*/ 574596256 h 287"/>
                <a:gd name="T70" fmla="*/ 491429124 w 281"/>
                <a:gd name="T71" fmla="*/ 546875300 h 287"/>
                <a:gd name="T72" fmla="*/ 481348510 w 281"/>
                <a:gd name="T73" fmla="*/ 536794664 h 287"/>
                <a:gd name="T74" fmla="*/ 451106669 w 281"/>
                <a:gd name="T75" fmla="*/ 521673710 h 287"/>
                <a:gd name="T76" fmla="*/ 438506696 w 281"/>
                <a:gd name="T77" fmla="*/ 504031803 h 287"/>
                <a:gd name="T78" fmla="*/ 415824521 w 281"/>
                <a:gd name="T79" fmla="*/ 493951167 h 287"/>
                <a:gd name="T80" fmla="*/ 403224548 w 281"/>
                <a:gd name="T81" fmla="*/ 448588305 h 287"/>
                <a:gd name="T82" fmla="*/ 418345469 w 281"/>
                <a:gd name="T83" fmla="*/ 446068940 h 287"/>
                <a:gd name="T84" fmla="*/ 395663294 w 281"/>
                <a:gd name="T85" fmla="*/ 415827031 h 287"/>
                <a:gd name="T86" fmla="*/ 393143934 w 281"/>
                <a:gd name="T87" fmla="*/ 403225443 h 287"/>
                <a:gd name="T88" fmla="*/ 385582680 w 281"/>
                <a:gd name="T89" fmla="*/ 385585123 h 287"/>
                <a:gd name="T90" fmla="*/ 398184241 w 281"/>
                <a:gd name="T91" fmla="*/ 415827031 h 287"/>
                <a:gd name="T92" fmla="*/ 418345469 w 281"/>
                <a:gd name="T93" fmla="*/ 441028621 h 287"/>
                <a:gd name="T94" fmla="*/ 390622987 w 281"/>
                <a:gd name="T95" fmla="*/ 443547987 h 287"/>
                <a:gd name="T96" fmla="*/ 365421453 w 281"/>
                <a:gd name="T97" fmla="*/ 415827031 h 287"/>
                <a:gd name="T98" fmla="*/ 322579638 w 281"/>
                <a:gd name="T99" fmla="*/ 390625441 h 287"/>
                <a:gd name="T100" fmla="*/ 297378104 w 281"/>
                <a:gd name="T101" fmla="*/ 380544805 h 287"/>
                <a:gd name="T102" fmla="*/ 272176570 w 281"/>
                <a:gd name="T103" fmla="*/ 355343215 h 287"/>
                <a:gd name="T104" fmla="*/ 254534702 w 281"/>
                <a:gd name="T105" fmla="*/ 360383533 h 287"/>
                <a:gd name="T106" fmla="*/ 231854115 w 281"/>
                <a:gd name="T107" fmla="*/ 347781944 h 287"/>
                <a:gd name="T108" fmla="*/ 204131634 w 281"/>
                <a:gd name="T109" fmla="*/ 330141625 h 287"/>
                <a:gd name="T110" fmla="*/ 183970406 w 281"/>
                <a:gd name="T111" fmla="*/ 315020671 h 287"/>
                <a:gd name="T112" fmla="*/ 156249512 w 281"/>
                <a:gd name="T113" fmla="*/ 284778763 h 287"/>
                <a:gd name="T114" fmla="*/ 143647951 w 281"/>
                <a:gd name="T115" fmla="*/ 272177174 h 287"/>
                <a:gd name="T116" fmla="*/ 108365804 w 281"/>
                <a:gd name="T117" fmla="*/ 254536854 h 287"/>
                <a:gd name="T118" fmla="*/ 93244883 w 281"/>
                <a:gd name="T119" fmla="*/ 246975584 h 287"/>
                <a:gd name="T120" fmla="*/ 60483682 w 281"/>
                <a:gd name="T121" fmla="*/ 209173992 h 287"/>
                <a:gd name="T122" fmla="*/ 10080614 w 281"/>
                <a:gd name="T123" fmla="*/ 191532085 h 28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81"/>
                <a:gd name="T187" fmla="*/ 0 h 287"/>
                <a:gd name="T188" fmla="*/ 281 w 281"/>
                <a:gd name="T189" fmla="*/ 287 h 28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81" h="287">
                  <a:moveTo>
                    <a:pt x="0" y="74"/>
                  </a:moveTo>
                  <a:lnTo>
                    <a:pt x="30" y="38"/>
                  </a:lnTo>
                  <a:lnTo>
                    <a:pt x="33" y="33"/>
                  </a:lnTo>
                  <a:lnTo>
                    <a:pt x="38" y="36"/>
                  </a:lnTo>
                  <a:lnTo>
                    <a:pt x="44" y="36"/>
                  </a:lnTo>
                  <a:lnTo>
                    <a:pt x="50" y="42"/>
                  </a:lnTo>
                  <a:lnTo>
                    <a:pt x="50" y="43"/>
                  </a:lnTo>
                  <a:lnTo>
                    <a:pt x="50" y="44"/>
                  </a:lnTo>
                  <a:lnTo>
                    <a:pt x="49" y="47"/>
                  </a:lnTo>
                  <a:lnTo>
                    <a:pt x="49" y="48"/>
                  </a:lnTo>
                  <a:lnTo>
                    <a:pt x="50" y="50"/>
                  </a:lnTo>
                  <a:lnTo>
                    <a:pt x="51" y="53"/>
                  </a:lnTo>
                  <a:lnTo>
                    <a:pt x="52" y="53"/>
                  </a:lnTo>
                  <a:lnTo>
                    <a:pt x="55" y="54"/>
                  </a:lnTo>
                  <a:lnTo>
                    <a:pt x="56" y="54"/>
                  </a:lnTo>
                  <a:lnTo>
                    <a:pt x="56" y="55"/>
                  </a:lnTo>
                  <a:lnTo>
                    <a:pt x="57" y="55"/>
                  </a:lnTo>
                  <a:lnTo>
                    <a:pt x="57" y="56"/>
                  </a:lnTo>
                  <a:lnTo>
                    <a:pt x="61" y="54"/>
                  </a:lnTo>
                  <a:lnTo>
                    <a:pt x="64" y="50"/>
                  </a:lnTo>
                  <a:lnTo>
                    <a:pt x="69" y="47"/>
                  </a:lnTo>
                  <a:lnTo>
                    <a:pt x="69" y="42"/>
                  </a:lnTo>
                  <a:lnTo>
                    <a:pt x="69" y="39"/>
                  </a:lnTo>
                  <a:lnTo>
                    <a:pt x="69" y="36"/>
                  </a:lnTo>
                  <a:lnTo>
                    <a:pt x="69" y="34"/>
                  </a:lnTo>
                  <a:lnTo>
                    <a:pt x="69" y="32"/>
                  </a:lnTo>
                  <a:lnTo>
                    <a:pt x="69" y="31"/>
                  </a:lnTo>
                  <a:lnTo>
                    <a:pt x="67" y="31"/>
                  </a:lnTo>
                  <a:lnTo>
                    <a:pt x="66" y="30"/>
                  </a:lnTo>
                  <a:lnTo>
                    <a:pt x="69" y="29"/>
                  </a:lnTo>
                  <a:lnTo>
                    <a:pt x="70" y="29"/>
                  </a:lnTo>
                  <a:lnTo>
                    <a:pt x="69" y="27"/>
                  </a:lnTo>
                  <a:lnTo>
                    <a:pt x="69" y="25"/>
                  </a:lnTo>
                  <a:lnTo>
                    <a:pt x="68" y="24"/>
                  </a:lnTo>
                  <a:lnTo>
                    <a:pt x="68" y="23"/>
                  </a:lnTo>
                  <a:lnTo>
                    <a:pt x="71" y="21"/>
                  </a:lnTo>
                  <a:lnTo>
                    <a:pt x="72" y="20"/>
                  </a:lnTo>
                  <a:lnTo>
                    <a:pt x="73" y="18"/>
                  </a:lnTo>
                  <a:lnTo>
                    <a:pt x="73" y="17"/>
                  </a:lnTo>
                  <a:lnTo>
                    <a:pt x="74" y="17"/>
                  </a:lnTo>
                  <a:lnTo>
                    <a:pt x="76" y="18"/>
                  </a:lnTo>
                  <a:lnTo>
                    <a:pt x="77" y="18"/>
                  </a:lnTo>
                  <a:lnTo>
                    <a:pt x="80" y="17"/>
                  </a:lnTo>
                  <a:lnTo>
                    <a:pt x="80" y="14"/>
                  </a:lnTo>
                  <a:lnTo>
                    <a:pt x="84" y="15"/>
                  </a:lnTo>
                  <a:lnTo>
                    <a:pt x="91" y="14"/>
                  </a:lnTo>
                  <a:lnTo>
                    <a:pt x="92" y="13"/>
                  </a:lnTo>
                  <a:lnTo>
                    <a:pt x="93" y="12"/>
                  </a:lnTo>
                  <a:lnTo>
                    <a:pt x="93" y="11"/>
                  </a:lnTo>
                  <a:lnTo>
                    <a:pt x="93" y="9"/>
                  </a:lnTo>
                  <a:lnTo>
                    <a:pt x="93" y="7"/>
                  </a:lnTo>
                  <a:lnTo>
                    <a:pt x="93" y="6"/>
                  </a:lnTo>
                  <a:lnTo>
                    <a:pt x="93" y="5"/>
                  </a:lnTo>
                  <a:lnTo>
                    <a:pt x="94" y="4"/>
                  </a:lnTo>
                  <a:lnTo>
                    <a:pt x="94" y="2"/>
                  </a:lnTo>
                  <a:lnTo>
                    <a:pt x="96" y="2"/>
                  </a:lnTo>
                  <a:lnTo>
                    <a:pt x="97" y="0"/>
                  </a:lnTo>
                  <a:lnTo>
                    <a:pt x="141" y="28"/>
                  </a:lnTo>
                  <a:lnTo>
                    <a:pt x="163" y="42"/>
                  </a:lnTo>
                  <a:lnTo>
                    <a:pt x="218" y="75"/>
                  </a:lnTo>
                  <a:lnTo>
                    <a:pt x="240" y="88"/>
                  </a:lnTo>
                  <a:lnTo>
                    <a:pt x="280" y="124"/>
                  </a:lnTo>
                  <a:lnTo>
                    <a:pt x="279" y="128"/>
                  </a:lnTo>
                  <a:lnTo>
                    <a:pt x="277" y="129"/>
                  </a:lnTo>
                  <a:lnTo>
                    <a:pt x="276" y="131"/>
                  </a:lnTo>
                  <a:lnTo>
                    <a:pt x="276" y="132"/>
                  </a:lnTo>
                  <a:lnTo>
                    <a:pt x="277" y="134"/>
                  </a:lnTo>
                  <a:lnTo>
                    <a:pt x="277" y="135"/>
                  </a:lnTo>
                  <a:lnTo>
                    <a:pt x="275" y="139"/>
                  </a:lnTo>
                  <a:lnTo>
                    <a:pt x="272" y="140"/>
                  </a:lnTo>
                  <a:lnTo>
                    <a:pt x="270" y="140"/>
                  </a:lnTo>
                  <a:lnTo>
                    <a:pt x="268" y="140"/>
                  </a:lnTo>
                  <a:lnTo>
                    <a:pt x="266" y="139"/>
                  </a:lnTo>
                  <a:lnTo>
                    <a:pt x="261" y="143"/>
                  </a:lnTo>
                  <a:lnTo>
                    <a:pt x="259" y="143"/>
                  </a:lnTo>
                  <a:lnTo>
                    <a:pt x="255" y="146"/>
                  </a:lnTo>
                  <a:lnTo>
                    <a:pt x="253" y="149"/>
                  </a:lnTo>
                  <a:lnTo>
                    <a:pt x="252" y="150"/>
                  </a:lnTo>
                  <a:lnTo>
                    <a:pt x="251" y="151"/>
                  </a:lnTo>
                  <a:lnTo>
                    <a:pt x="252" y="155"/>
                  </a:lnTo>
                  <a:lnTo>
                    <a:pt x="253" y="157"/>
                  </a:lnTo>
                  <a:lnTo>
                    <a:pt x="251" y="160"/>
                  </a:lnTo>
                  <a:lnTo>
                    <a:pt x="247" y="161"/>
                  </a:lnTo>
                  <a:lnTo>
                    <a:pt x="242" y="165"/>
                  </a:lnTo>
                  <a:lnTo>
                    <a:pt x="241" y="167"/>
                  </a:lnTo>
                  <a:lnTo>
                    <a:pt x="240" y="172"/>
                  </a:lnTo>
                  <a:lnTo>
                    <a:pt x="239" y="182"/>
                  </a:lnTo>
                  <a:lnTo>
                    <a:pt x="238" y="184"/>
                  </a:lnTo>
                  <a:lnTo>
                    <a:pt x="236" y="184"/>
                  </a:lnTo>
                  <a:lnTo>
                    <a:pt x="236" y="185"/>
                  </a:lnTo>
                  <a:lnTo>
                    <a:pt x="236" y="186"/>
                  </a:lnTo>
                  <a:lnTo>
                    <a:pt x="238" y="190"/>
                  </a:lnTo>
                  <a:lnTo>
                    <a:pt x="236" y="195"/>
                  </a:lnTo>
                  <a:lnTo>
                    <a:pt x="236" y="196"/>
                  </a:lnTo>
                  <a:lnTo>
                    <a:pt x="237" y="197"/>
                  </a:lnTo>
                  <a:lnTo>
                    <a:pt x="233" y="202"/>
                  </a:lnTo>
                  <a:lnTo>
                    <a:pt x="231" y="204"/>
                  </a:lnTo>
                  <a:lnTo>
                    <a:pt x="230" y="204"/>
                  </a:lnTo>
                  <a:lnTo>
                    <a:pt x="229" y="202"/>
                  </a:lnTo>
                  <a:lnTo>
                    <a:pt x="227" y="202"/>
                  </a:lnTo>
                  <a:lnTo>
                    <a:pt x="227" y="204"/>
                  </a:lnTo>
                  <a:lnTo>
                    <a:pt x="227" y="205"/>
                  </a:lnTo>
                  <a:lnTo>
                    <a:pt x="229" y="212"/>
                  </a:lnTo>
                  <a:lnTo>
                    <a:pt x="230" y="213"/>
                  </a:lnTo>
                  <a:lnTo>
                    <a:pt x="231" y="214"/>
                  </a:lnTo>
                  <a:lnTo>
                    <a:pt x="232" y="216"/>
                  </a:lnTo>
                  <a:lnTo>
                    <a:pt x="233" y="216"/>
                  </a:lnTo>
                  <a:lnTo>
                    <a:pt x="233" y="219"/>
                  </a:lnTo>
                  <a:lnTo>
                    <a:pt x="234" y="219"/>
                  </a:lnTo>
                  <a:lnTo>
                    <a:pt x="235" y="221"/>
                  </a:lnTo>
                  <a:lnTo>
                    <a:pt x="238" y="222"/>
                  </a:lnTo>
                  <a:lnTo>
                    <a:pt x="239" y="223"/>
                  </a:lnTo>
                  <a:lnTo>
                    <a:pt x="244" y="224"/>
                  </a:lnTo>
                  <a:lnTo>
                    <a:pt x="247" y="226"/>
                  </a:lnTo>
                  <a:lnTo>
                    <a:pt x="249" y="226"/>
                  </a:lnTo>
                  <a:lnTo>
                    <a:pt x="251" y="228"/>
                  </a:lnTo>
                  <a:lnTo>
                    <a:pt x="252" y="229"/>
                  </a:lnTo>
                  <a:lnTo>
                    <a:pt x="253" y="229"/>
                  </a:lnTo>
                  <a:lnTo>
                    <a:pt x="255" y="230"/>
                  </a:lnTo>
                  <a:lnTo>
                    <a:pt x="255" y="231"/>
                  </a:lnTo>
                  <a:lnTo>
                    <a:pt x="256" y="232"/>
                  </a:lnTo>
                  <a:lnTo>
                    <a:pt x="256" y="233"/>
                  </a:lnTo>
                  <a:lnTo>
                    <a:pt x="256" y="234"/>
                  </a:lnTo>
                  <a:lnTo>
                    <a:pt x="258" y="235"/>
                  </a:lnTo>
                  <a:lnTo>
                    <a:pt x="259" y="237"/>
                  </a:lnTo>
                  <a:lnTo>
                    <a:pt x="259" y="239"/>
                  </a:lnTo>
                  <a:lnTo>
                    <a:pt x="260" y="240"/>
                  </a:lnTo>
                  <a:lnTo>
                    <a:pt x="261" y="241"/>
                  </a:lnTo>
                  <a:lnTo>
                    <a:pt x="260" y="241"/>
                  </a:lnTo>
                  <a:lnTo>
                    <a:pt x="259" y="242"/>
                  </a:lnTo>
                  <a:lnTo>
                    <a:pt x="259" y="243"/>
                  </a:lnTo>
                  <a:lnTo>
                    <a:pt x="257" y="243"/>
                  </a:lnTo>
                  <a:lnTo>
                    <a:pt x="258" y="243"/>
                  </a:lnTo>
                  <a:lnTo>
                    <a:pt x="259" y="244"/>
                  </a:lnTo>
                  <a:lnTo>
                    <a:pt x="259" y="246"/>
                  </a:lnTo>
                  <a:lnTo>
                    <a:pt x="259" y="248"/>
                  </a:lnTo>
                  <a:lnTo>
                    <a:pt x="259" y="250"/>
                  </a:lnTo>
                  <a:lnTo>
                    <a:pt x="259" y="251"/>
                  </a:lnTo>
                  <a:lnTo>
                    <a:pt x="259" y="252"/>
                  </a:lnTo>
                  <a:lnTo>
                    <a:pt x="259" y="254"/>
                  </a:lnTo>
                  <a:lnTo>
                    <a:pt x="260" y="255"/>
                  </a:lnTo>
                  <a:lnTo>
                    <a:pt x="259" y="257"/>
                  </a:lnTo>
                  <a:lnTo>
                    <a:pt x="260" y="257"/>
                  </a:lnTo>
                  <a:lnTo>
                    <a:pt x="260" y="259"/>
                  </a:lnTo>
                  <a:lnTo>
                    <a:pt x="262" y="260"/>
                  </a:lnTo>
                  <a:lnTo>
                    <a:pt x="262" y="261"/>
                  </a:lnTo>
                  <a:lnTo>
                    <a:pt x="262" y="263"/>
                  </a:lnTo>
                  <a:lnTo>
                    <a:pt x="260" y="265"/>
                  </a:lnTo>
                  <a:lnTo>
                    <a:pt x="260" y="266"/>
                  </a:lnTo>
                  <a:lnTo>
                    <a:pt x="261" y="268"/>
                  </a:lnTo>
                  <a:lnTo>
                    <a:pt x="261" y="273"/>
                  </a:lnTo>
                  <a:lnTo>
                    <a:pt x="260" y="274"/>
                  </a:lnTo>
                  <a:lnTo>
                    <a:pt x="260" y="275"/>
                  </a:lnTo>
                  <a:lnTo>
                    <a:pt x="260" y="276"/>
                  </a:lnTo>
                  <a:lnTo>
                    <a:pt x="260" y="277"/>
                  </a:lnTo>
                  <a:lnTo>
                    <a:pt x="258" y="279"/>
                  </a:lnTo>
                  <a:lnTo>
                    <a:pt x="257" y="283"/>
                  </a:lnTo>
                  <a:lnTo>
                    <a:pt x="257" y="285"/>
                  </a:lnTo>
                  <a:lnTo>
                    <a:pt x="257" y="286"/>
                  </a:lnTo>
                  <a:lnTo>
                    <a:pt x="256" y="286"/>
                  </a:lnTo>
                  <a:lnTo>
                    <a:pt x="254" y="286"/>
                  </a:lnTo>
                  <a:lnTo>
                    <a:pt x="250" y="280"/>
                  </a:lnTo>
                  <a:lnTo>
                    <a:pt x="247" y="280"/>
                  </a:lnTo>
                  <a:lnTo>
                    <a:pt x="247" y="279"/>
                  </a:lnTo>
                  <a:lnTo>
                    <a:pt x="243" y="279"/>
                  </a:lnTo>
                  <a:lnTo>
                    <a:pt x="241" y="277"/>
                  </a:lnTo>
                  <a:lnTo>
                    <a:pt x="241" y="276"/>
                  </a:lnTo>
                  <a:lnTo>
                    <a:pt x="239" y="275"/>
                  </a:lnTo>
                  <a:lnTo>
                    <a:pt x="240" y="274"/>
                  </a:lnTo>
                  <a:lnTo>
                    <a:pt x="241" y="274"/>
                  </a:lnTo>
                  <a:lnTo>
                    <a:pt x="241" y="273"/>
                  </a:lnTo>
                  <a:lnTo>
                    <a:pt x="239" y="273"/>
                  </a:lnTo>
                  <a:lnTo>
                    <a:pt x="239" y="272"/>
                  </a:lnTo>
                  <a:lnTo>
                    <a:pt x="242" y="268"/>
                  </a:lnTo>
                  <a:lnTo>
                    <a:pt x="243" y="267"/>
                  </a:lnTo>
                  <a:lnTo>
                    <a:pt x="244" y="268"/>
                  </a:lnTo>
                  <a:lnTo>
                    <a:pt x="245" y="267"/>
                  </a:lnTo>
                  <a:lnTo>
                    <a:pt x="245" y="266"/>
                  </a:lnTo>
                  <a:lnTo>
                    <a:pt x="244" y="267"/>
                  </a:lnTo>
                  <a:lnTo>
                    <a:pt x="244" y="266"/>
                  </a:lnTo>
                  <a:lnTo>
                    <a:pt x="245" y="265"/>
                  </a:lnTo>
                  <a:lnTo>
                    <a:pt x="244" y="265"/>
                  </a:lnTo>
                  <a:lnTo>
                    <a:pt x="242" y="265"/>
                  </a:lnTo>
                  <a:lnTo>
                    <a:pt x="238" y="262"/>
                  </a:lnTo>
                  <a:lnTo>
                    <a:pt x="237" y="262"/>
                  </a:lnTo>
                  <a:lnTo>
                    <a:pt x="238" y="263"/>
                  </a:lnTo>
                  <a:lnTo>
                    <a:pt x="238" y="264"/>
                  </a:lnTo>
                  <a:lnTo>
                    <a:pt x="239" y="263"/>
                  </a:lnTo>
                  <a:lnTo>
                    <a:pt x="239" y="264"/>
                  </a:lnTo>
                  <a:lnTo>
                    <a:pt x="240" y="264"/>
                  </a:lnTo>
                  <a:lnTo>
                    <a:pt x="240" y="265"/>
                  </a:lnTo>
                  <a:lnTo>
                    <a:pt x="241" y="265"/>
                  </a:lnTo>
                  <a:lnTo>
                    <a:pt x="241" y="266"/>
                  </a:lnTo>
                  <a:lnTo>
                    <a:pt x="241" y="265"/>
                  </a:lnTo>
                  <a:lnTo>
                    <a:pt x="241" y="267"/>
                  </a:lnTo>
                  <a:lnTo>
                    <a:pt x="242" y="266"/>
                  </a:lnTo>
                  <a:lnTo>
                    <a:pt x="242" y="267"/>
                  </a:lnTo>
                  <a:lnTo>
                    <a:pt x="242" y="268"/>
                  </a:lnTo>
                  <a:lnTo>
                    <a:pt x="241" y="270"/>
                  </a:lnTo>
                  <a:lnTo>
                    <a:pt x="239" y="271"/>
                  </a:lnTo>
                  <a:lnTo>
                    <a:pt x="236" y="268"/>
                  </a:lnTo>
                  <a:lnTo>
                    <a:pt x="236" y="267"/>
                  </a:lnTo>
                  <a:lnTo>
                    <a:pt x="234" y="265"/>
                  </a:lnTo>
                  <a:lnTo>
                    <a:pt x="229" y="261"/>
                  </a:lnTo>
                  <a:lnTo>
                    <a:pt x="229" y="262"/>
                  </a:lnTo>
                  <a:lnTo>
                    <a:pt x="231" y="262"/>
                  </a:lnTo>
                  <a:lnTo>
                    <a:pt x="232" y="266"/>
                  </a:lnTo>
                  <a:lnTo>
                    <a:pt x="234" y="268"/>
                  </a:lnTo>
                  <a:lnTo>
                    <a:pt x="237" y="271"/>
                  </a:lnTo>
                  <a:lnTo>
                    <a:pt x="239" y="273"/>
                  </a:lnTo>
                  <a:lnTo>
                    <a:pt x="239" y="276"/>
                  </a:lnTo>
                  <a:lnTo>
                    <a:pt x="239" y="277"/>
                  </a:lnTo>
                  <a:lnTo>
                    <a:pt x="239" y="278"/>
                  </a:lnTo>
                  <a:lnTo>
                    <a:pt x="239" y="280"/>
                  </a:lnTo>
                  <a:lnTo>
                    <a:pt x="240" y="279"/>
                  </a:lnTo>
                  <a:lnTo>
                    <a:pt x="239" y="280"/>
                  </a:lnTo>
                  <a:lnTo>
                    <a:pt x="238" y="280"/>
                  </a:lnTo>
                  <a:lnTo>
                    <a:pt x="236" y="278"/>
                  </a:lnTo>
                  <a:lnTo>
                    <a:pt x="235" y="278"/>
                  </a:lnTo>
                  <a:lnTo>
                    <a:pt x="234" y="277"/>
                  </a:lnTo>
                  <a:lnTo>
                    <a:pt x="232" y="275"/>
                  </a:lnTo>
                  <a:lnTo>
                    <a:pt x="230" y="273"/>
                  </a:lnTo>
                  <a:lnTo>
                    <a:pt x="228" y="273"/>
                  </a:lnTo>
                  <a:lnTo>
                    <a:pt x="229" y="273"/>
                  </a:lnTo>
                  <a:lnTo>
                    <a:pt x="230" y="272"/>
                  </a:lnTo>
                  <a:lnTo>
                    <a:pt x="230" y="271"/>
                  </a:lnTo>
                  <a:lnTo>
                    <a:pt x="228" y="270"/>
                  </a:lnTo>
                  <a:lnTo>
                    <a:pt x="228" y="268"/>
                  </a:lnTo>
                  <a:lnTo>
                    <a:pt x="227" y="270"/>
                  </a:lnTo>
                  <a:lnTo>
                    <a:pt x="225" y="268"/>
                  </a:lnTo>
                  <a:lnTo>
                    <a:pt x="225" y="267"/>
                  </a:lnTo>
                  <a:lnTo>
                    <a:pt x="222" y="265"/>
                  </a:lnTo>
                  <a:lnTo>
                    <a:pt x="221" y="264"/>
                  </a:lnTo>
                  <a:lnTo>
                    <a:pt x="222" y="262"/>
                  </a:lnTo>
                  <a:lnTo>
                    <a:pt x="219" y="256"/>
                  </a:lnTo>
                  <a:lnTo>
                    <a:pt x="217" y="253"/>
                  </a:lnTo>
                  <a:lnTo>
                    <a:pt x="216" y="252"/>
                  </a:lnTo>
                  <a:lnTo>
                    <a:pt x="216" y="251"/>
                  </a:lnTo>
                  <a:lnTo>
                    <a:pt x="218" y="251"/>
                  </a:lnTo>
                  <a:lnTo>
                    <a:pt x="217" y="250"/>
                  </a:lnTo>
                  <a:lnTo>
                    <a:pt x="218" y="250"/>
                  </a:lnTo>
                  <a:lnTo>
                    <a:pt x="217" y="249"/>
                  </a:lnTo>
                  <a:lnTo>
                    <a:pt x="217" y="246"/>
                  </a:lnTo>
                  <a:lnTo>
                    <a:pt x="218" y="246"/>
                  </a:lnTo>
                  <a:lnTo>
                    <a:pt x="219" y="244"/>
                  </a:lnTo>
                  <a:lnTo>
                    <a:pt x="218" y="242"/>
                  </a:lnTo>
                  <a:lnTo>
                    <a:pt x="219" y="241"/>
                  </a:lnTo>
                  <a:lnTo>
                    <a:pt x="219" y="243"/>
                  </a:lnTo>
                  <a:lnTo>
                    <a:pt x="220" y="243"/>
                  </a:lnTo>
                  <a:lnTo>
                    <a:pt x="219" y="241"/>
                  </a:lnTo>
                  <a:lnTo>
                    <a:pt x="218" y="242"/>
                  </a:lnTo>
                  <a:lnTo>
                    <a:pt x="218" y="246"/>
                  </a:lnTo>
                  <a:lnTo>
                    <a:pt x="216" y="247"/>
                  </a:lnTo>
                  <a:lnTo>
                    <a:pt x="216" y="250"/>
                  </a:lnTo>
                  <a:lnTo>
                    <a:pt x="215" y="250"/>
                  </a:lnTo>
                  <a:lnTo>
                    <a:pt x="215" y="249"/>
                  </a:lnTo>
                  <a:lnTo>
                    <a:pt x="215" y="245"/>
                  </a:lnTo>
                  <a:lnTo>
                    <a:pt x="214" y="244"/>
                  </a:lnTo>
                  <a:lnTo>
                    <a:pt x="212" y="244"/>
                  </a:lnTo>
                  <a:lnTo>
                    <a:pt x="209" y="244"/>
                  </a:lnTo>
                  <a:lnTo>
                    <a:pt x="209" y="242"/>
                  </a:lnTo>
                  <a:lnTo>
                    <a:pt x="210" y="239"/>
                  </a:lnTo>
                  <a:lnTo>
                    <a:pt x="209" y="237"/>
                  </a:lnTo>
                  <a:lnTo>
                    <a:pt x="209" y="235"/>
                  </a:lnTo>
                  <a:lnTo>
                    <a:pt x="207" y="232"/>
                  </a:lnTo>
                  <a:lnTo>
                    <a:pt x="206" y="231"/>
                  </a:lnTo>
                  <a:lnTo>
                    <a:pt x="204" y="229"/>
                  </a:lnTo>
                  <a:lnTo>
                    <a:pt x="203" y="228"/>
                  </a:lnTo>
                  <a:lnTo>
                    <a:pt x="203" y="226"/>
                  </a:lnTo>
                  <a:lnTo>
                    <a:pt x="201" y="223"/>
                  </a:lnTo>
                  <a:lnTo>
                    <a:pt x="200" y="220"/>
                  </a:lnTo>
                  <a:lnTo>
                    <a:pt x="199" y="220"/>
                  </a:lnTo>
                  <a:lnTo>
                    <a:pt x="198" y="219"/>
                  </a:lnTo>
                  <a:lnTo>
                    <a:pt x="197" y="219"/>
                  </a:lnTo>
                  <a:lnTo>
                    <a:pt x="197" y="217"/>
                  </a:lnTo>
                  <a:lnTo>
                    <a:pt x="195" y="217"/>
                  </a:lnTo>
                  <a:lnTo>
                    <a:pt x="196" y="216"/>
                  </a:lnTo>
                  <a:lnTo>
                    <a:pt x="195" y="216"/>
                  </a:lnTo>
                  <a:lnTo>
                    <a:pt x="196" y="215"/>
                  </a:lnTo>
                  <a:lnTo>
                    <a:pt x="195" y="215"/>
                  </a:lnTo>
                  <a:lnTo>
                    <a:pt x="193" y="215"/>
                  </a:lnTo>
                  <a:lnTo>
                    <a:pt x="193" y="214"/>
                  </a:lnTo>
                  <a:lnTo>
                    <a:pt x="192" y="214"/>
                  </a:lnTo>
                  <a:lnTo>
                    <a:pt x="191" y="213"/>
                  </a:lnTo>
                  <a:lnTo>
                    <a:pt x="189" y="212"/>
                  </a:lnTo>
                  <a:lnTo>
                    <a:pt x="187" y="211"/>
                  </a:lnTo>
                  <a:lnTo>
                    <a:pt x="186" y="211"/>
                  </a:lnTo>
                  <a:lnTo>
                    <a:pt x="185" y="210"/>
                  </a:lnTo>
                  <a:lnTo>
                    <a:pt x="184" y="209"/>
                  </a:lnTo>
                  <a:lnTo>
                    <a:pt x="182" y="208"/>
                  </a:lnTo>
                  <a:lnTo>
                    <a:pt x="181" y="207"/>
                  </a:lnTo>
                  <a:lnTo>
                    <a:pt x="179" y="207"/>
                  </a:lnTo>
                  <a:lnTo>
                    <a:pt x="178" y="207"/>
                  </a:lnTo>
                  <a:lnTo>
                    <a:pt x="177" y="208"/>
                  </a:lnTo>
                  <a:lnTo>
                    <a:pt x="175" y="207"/>
                  </a:lnTo>
                  <a:lnTo>
                    <a:pt x="173" y="204"/>
                  </a:lnTo>
                  <a:lnTo>
                    <a:pt x="174" y="202"/>
                  </a:lnTo>
                  <a:lnTo>
                    <a:pt x="174" y="201"/>
                  </a:lnTo>
                  <a:lnTo>
                    <a:pt x="174" y="200"/>
                  </a:lnTo>
                  <a:lnTo>
                    <a:pt x="171" y="198"/>
                  </a:lnTo>
                  <a:lnTo>
                    <a:pt x="169" y="198"/>
                  </a:lnTo>
                  <a:lnTo>
                    <a:pt x="169" y="196"/>
                  </a:lnTo>
                  <a:lnTo>
                    <a:pt x="168" y="197"/>
                  </a:lnTo>
                  <a:lnTo>
                    <a:pt x="169" y="198"/>
                  </a:lnTo>
                  <a:lnTo>
                    <a:pt x="167" y="198"/>
                  </a:lnTo>
                  <a:lnTo>
                    <a:pt x="166" y="197"/>
                  </a:lnTo>
                  <a:lnTo>
                    <a:pt x="165" y="196"/>
                  </a:lnTo>
                  <a:lnTo>
                    <a:pt x="165" y="195"/>
                  </a:lnTo>
                  <a:lnTo>
                    <a:pt x="165" y="193"/>
                  </a:lnTo>
                  <a:lnTo>
                    <a:pt x="166" y="192"/>
                  </a:lnTo>
                  <a:lnTo>
                    <a:pt x="166" y="191"/>
                  </a:lnTo>
                  <a:lnTo>
                    <a:pt x="166" y="189"/>
                  </a:lnTo>
                  <a:lnTo>
                    <a:pt x="165" y="187"/>
                  </a:lnTo>
                  <a:lnTo>
                    <a:pt x="162" y="184"/>
                  </a:lnTo>
                  <a:lnTo>
                    <a:pt x="160" y="178"/>
                  </a:lnTo>
                  <a:lnTo>
                    <a:pt x="159" y="178"/>
                  </a:lnTo>
                  <a:lnTo>
                    <a:pt x="157" y="175"/>
                  </a:lnTo>
                  <a:lnTo>
                    <a:pt x="158" y="174"/>
                  </a:lnTo>
                  <a:lnTo>
                    <a:pt x="159" y="174"/>
                  </a:lnTo>
                  <a:lnTo>
                    <a:pt x="160" y="174"/>
                  </a:lnTo>
                  <a:lnTo>
                    <a:pt x="163" y="176"/>
                  </a:lnTo>
                  <a:lnTo>
                    <a:pt x="165" y="177"/>
                  </a:lnTo>
                  <a:lnTo>
                    <a:pt x="166" y="177"/>
                  </a:lnTo>
                  <a:lnTo>
                    <a:pt x="167" y="176"/>
                  </a:lnTo>
                  <a:lnTo>
                    <a:pt x="166" y="175"/>
                  </a:lnTo>
                  <a:lnTo>
                    <a:pt x="166" y="174"/>
                  </a:lnTo>
                  <a:lnTo>
                    <a:pt x="160" y="172"/>
                  </a:lnTo>
                  <a:lnTo>
                    <a:pt x="160" y="171"/>
                  </a:lnTo>
                  <a:lnTo>
                    <a:pt x="157" y="168"/>
                  </a:lnTo>
                  <a:lnTo>
                    <a:pt x="157" y="165"/>
                  </a:lnTo>
                  <a:lnTo>
                    <a:pt x="158" y="165"/>
                  </a:lnTo>
                  <a:lnTo>
                    <a:pt x="159" y="165"/>
                  </a:lnTo>
                  <a:lnTo>
                    <a:pt x="157" y="163"/>
                  </a:lnTo>
                  <a:lnTo>
                    <a:pt x="156" y="163"/>
                  </a:lnTo>
                  <a:lnTo>
                    <a:pt x="155" y="162"/>
                  </a:lnTo>
                  <a:lnTo>
                    <a:pt x="155" y="161"/>
                  </a:lnTo>
                  <a:lnTo>
                    <a:pt x="156" y="160"/>
                  </a:lnTo>
                  <a:lnTo>
                    <a:pt x="155" y="159"/>
                  </a:lnTo>
                  <a:lnTo>
                    <a:pt x="152" y="158"/>
                  </a:lnTo>
                  <a:lnTo>
                    <a:pt x="153" y="156"/>
                  </a:lnTo>
                  <a:lnTo>
                    <a:pt x="153" y="155"/>
                  </a:lnTo>
                  <a:lnTo>
                    <a:pt x="154" y="153"/>
                  </a:lnTo>
                  <a:lnTo>
                    <a:pt x="152" y="152"/>
                  </a:lnTo>
                  <a:lnTo>
                    <a:pt x="152" y="153"/>
                  </a:lnTo>
                  <a:lnTo>
                    <a:pt x="153" y="153"/>
                  </a:lnTo>
                  <a:lnTo>
                    <a:pt x="153" y="154"/>
                  </a:lnTo>
                  <a:lnTo>
                    <a:pt x="152" y="155"/>
                  </a:lnTo>
                  <a:lnTo>
                    <a:pt x="152" y="158"/>
                  </a:lnTo>
                  <a:lnTo>
                    <a:pt x="155" y="160"/>
                  </a:lnTo>
                  <a:lnTo>
                    <a:pt x="154" y="161"/>
                  </a:lnTo>
                  <a:lnTo>
                    <a:pt x="154" y="163"/>
                  </a:lnTo>
                  <a:lnTo>
                    <a:pt x="157" y="163"/>
                  </a:lnTo>
                  <a:lnTo>
                    <a:pt x="158" y="165"/>
                  </a:lnTo>
                  <a:lnTo>
                    <a:pt x="157" y="165"/>
                  </a:lnTo>
                  <a:lnTo>
                    <a:pt x="157" y="169"/>
                  </a:lnTo>
                  <a:lnTo>
                    <a:pt x="159" y="170"/>
                  </a:lnTo>
                  <a:lnTo>
                    <a:pt x="159" y="172"/>
                  </a:lnTo>
                  <a:lnTo>
                    <a:pt x="165" y="174"/>
                  </a:lnTo>
                  <a:lnTo>
                    <a:pt x="166" y="175"/>
                  </a:lnTo>
                  <a:lnTo>
                    <a:pt x="166" y="176"/>
                  </a:lnTo>
                  <a:lnTo>
                    <a:pt x="165" y="176"/>
                  </a:lnTo>
                  <a:lnTo>
                    <a:pt x="161" y="174"/>
                  </a:lnTo>
                  <a:lnTo>
                    <a:pt x="160" y="173"/>
                  </a:lnTo>
                  <a:lnTo>
                    <a:pt x="159" y="173"/>
                  </a:lnTo>
                  <a:lnTo>
                    <a:pt x="156" y="175"/>
                  </a:lnTo>
                  <a:lnTo>
                    <a:pt x="155" y="176"/>
                  </a:lnTo>
                  <a:lnTo>
                    <a:pt x="154" y="175"/>
                  </a:lnTo>
                  <a:lnTo>
                    <a:pt x="152" y="175"/>
                  </a:lnTo>
                  <a:lnTo>
                    <a:pt x="151" y="174"/>
                  </a:lnTo>
                  <a:lnTo>
                    <a:pt x="149" y="172"/>
                  </a:lnTo>
                  <a:lnTo>
                    <a:pt x="148" y="171"/>
                  </a:lnTo>
                  <a:lnTo>
                    <a:pt x="145" y="167"/>
                  </a:lnTo>
                  <a:lnTo>
                    <a:pt x="145" y="165"/>
                  </a:lnTo>
                  <a:lnTo>
                    <a:pt x="144" y="162"/>
                  </a:lnTo>
                  <a:lnTo>
                    <a:pt x="140" y="160"/>
                  </a:lnTo>
                  <a:lnTo>
                    <a:pt x="139" y="159"/>
                  </a:lnTo>
                  <a:lnTo>
                    <a:pt x="135" y="156"/>
                  </a:lnTo>
                  <a:lnTo>
                    <a:pt x="130" y="155"/>
                  </a:lnTo>
                  <a:lnTo>
                    <a:pt x="129" y="153"/>
                  </a:lnTo>
                  <a:lnTo>
                    <a:pt x="127" y="154"/>
                  </a:lnTo>
                  <a:lnTo>
                    <a:pt x="128" y="155"/>
                  </a:lnTo>
                  <a:lnTo>
                    <a:pt x="129" y="155"/>
                  </a:lnTo>
                  <a:lnTo>
                    <a:pt x="128" y="155"/>
                  </a:lnTo>
                  <a:lnTo>
                    <a:pt x="125" y="155"/>
                  </a:lnTo>
                  <a:lnTo>
                    <a:pt x="124" y="155"/>
                  </a:lnTo>
                  <a:lnTo>
                    <a:pt x="125" y="153"/>
                  </a:lnTo>
                  <a:lnTo>
                    <a:pt x="124" y="152"/>
                  </a:lnTo>
                  <a:lnTo>
                    <a:pt x="119" y="153"/>
                  </a:lnTo>
                  <a:lnTo>
                    <a:pt x="118" y="151"/>
                  </a:lnTo>
                  <a:lnTo>
                    <a:pt x="116" y="150"/>
                  </a:lnTo>
                  <a:lnTo>
                    <a:pt x="117" y="147"/>
                  </a:lnTo>
                  <a:lnTo>
                    <a:pt x="118" y="147"/>
                  </a:lnTo>
                  <a:lnTo>
                    <a:pt x="116" y="143"/>
                  </a:lnTo>
                  <a:lnTo>
                    <a:pt x="115" y="141"/>
                  </a:lnTo>
                  <a:lnTo>
                    <a:pt x="113" y="141"/>
                  </a:lnTo>
                  <a:lnTo>
                    <a:pt x="111" y="142"/>
                  </a:lnTo>
                  <a:lnTo>
                    <a:pt x="108" y="141"/>
                  </a:lnTo>
                  <a:lnTo>
                    <a:pt x="108" y="140"/>
                  </a:lnTo>
                  <a:lnTo>
                    <a:pt x="104" y="142"/>
                  </a:lnTo>
                  <a:lnTo>
                    <a:pt x="107" y="141"/>
                  </a:lnTo>
                  <a:lnTo>
                    <a:pt x="106" y="142"/>
                  </a:lnTo>
                  <a:lnTo>
                    <a:pt x="104" y="143"/>
                  </a:lnTo>
                  <a:lnTo>
                    <a:pt x="102" y="142"/>
                  </a:lnTo>
                  <a:lnTo>
                    <a:pt x="101" y="143"/>
                  </a:lnTo>
                  <a:lnTo>
                    <a:pt x="99" y="143"/>
                  </a:lnTo>
                  <a:lnTo>
                    <a:pt x="98" y="143"/>
                  </a:lnTo>
                  <a:lnTo>
                    <a:pt x="96" y="143"/>
                  </a:lnTo>
                  <a:lnTo>
                    <a:pt x="94" y="141"/>
                  </a:lnTo>
                  <a:lnTo>
                    <a:pt x="95" y="139"/>
                  </a:lnTo>
                  <a:lnTo>
                    <a:pt x="93" y="138"/>
                  </a:lnTo>
                  <a:lnTo>
                    <a:pt x="92" y="138"/>
                  </a:lnTo>
                  <a:lnTo>
                    <a:pt x="90" y="135"/>
                  </a:lnTo>
                  <a:lnTo>
                    <a:pt x="90" y="134"/>
                  </a:lnTo>
                  <a:lnTo>
                    <a:pt x="88" y="134"/>
                  </a:lnTo>
                  <a:lnTo>
                    <a:pt x="87" y="134"/>
                  </a:lnTo>
                  <a:lnTo>
                    <a:pt x="85" y="132"/>
                  </a:lnTo>
                  <a:lnTo>
                    <a:pt x="84" y="131"/>
                  </a:lnTo>
                  <a:lnTo>
                    <a:pt x="81" y="131"/>
                  </a:lnTo>
                  <a:lnTo>
                    <a:pt x="80" y="130"/>
                  </a:lnTo>
                  <a:lnTo>
                    <a:pt x="79" y="128"/>
                  </a:lnTo>
                  <a:lnTo>
                    <a:pt x="78" y="128"/>
                  </a:lnTo>
                  <a:lnTo>
                    <a:pt x="77" y="127"/>
                  </a:lnTo>
                  <a:lnTo>
                    <a:pt x="78" y="128"/>
                  </a:lnTo>
                  <a:lnTo>
                    <a:pt x="77" y="128"/>
                  </a:lnTo>
                  <a:lnTo>
                    <a:pt x="73" y="125"/>
                  </a:lnTo>
                  <a:lnTo>
                    <a:pt x="72" y="125"/>
                  </a:lnTo>
                  <a:lnTo>
                    <a:pt x="70" y="124"/>
                  </a:lnTo>
                  <a:lnTo>
                    <a:pt x="68" y="125"/>
                  </a:lnTo>
                  <a:lnTo>
                    <a:pt x="66" y="123"/>
                  </a:lnTo>
                  <a:lnTo>
                    <a:pt x="63" y="123"/>
                  </a:lnTo>
                  <a:lnTo>
                    <a:pt x="63" y="120"/>
                  </a:lnTo>
                  <a:lnTo>
                    <a:pt x="62" y="116"/>
                  </a:lnTo>
                  <a:lnTo>
                    <a:pt x="62" y="113"/>
                  </a:lnTo>
                  <a:lnTo>
                    <a:pt x="61" y="111"/>
                  </a:lnTo>
                  <a:lnTo>
                    <a:pt x="58" y="109"/>
                  </a:lnTo>
                  <a:lnTo>
                    <a:pt x="55" y="107"/>
                  </a:lnTo>
                  <a:lnTo>
                    <a:pt x="53" y="105"/>
                  </a:lnTo>
                  <a:lnTo>
                    <a:pt x="55" y="107"/>
                  </a:lnTo>
                  <a:lnTo>
                    <a:pt x="54" y="108"/>
                  </a:lnTo>
                  <a:lnTo>
                    <a:pt x="56" y="108"/>
                  </a:lnTo>
                  <a:lnTo>
                    <a:pt x="57" y="108"/>
                  </a:lnTo>
                  <a:lnTo>
                    <a:pt x="57" y="109"/>
                  </a:lnTo>
                  <a:lnTo>
                    <a:pt x="55" y="110"/>
                  </a:lnTo>
                  <a:lnTo>
                    <a:pt x="51" y="108"/>
                  </a:lnTo>
                  <a:lnTo>
                    <a:pt x="47" y="108"/>
                  </a:lnTo>
                  <a:lnTo>
                    <a:pt x="46" y="106"/>
                  </a:lnTo>
                  <a:lnTo>
                    <a:pt x="44" y="105"/>
                  </a:lnTo>
                  <a:lnTo>
                    <a:pt x="43" y="102"/>
                  </a:lnTo>
                  <a:lnTo>
                    <a:pt x="43" y="101"/>
                  </a:lnTo>
                  <a:lnTo>
                    <a:pt x="42" y="99"/>
                  </a:lnTo>
                  <a:lnTo>
                    <a:pt x="40" y="96"/>
                  </a:lnTo>
                  <a:lnTo>
                    <a:pt x="37" y="93"/>
                  </a:lnTo>
                  <a:lnTo>
                    <a:pt x="36" y="94"/>
                  </a:lnTo>
                  <a:lnTo>
                    <a:pt x="38" y="95"/>
                  </a:lnTo>
                  <a:lnTo>
                    <a:pt x="38" y="96"/>
                  </a:lnTo>
                  <a:lnTo>
                    <a:pt x="40" y="97"/>
                  </a:lnTo>
                  <a:lnTo>
                    <a:pt x="37" y="98"/>
                  </a:lnTo>
                  <a:lnTo>
                    <a:pt x="35" y="96"/>
                  </a:lnTo>
                  <a:lnTo>
                    <a:pt x="35" y="93"/>
                  </a:lnTo>
                  <a:lnTo>
                    <a:pt x="34" y="90"/>
                  </a:lnTo>
                  <a:lnTo>
                    <a:pt x="31" y="86"/>
                  </a:lnTo>
                  <a:lnTo>
                    <a:pt x="29" y="84"/>
                  </a:lnTo>
                  <a:lnTo>
                    <a:pt x="28" y="83"/>
                  </a:lnTo>
                  <a:lnTo>
                    <a:pt x="24" y="83"/>
                  </a:lnTo>
                  <a:lnTo>
                    <a:pt x="19" y="81"/>
                  </a:lnTo>
                  <a:lnTo>
                    <a:pt x="14" y="81"/>
                  </a:lnTo>
                  <a:lnTo>
                    <a:pt x="12" y="81"/>
                  </a:lnTo>
                  <a:lnTo>
                    <a:pt x="11" y="81"/>
                  </a:lnTo>
                  <a:lnTo>
                    <a:pt x="9" y="78"/>
                  </a:lnTo>
                  <a:lnTo>
                    <a:pt x="5" y="77"/>
                  </a:lnTo>
                  <a:lnTo>
                    <a:pt x="4" y="76"/>
                  </a:lnTo>
                  <a:lnTo>
                    <a:pt x="2" y="75"/>
                  </a:lnTo>
                  <a:lnTo>
                    <a:pt x="1" y="75"/>
                  </a:lnTo>
                  <a:lnTo>
                    <a:pt x="0" y="75"/>
                  </a:lnTo>
                  <a:lnTo>
                    <a:pt x="0" y="7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1" name="Line 468">
              <a:extLst>
                <a:ext uri="{FF2B5EF4-FFF2-40B4-BE49-F238E27FC236}">
                  <a16:creationId xmlns:a16="http://schemas.microsoft.com/office/drawing/2014/main" id="{4D9C96C3-C699-596D-78DF-5FD3582949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08394" y="4844535"/>
              <a:ext cx="0" cy="10066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2" name="Freeform 469">
              <a:extLst>
                <a:ext uri="{FF2B5EF4-FFF2-40B4-BE49-F238E27FC236}">
                  <a16:creationId xmlns:a16="http://schemas.microsoft.com/office/drawing/2014/main" id="{D528BBA1-60F6-00E5-8B5B-98D3E4529E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6650" y="4737155"/>
              <a:ext cx="474816" cy="357372"/>
            </a:xfrm>
            <a:custGeom>
              <a:avLst/>
              <a:gdLst>
                <a:gd name="T0" fmla="*/ 10080614 w 283"/>
                <a:gd name="T1" fmla="*/ 110887039 h 213"/>
                <a:gd name="T2" fmla="*/ 10080614 w 283"/>
                <a:gd name="T3" fmla="*/ 57964473 h 213"/>
                <a:gd name="T4" fmla="*/ 52922429 w 283"/>
                <a:gd name="T5" fmla="*/ 63004793 h 213"/>
                <a:gd name="T6" fmla="*/ 78123963 w 283"/>
                <a:gd name="T7" fmla="*/ 55443519 h 213"/>
                <a:gd name="T8" fmla="*/ 70564296 w 283"/>
                <a:gd name="T9" fmla="*/ 57964473 h 213"/>
                <a:gd name="T10" fmla="*/ 78123963 w 283"/>
                <a:gd name="T11" fmla="*/ 73085433 h 213"/>
                <a:gd name="T12" fmla="*/ 93244884 w 283"/>
                <a:gd name="T13" fmla="*/ 73085433 h 213"/>
                <a:gd name="T14" fmla="*/ 100806138 w 283"/>
                <a:gd name="T15" fmla="*/ 80645119 h 213"/>
                <a:gd name="T16" fmla="*/ 100806138 w 283"/>
                <a:gd name="T17" fmla="*/ 73085433 h 213"/>
                <a:gd name="T18" fmla="*/ 75604603 w 283"/>
                <a:gd name="T19" fmla="*/ 70564479 h 213"/>
                <a:gd name="T20" fmla="*/ 80644910 w 283"/>
                <a:gd name="T21" fmla="*/ 60483839 h 213"/>
                <a:gd name="T22" fmla="*/ 108365804 w 283"/>
                <a:gd name="T23" fmla="*/ 0 h 213"/>
                <a:gd name="T24" fmla="*/ 123486725 w 283"/>
                <a:gd name="T25" fmla="*/ 15120960 h 213"/>
                <a:gd name="T26" fmla="*/ 151209207 w 283"/>
                <a:gd name="T27" fmla="*/ 57964473 h 213"/>
                <a:gd name="T28" fmla="*/ 196571969 w 283"/>
                <a:gd name="T29" fmla="*/ 123488633 h 213"/>
                <a:gd name="T30" fmla="*/ 279736239 w 283"/>
                <a:gd name="T31" fmla="*/ 244456311 h 213"/>
                <a:gd name="T32" fmla="*/ 342740869 w 283"/>
                <a:gd name="T33" fmla="*/ 277217597 h 213"/>
                <a:gd name="T34" fmla="*/ 327619948 w 283"/>
                <a:gd name="T35" fmla="*/ 272177277 h 213"/>
                <a:gd name="T36" fmla="*/ 320058694 w 283"/>
                <a:gd name="T37" fmla="*/ 292338557 h 213"/>
                <a:gd name="T38" fmla="*/ 297378107 w 283"/>
                <a:gd name="T39" fmla="*/ 309980471 h 213"/>
                <a:gd name="T40" fmla="*/ 317539334 w 283"/>
                <a:gd name="T41" fmla="*/ 317540157 h 213"/>
                <a:gd name="T42" fmla="*/ 320058694 w 283"/>
                <a:gd name="T43" fmla="*/ 345262711 h 213"/>
                <a:gd name="T44" fmla="*/ 315018387 w 283"/>
                <a:gd name="T45" fmla="*/ 375504630 h 213"/>
                <a:gd name="T46" fmla="*/ 312499027 w 283"/>
                <a:gd name="T47" fmla="*/ 393144956 h 213"/>
                <a:gd name="T48" fmla="*/ 322579641 w 283"/>
                <a:gd name="T49" fmla="*/ 398185276 h 213"/>
                <a:gd name="T50" fmla="*/ 322579641 w 283"/>
                <a:gd name="T51" fmla="*/ 355343350 h 213"/>
                <a:gd name="T52" fmla="*/ 335179614 w 283"/>
                <a:gd name="T53" fmla="*/ 337701437 h 213"/>
                <a:gd name="T54" fmla="*/ 327619948 w 283"/>
                <a:gd name="T55" fmla="*/ 307459517 h 213"/>
                <a:gd name="T56" fmla="*/ 342740869 w 283"/>
                <a:gd name="T57" fmla="*/ 289819191 h 213"/>
                <a:gd name="T58" fmla="*/ 393143937 w 283"/>
                <a:gd name="T59" fmla="*/ 292338557 h 213"/>
                <a:gd name="T60" fmla="*/ 398184244 w 283"/>
                <a:gd name="T61" fmla="*/ 302419197 h 213"/>
                <a:gd name="T62" fmla="*/ 390622990 w 283"/>
                <a:gd name="T63" fmla="*/ 325101431 h 213"/>
                <a:gd name="T64" fmla="*/ 408264858 w 283"/>
                <a:gd name="T65" fmla="*/ 332661117 h 213"/>
                <a:gd name="T66" fmla="*/ 395663297 w 283"/>
                <a:gd name="T67" fmla="*/ 360383670 h 213"/>
                <a:gd name="T68" fmla="*/ 400703604 w 283"/>
                <a:gd name="T69" fmla="*/ 408265916 h 213"/>
                <a:gd name="T70" fmla="*/ 400703604 w 283"/>
                <a:gd name="T71" fmla="*/ 367943357 h 213"/>
                <a:gd name="T72" fmla="*/ 446066366 w 283"/>
                <a:gd name="T73" fmla="*/ 390625590 h 213"/>
                <a:gd name="T74" fmla="*/ 415824525 w 283"/>
                <a:gd name="T75" fmla="*/ 332661117 h 213"/>
                <a:gd name="T76" fmla="*/ 468748541 w 283"/>
                <a:gd name="T77" fmla="*/ 302419197 h 213"/>
                <a:gd name="T78" fmla="*/ 491429128 w 283"/>
                <a:gd name="T79" fmla="*/ 315020791 h 213"/>
                <a:gd name="T80" fmla="*/ 554433758 w 283"/>
                <a:gd name="T81" fmla="*/ 360383670 h 213"/>
                <a:gd name="T82" fmla="*/ 524191917 w 283"/>
                <a:gd name="T83" fmla="*/ 393144956 h 213"/>
                <a:gd name="T84" fmla="*/ 546872504 w 283"/>
                <a:gd name="T85" fmla="*/ 378023996 h 213"/>
                <a:gd name="T86" fmla="*/ 546872504 w 283"/>
                <a:gd name="T87" fmla="*/ 428427196 h 213"/>
                <a:gd name="T88" fmla="*/ 556953118 w 283"/>
                <a:gd name="T89" fmla="*/ 448588476 h 213"/>
                <a:gd name="T90" fmla="*/ 554433758 w 283"/>
                <a:gd name="T91" fmla="*/ 415827190 h 213"/>
                <a:gd name="T92" fmla="*/ 564514372 w 283"/>
                <a:gd name="T93" fmla="*/ 383064316 h 213"/>
                <a:gd name="T94" fmla="*/ 564514372 w 283"/>
                <a:gd name="T95" fmla="*/ 347782077 h 213"/>
                <a:gd name="T96" fmla="*/ 589715906 w 283"/>
                <a:gd name="T97" fmla="*/ 325101431 h 213"/>
                <a:gd name="T98" fmla="*/ 599796520 w 283"/>
                <a:gd name="T99" fmla="*/ 345262711 h 213"/>
                <a:gd name="T100" fmla="*/ 607356187 w 283"/>
                <a:gd name="T101" fmla="*/ 325101431 h 213"/>
                <a:gd name="T102" fmla="*/ 630036774 w 283"/>
                <a:gd name="T103" fmla="*/ 299899831 h 213"/>
                <a:gd name="T104" fmla="*/ 627517414 w 283"/>
                <a:gd name="T105" fmla="*/ 287298237 h 213"/>
                <a:gd name="T106" fmla="*/ 665320510 w 283"/>
                <a:gd name="T107" fmla="*/ 264617591 h 213"/>
                <a:gd name="T108" fmla="*/ 665320510 w 283"/>
                <a:gd name="T109" fmla="*/ 269657911 h 213"/>
                <a:gd name="T110" fmla="*/ 688001097 w 283"/>
                <a:gd name="T111" fmla="*/ 362903037 h 213"/>
                <a:gd name="T112" fmla="*/ 564514372 w 283"/>
                <a:gd name="T113" fmla="*/ 483870715 h 213"/>
                <a:gd name="T114" fmla="*/ 178930101 w 283"/>
                <a:gd name="T115" fmla="*/ 471270709 h 213"/>
                <a:gd name="T116" fmla="*/ 166330127 w 283"/>
                <a:gd name="T117" fmla="*/ 483870715 h 213"/>
                <a:gd name="T118" fmla="*/ 17640280 w 283"/>
                <a:gd name="T119" fmla="*/ 534273915 h 213"/>
                <a:gd name="T120" fmla="*/ 47882122 w 283"/>
                <a:gd name="T121" fmla="*/ 332661117 h 21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3"/>
                <a:gd name="T184" fmla="*/ 0 h 213"/>
                <a:gd name="T185" fmla="*/ 283 w 283"/>
                <a:gd name="T186" fmla="*/ 213 h 21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3" h="213">
                  <a:moveTo>
                    <a:pt x="7" y="64"/>
                  </a:moveTo>
                  <a:lnTo>
                    <a:pt x="8" y="62"/>
                  </a:lnTo>
                  <a:lnTo>
                    <a:pt x="8" y="61"/>
                  </a:lnTo>
                  <a:lnTo>
                    <a:pt x="8" y="59"/>
                  </a:lnTo>
                  <a:lnTo>
                    <a:pt x="10" y="58"/>
                  </a:lnTo>
                  <a:lnTo>
                    <a:pt x="8" y="56"/>
                  </a:lnTo>
                  <a:lnTo>
                    <a:pt x="7" y="55"/>
                  </a:lnTo>
                  <a:lnTo>
                    <a:pt x="5" y="51"/>
                  </a:lnTo>
                  <a:lnTo>
                    <a:pt x="5" y="49"/>
                  </a:lnTo>
                  <a:lnTo>
                    <a:pt x="4" y="46"/>
                  </a:lnTo>
                  <a:lnTo>
                    <a:pt x="4" y="44"/>
                  </a:lnTo>
                  <a:lnTo>
                    <a:pt x="3" y="43"/>
                  </a:lnTo>
                  <a:lnTo>
                    <a:pt x="3" y="40"/>
                  </a:lnTo>
                  <a:lnTo>
                    <a:pt x="3" y="38"/>
                  </a:lnTo>
                  <a:lnTo>
                    <a:pt x="3" y="31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5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4" y="23"/>
                  </a:lnTo>
                  <a:lnTo>
                    <a:pt x="5" y="23"/>
                  </a:lnTo>
                  <a:lnTo>
                    <a:pt x="7" y="25"/>
                  </a:lnTo>
                  <a:lnTo>
                    <a:pt x="8" y="27"/>
                  </a:lnTo>
                  <a:lnTo>
                    <a:pt x="8" y="25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17" y="25"/>
                  </a:lnTo>
                  <a:lnTo>
                    <a:pt x="19" y="25"/>
                  </a:lnTo>
                  <a:lnTo>
                    <a:pt x="20" y="25"/>
                  </a:lnTo>
                  <a:lnTo>
                    <a:pt x="21" y="25"/>
                  </a:lnTo>
                  <a:lnTo>
                    <a:pt x="20" y="27"/>
                  </a:lnTo>
                  <a:lnTo>
                    <a:pt x="20" y="28"/>
                  </a:lnTo>
                  <a:lnTo>
                    <a:pt x="21" y="27"/>
                  </a:lnTo>
                  <a:lnTo>
                    <a:pt x="21" y="26"/>
                  </a:lnTo>
                  <a:lnTo>
                    <a:pt x="25" y="24"/>
                  </a:lnTo>
                  <a:lnTo>
                    <a:pt x="26" y="23"/>
                  </a:lnTo>
                  <a:lnTo>
                    <a:pt x="29" y="22"/>
                  </a:lnTo>
                  <a:lnTo>
                    <a:pt x="29" y="20"/>
                  </a:lnTo>
                  <a:lnTo>
                    <a:pt x="31" y="20"/>
                  </a:lnTo>
                  <a:lnTo>
                    <a:pt x="31" y="22"/>
                  </a:lnTo>
                  <a:lnTo>
                    <a:pt x="32" y="20"/>
                  </a:lnTo>
                  <a:lnTo>
                    <a:pt x="32" y="19"/>
                  </a:lnTo>
                  <a:lnTo>
                    <a:pt x="34" y="20"/>
                  </a:lnTo>
                  <a:lnTo>
                    <a:pt x="34" y="22"/>
                  </a:lnTo>
                  <a:lnTo>
                    <a:pt x="33" y="22"/>
                  </a:lnTo>
                  <a:lnTo>
                    <a:pt x="32" y="22"/>
                  </a:lnTo>
                  <a:lnTo>
                    <a:pt x="31" y="23"/>
                  </a:lnTo>
                  <a:lnTo>
                    <a:pt x="29" y="23"/>
                  </a:lnTo>
                  <a:lnTo>
                    <a:pt x="28" y="23"/>
                  </a:lnTo>
                  <a:lnTo>
                    <a:pt x="26" y="25"/>
                  </a:lnTo>
                  <a:lnTo>
                    <a:pt x="26" y="26"/>
                  </a:lnTo>
                  <a:lnTo>
                    <a:pt x="27" y="28"/>
                  </a:lnTo>
                  <a:lnTo>
                    <a:pt x="27" y="29"/>
                  </a:lnTo>
                  <a:lnTo>
                    <a:pt x="28" y="29"/>
                  </a:lnTo>
                  <a:lnTo>
                    <a:pt x="29" y="29"/>
                  </a:lnTo>
                  <a:lnTo>
                    <a:pt x="29" y="28"/>
                  </a:lnTo>
                  <a:lnTo>
                    <a:pt x="30" y="29"/>
                  </a:lnTo>
                  <a:lnTo>
                    <a:pt x="31" y="29"/>
                  </a:lnTo>
                  <a:lnTo>
                    <a:pt x="32" y="29"/>
                  </a:lnTo>
                  <a:lnTo>
                    <a:pt x="31" y="26"/>
                  </a:lnTo>
                  <a:lnTo>
                    <a:pt x="32" y="25"/>
                  </a:lnTo>
                  <a:lnTo>
                    <a:pt x="33" y="26"/>
                  </a:lnTo>
                  <a:lnTo>
                    <a:pt x="34" y="29"/>
                  </a:lnTo>
                  <a:lnTo>
                    <a:pt x="34" y="31"/>
                  </a:lnTo>
                  <a:lnTo>
                    <a:pt x="35" y="30"/>
                  </a:lnTo>
                  <a:lnTo>
                    <a:pt x="35" y="28"/>
                  </a:lnTo>
                  <a:lnTo>
                    <a:pt x="39" y="29"/>
                  </a:lnTo>
                  <a:lnTo>
                    <a:pt x="37" y="29"/>
                  </a:lnTo>
                  <a:lnTo>
                    <a:pt x="38" y="29"/>
                  </a:lnTo>
                  <a:lnTo>
                    <a:pt x="36" y="31"/>
                  </a:lnTo>
                  <a:lnTo>
                    <a:pt x="37" y="32"/>
                  </a:lnTo>
                  <a:lnTo>
                    <a:pt x="37" y="31"/>
                  </a:lnTo>
                  <a:lnTo>
                    <a:pt x="37" y="33"/>
                  </a:lnTo>
                  <a:lnTo>
                    <a:pt x="38" y="34"/>
                  </a:lnTo>
                  <a:lnTo>
                    <a:pt x="39" y="34"/>
                  </a:lnTo>
                  <a:lnTo>
                    <a:pt x="39" y="33"/>
                  </a:lnTo>
                  <a:lnTo>
                    <a:pt x="39" y="32"/>
                  </a:lnTo>
                  <a:lnTo>
                    <a:pt x="40" y="34"/>
                  </a:lnTo>
                  <a:lnTo>
                    <a:pt x="40" y="32"/>
                  </a:lnTo>
                  <a:lnTo>
                    <a:pt x="39" y="31"/>
                  </a:lnTo>
                  <a:lnTo>
                    <a:pt x="39" y="32"/>
                  </a:lnTo>
                  <a:lnTo>
                    <a:pt x="39" y="34"/>
                  </a:lnTo>
                  <a:lnTo>
                    <a:pt x="38" y="34"/>
                  </a:lnTo>
                  <a:lnTo>
                    <a:pt x="38" y="33"/>
                  </a:lnTo>
                  <a:lnTo>
                    <a:pt x="38" y="31"/>
                  </a:lnTo>
                  <a:lnTo>
                    <a:pt x="37" y="31"/>
                  </a:lnTo>
                  <a:lnTo>
                    <a:pt x="38" y="29"/>
                  </a:lnTo>
                  <a:lnTo>
                    <a:pt x="39" y="29"/>
                  </a:lnTo>
                  <a:lnTo>
                    <a:pt x="40" y="29"/>
                  </a:lnTo>
                  <a:lnTo>
                    <a:pt x="39" y="29"/>
                  </a:lnTo>
                  <a:lnTo>
                    <a:pt x="38" y="28"/>
                  </a:lnTo>
                  <a:lnTo>
                    <a:pt x="35" y="28"/>
                  </a:lnTo>
                  <a:lnTo>
                    <a:pt x="34" y="30"/>
                  </a:lnTo>
                  <a:lnTo>
                    <a:pt x="34" y="28"/>
                  </a:lnTo>
                  <a:lnTo>
                    <a:pt x="34" y="25"/>
                  </a:lnTo>
                  <a:lnTo>
                    <a:pt x="32" y="25"/>
                  </a:lnTo>
                  <a:lnTo>
                    <a:pt x="31" y="27"/>
                  </a:lnTo>
                  <a:lnTo>
                    <a:pt x="31" y="28"/>
                  </a:lnTo>
                  <a:lnTo>
                    <a:pt x="31" y="29"/>
                  </a:lnTo>
                  <a:lnTo>
                    <a:pt x="30" y="28"/>
                  </a:lnTo>
                  <a:lnTo>
                    <a:pt x="30" y="27"/>
                  </a:lnTo>
                  <a:lnTo>
                    <a:pt x="29" y="26"/>
                  </a:lnTo>
                  <a:lnTo>
                    <a:pt x="28" y="28"/>
                  </a:lnTo>
                  <a:lnTo>
                    <a:pt x="28" y="29"/>
                  </a:lnTo>
                  <a:lnTo>
                    <a:pt x="28" y="28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8" y="26"/>
                  </a:lnTo>
                  <a:lnTo>
                    <a:pt x="28" y="23"/>
                  </a:lnTo>
                  <a:lnTo>
                    <a:pt x="29" y="23"/>
                  </a:lnTo>
                  <a:lnTo>
                    <a:pt x="32" y="24"/>
                  </a:lnTo>
                  <a:lnTo>
                    <a:pt x="34" y="23"/>
                  </a:lnTo>
                  <a:lnTo>
                    <a:pt x="35" y="20"/>
                  </a:lnTo>
                  <a:lnTo>
                    <a:pt x="34" y="18"/>
                  </a:lnTo>
                  <a:lnTo>
                    <a:pt x="35" y="13"/>
                  </a:lnTo>
                  <a:lnTo>
                    <a:pt x="37" y="12"/>
                  </a:lnTo>
                  <a:lnTo>
                    <a:pt x="38" y="11"/>
                  </a:lnTo>
                  <a:lnTo>
                    <a:pt x="41" y="5"/>
                  </a:lnTo>
                  <a:lnTo>
                    <a:pt x="42" y="4"/>
                  </a:lnTo>
                  <a:lnTo>
                    <a:pt x="43" y="1"/>
                  </a:lnTo>
                  <a:lnTo>
                    <a:pt x="43" y="0"/>
                  </a:lnTo>
                  <a:lnTo>
                    <a:pt x="44" y="1"/>
                  </a:lnTo>
                  <a:lnTo>
                    <a:pt x="45" y="0"/>
                  </a:lnTo>
                  <a:lnTo>
                    <a:pt x="45" y="3"/>
                  </a:lnTo>
                  <a:lnTo>
                    <a:pt x="48" y="5"/>
                  </a:lnTo>
                  <a:lnTo>
                    <a:pt x="46" y="5"/>
                  </a:lnTo>
                  <a:lnTo>
                    <a:pt x="46" y="6"/>
                  </a:lnTo>
                  <a:lnTo>
                    <a:pt x="47" y="6"/>
                  </a:lnTo>
                  <a:lnTo>
                    <a:pt x="47" y="5"/>
                  </a:lnTo>
                  <a:lnTo>
                    <a:pt x="48" y="5"/>
                  </a:lnTo>
                  <a:lnTo>
                    <a:pt x="49" y="6"/>
                  </a:lnTo>
                  <a:lnTo>
                    <a:pt x="50" y="7"/>
                  </a:lnTo>
                  <a:lnTo>
                    <a:pt x="51" y="8"/>
                  </a:lnTo>
                  <a:lnTo>
                    <a:pt x="52" y="9"/>
                  </a:lnTo>
                  <a:lnTo>
                    <a:pt x="52" y="10"/>
                  </a:lnTo>
                  <a:lnTo>
                    <a:pt x="53" y="12"/>
                  </a:lnTo>
                  <a:lnTo>
                    <a:pt x="54" y="13"/>
                  </a:lnTo>
                  <a:lnTo>
                    <a:pt x="56" y="14"/>
                  </a:lnTo>
                  <a:lnTo>
                    <a:pt x="58" y="14"/>
                  </a:lnTo>
                  <a:lnTo>
                    <a:pt x="59" y="16"/>
                  </a:lnTo>
                  <a:lnTo>
                    <a:pt x="59" y="18"/>
                  </a:lnTo>
                  <a:lnTo>
                    <a:pt x="60" y="23"/>
                  </a:lnTo>
                  <a:lnTo>
                    <a:pt x="61" y="25"/>
                  </a:lnTo>
                  <a:lnTo>
                    <a:pt x="63" y="27"/>
                  </a:lnTo>
                  <a:lnTo>
                    <a:pt x="64" y="28"/>
                  </a:lnTo>
                  <a:lnTo>
                    <a:pt x="64" y="29"/>
                  </a:lnTo>
                  <a:lnTo>
                    <a:pt x="64" y="28"/>
                  </a:lnTo>
                  <a:lnTo>
                    <a:pt x="67" y="31"/>
                  </a:lnTo>
                  <a:lnTo>
                    <a:pt x="69" y="34"/>
                  </a:lnTo>
                  <a:lnTo>
                    <a:pt x="73" y="40"/>
                  </a:lnTo>
                  <a:lnTo>
                    <a:pt x="77" y="44"/>
                  </a:lnTo>
                  <a:lnTo>
                    <a:pt x="78" y="46"/>
                  </a:lnTo>
                  <a:lnTo>
                    <a:pt x="78" y="49"/>
                  </a:lnTo>
                  <a:lnTo>
                    <a:pt x="80" y="56"/>
                  </a:lnTo>
                  <a:lnTo>
                    <a:pt x="80" y="59"/>
                  </a:lnTo>
                  <a:lnTo>
                    <a:pt x="82" y="64"/>
                  </a:lnTo>
                  <a:lnTo>
                    <a:pt x="83" y="70"/>
                  </a:lnTo>
                  <a:lnTo>
                    <a:pt x="86" y="75"/>
                  </a:lnTo>
                  <a:lnTo>
                    <a:pt x="91" y="80"/>
                  </a:lnTo>
                  <a:lnTo>
                    <a:pt x="98" y="84"/>
                  </a:lnTo>
                  <a:lnTo>
                    <a:pt x="100" y="85"/>
                  </a:lnTo>
                  <a:lnTo>
                    <a:pt x="104" y="89"/>
                  </a:lnTo>
                  <a:lnTo>
                    <a:pt x="107" y="92"/>
                  </a:lnTo>
                  <a:lnTo>
                    <a:pt x="111" y="97"/>
                  </a:lnTo>
                  <a:lnTo>
                    <a:pt x="120" y="101"/>
                  </a:lnTo>
                  <a:lnTo>
                    <a:pt x="124" y="102"/>
                  </a:lnTo>
                  <a:lnTo>
                    <a:pt x="127" y="104"/>
                  </a:lnTo>
                  <a:lnTo>
                    <a:pt x="136" y="107"/>
                  </a:lnTo>
                  <a:lnTo>
                    <a:pt x="137" y="111"/>
                  </a:lnTo>
                  <a:lnTo>
                    <a:pt x="138" y="111"/>
                  </a:lnTo>
                  <a:lnTo>
                    <a:pt x="137" y="111"/>
                  </a:lnTo>
                  <a:lnTo>
                    <a:pt x="136" y="111"/>
                  </a:lnTo>
                  <a:lnTo>
                    <a:pt x="136" y="110"/>
                  </a:lnTo>
                  <a:lnTo>
                    <a:pt x="135" y="110"/>
                  </a:lnTo>
                  <a:lnTo>
                    <a:pt x="134" y="110"/>
                  </a:lnTo>
                  <a:lnTo>
                    <a:pt x="134" y="111"/>
                  </a:lnTo>
                  <a:lnTo>
                    <a:pt x="133" y="110"/>
                  </a:lnTo>
                  <a:lnTo>
                    <a:pt x="131" y="110"/>
                  </a:lnTo>
                  <a:lnTo>
                    <a:pt x="130" y="107"/>
                  </a:lnTo>
                  <a:lnTo>
                    <a:pt x="127" y="105"/>
                  </a:lnTo>
                  <a:lnTo>
                    <a:pt x="127" y="107"/>
                  </a:lnTo>
                  <a:lnTo>
                    <a:pt x="130" y="108"/>
                  </a:lnTo>
                  <a:lnTo>
                    <a:pt x="130" y="110"/>
                  </a:lnTo>
                  <a:lnTo>
                    <a:pt x="129" y="111"/>
                  </a:lnTo>
                  <a:lnTo>
                    <a:pt x="128" y="111"/>
                  </a:lnTo>
                  <a:lnTo>
                    <a:pt x="128" y="112"/>
                  </a:lnTo>
                  <a:lnTo>
                    <a:pt x="128" y="113"/>
                  </a:lnTo>
                  <a:lnTo>
                    <a:pt x="129" y="114"/>
                  </a:lnTo>
                  <a:lnTo>
                    <a:pt x="130" y="113"/>
                  </a:lnTo>
                  <a:lnTo>
                    <a:pt x="130" y="114"/>
                  </a:lnTo>
                  <a:lnTo>
                    <a:pt x="128" y="116"/>
                  </a:lnTo>
                  <a:lnTo>
                    <a:pt x="127" y="116"/>
                  </a:lnTo>
                  <a:lnTo>
                    <a:pt x="124" y="116"/>
                  </a:lnTo>
                  <a:lnTo>
                    <a:pt x="124" y="117"/>
                  </a:lnTo>
                  <a:lnTo>
                    <a:pt x="122" y="118"/>
                  </a:lnTo>
                  <a:lnTo>
                    <a:pt x="119" y="121"/>
                  </a:lnTo>
                  <a:lnTo>
                    <a:pt x="117" y="121"/>
                  </a:lnTo>
                  <a:lnTo>
                    <a:pt x="115" y="123"/>
                  </a:lnTo>
                  <a:lnTo>
                    <a:pt x="116" y="123"/>
                  </a:lnTo>
                  <a:lnTo>
                    <a:pt x="116" y="122"/>
                  </a:lnTo>
                  <a:lnTo>
                    <a:pt x="118" y="123"/>
                  </a:lnTo>
                  <a:lnTo>
                    <a:pt x="122" y="119"/>
                  </a:lnTo>
                  <a:lnTo>
                    <a:pt x="124" y="119"/>
                  </a:lnTo>
                  <a:lnTo>
                    <a:pt x="125" y="119"/>
                  </a:lnTo>
                  <a:lnTo>
                    <a:pt x="127" y="118"/>
                  </a:lnTo>
                  <a:lnTo>
                    <a:pt x="128" y="120"/>
                  </a:lnTo>
                  <a:lnTo>
                    <a:pt x="127" y="121"/>
                  </a:lnTo>
                  <a:lnTo>
                    <a:pt x="128" y="122"/>
                  </a:lnTo>
                  <a:lnTo>
                    <a:pt x="127" y="123"/>
                  </a:lnTo>
                  <a:lnTo>
                    <a:pt x="127" y="124"/>
                  </a:lnTo>
                  <a:lnTo>
                    <a:pt x="126" y="126"/>
                  </a:lnTo>
                  <a:lnTo>
                    <a:pt x="127" y="126"/>
                  </a:lnTo>
                  <a:lnTo>
                    <a:pt x="128" y="127"/>
                  </a:lnTo>
                  <a:lnTo>
                    <a:pt x="127" y="128"/>
                  </a:lnTo>
                  <a:lnTo>
                    <a:pt x="127" y="130"/>
                  </a:lnTo>
                  <a:lnTo>
                    <a:pt x="128" y="129"/>
                  </a:lnTo>
                  <a:lnTo>
                    <a:pt x="128" y="132"/>
                  </a:lnTo>
                  <a:lnTo>
                    <a:pt x="128" y="134"/>
                  </a:lnTo>
                  <a:lnTo>
                    <a:pt x="127" y="135"/>
                  </a:lnTo>
                  <a:lnTo>
                    <a:pt x="127" y="137"/>
                  </a:lnTo>
                  <a:lnTo>
                    <a:pt x="129" y="138"/>
                  </a:lnTo>
                  <a:lnTo>
                    <a:pt x="127" y="138"/>
                  </a:lnTo>
                  <a:lnTo>
                    <a:pt x="127" y="139"/>
                  </a:lnTo>
                  <a:lnTo>
                    <a:pt x="126" y="140"/>
                  </a:lnTo>
                  <a:lnTo>
                    <a:pt x="127" y="143"/>
                  </a:lnTo>
                  <a:lnTo>
                    <a:pt x="125" y="144"/>
                  </a:lnTo>
                  <a:lnTo>
                    <a:pt x="125" y="148"/>
                  </a:lnTo>
                  <a:lnTo>
                    <a:pt x="124" y="149"/>
                  </a:lnTo>
                  <a:lnTo>
                    <a:pt x="125" y="149"/>
                  </a:lnTo>
                  <a:lnTo>
                    <a:pt x="125" y="150"/>
                  </a:lnTo>
                  <a:lnTo>
                    <a:pt x="123" y="152"/>
                  </a:lnTo>
                  <a:lnTo>
                    <a:pt x="124" y="152"/>
                  </a:lnTo>
                  <a:lnTo>
                    <a:pt x="125" y="151"/>
                  </a:lnTo>
                  <a:lnTo>
                    <a:pt x="125" y="153"/>
                  </a:lnTo>
                  <a:lnTo>
                    <a:pt x="124" y="155"/>
                  </a:lnTo>
                  <a:lnTo>
                    <a:pt x="123" y="155"/>
                  </a:lnTo>
                  <a:lnTo>
                    <a:pt x="122" y="156"/>
                  </a:lnTo>
                  <a:lnTo>
                    <a:pt x="123" y="157"/>
                  </a:lnTo>
                  <a:lnTo>
                    <a:pt x="124" y="156"/>
                  </a:lnTo>
                  <a:lnTo>
                    <a:pt x="124" y="155"/>
                  </a:lnTo>
                  <a:lnTo>
                    <a:pt x="125" y="154"/>
                  </a:lnTo>
                  <a:lnTo>
                    <a:pt x="126" y="155"/>
                  </a:lnTo>
                  <a:lnTo>
                    <a:pt x="127" y="156"/>
                  </a:lnTo>
                  <a:lnTo>
                    <a:pt x="128" y="158"/>
                  </a:lnTo>
                  <a:lnTo>
                    <a:pt x="129" y="161"/>
                  </a:lnTo>
                  <a:lnTo>
                    <a:pt x="130" y="162"/>
                  </a:lnTo>
                  <a:lnTo>
                    <a:pt x="131" y="163"/>
                  </a:lnTo>
                  <a:lnTo>
                    <a:pt x="131" y="162"/>
                  </a:lnTo>
                  <a:lnTo>
                    <a:pt x="130" y="160"/>
                  </a:lnTo>
                  <a:lnTo>
                    <a:pt x="128" y="158"/>
                  </a:lnTo>
                  <a:lnTo>
                    <a:pt x="128" y="157"/>
                  </a:lnTo>
                  <a:lnTo>
                    <a:pt x="127" y="156"/>
                  </a:lnTo>
                  <a:lnTo>
                    <a:pt x="127" y="155"/>
                  </a:lnTo>
                  <a:lnTo>
                    <a:pt x="127" y="152"/>
                  </a:lnTo>
                  <a:lnTo>
                    <a:pt x="127" y="149"/>
                  </a:lnTo>
                  <a:lnTo>
                    <a:pt x="127" y="147"/>
                  </a:lnTo>
                  <a:lnTo>
                    <a:pt x="127" y="146"/>
                  </a:lnTo>
                  <a:lnTo>
                    <a:pt x="127" y="144"/>
                  </a:lnTo>
                  <a:lnTo>
                    <a:pt x="128" y="143"/>
                  </a:lnTo>
                  <a:lnTo>
                    <a:pt x="127" y="141"/>
                  </a:lnTo>
                  <a:lnTo>
                    <a:pt x="128" y="141"/>
                  </a:lnTo>
                  <a:lnTo>
                    <a:pt x="127" y="140"/>
                  </a:lnTo>
                  <a:lnTo>
                    <a:pt x="128" y="139"/>
                  </a:lnTo>
                  <a:lnTo>
                    <a:pt x="129" y="139"/>
                  </a:lnTo>
                  <a:lnTo>
                    <a:pt x="130" y="140"/>
                  </a:lnTo>
                  <a:lnTo>
                    <a:pt x="131" y="139"/>
                  </a:lnTo>
                  <a:lnTo>
                    <a:pt x="131" y="138"/>
                  </a:lnTo>
                  <a:lnTo>
                    <a:pt x="129" y="137"/>
                  </a:lnTo>
                  <a:lnTo>
                    <a:pt x="129" y="135"/>
                  </a:lnTo>
                  <a:lnTo>
                    <a:pt x="131" y="133"/>
                  </a:lnTo>
                  <a:lnTo>
                    <a:pt x="132" y="133"/>
                  </a:lnTo>
                  <a:lnTo>
                    <a:pt x="133" y="134"/>
                  </a:lnTo>
                  <a:lnTo>
                    <a:pt x="133" y="135"/>
                  </a:lnTo>
                  <a:lnTo>
                    <a:pt x="132" y="132"/>
                  </a:lnTo>
                  <a:lnTo>
                    <a:pt x="131" y="131"/>
                  </a:lnTo>
                  <a:lnTo>
                    <a:pt x="131" y="129"/>
                  </a:lnTo>
                  <a:lnTo>
                    <a:pt x="130" y="129"/>
                  </a:lnTo>
                  <a:lnTo>
                    <a:pt x="130" y="128"/>
                  </a:lnTo>
                  <a:lnTo>
                    <a:pt x="130" y="127"/>
                  </a:lnTo>
                  <a:lnTo>
                    <a:pt x="130" y="125"/>
                  </a:lnTo>
                  <a:lnTo>
                    <a:pt x="129" y="123"/>
                  </a:lnTo>
                  <a:lnTo>
                    <a:pt x="130" y="122"/>
                  </a:lnTo>
                  <a:lnTo>
                    <a:pt x="131" y="123"/>
                  </a:lnTo>
                  <a:lnTo>
                    <a:pt x="131" y="122"/>
                  </a:lnTo>
                  <a:lnTo>
                    <a:pt x="130" y="120"/>
                  </a:lnTo>
                  <a:lnTo>
                    <a:pt x="130" y="119"/>
                  </a:lnTo>
                  <a:lnTo>
                    <a:pt x="131" y="117"/>
                  </a:lnTo>
                  <a:lnTo>
                    <a:pt x="134" y="117"/>
                  </a:lnTo>
                  <a:lnTo>
                    <a:pt x="134" y="116"/>
                  </a:lnTo>
                  <a:lnTo>
                    <a:pt x="133" y="114"/>
                  </a:lnTo>
                  <a:lnTo>
                    <a:pt x="134" y="115"/>
                  </a:lnTo>
                  <a:lnTo>
                    <a:pt x="136" y="115"/>
                  </a:lnTo>
                  <a:lnTo>
                    <a:pt x="134" y="114"/>
                  </a:lnTo>
                  <a:lnTo>
                    <a:pt x="135" y="113"/>
                  </a:lnTo>
                  <a:lnTo>
                    <a:pt x="134" y="113"/>
                  </a:lnTo>
                  <a:lnTo>
                    <a:pt x="134" y="112"/>
                  </a:lnTo>
                  <a:lnTo>
                    <a:pt x="135" y="112"/>
                  </a:lnTo>
                  <a:lnTo>
                    <a:pt x="139" y="114"/>
                  </a:lnTo>
                  <a:lnTo>
                    <a:pt x="142" y="115"/>
                  </a:lnTo>
                  <a:lnTo>
                    <a:pt x="151" y="114"/>
                  </a:lnTo>
                  <a:lnTo>
                    <a:pt x="154" y="115"/>
                  </a:lnTo>
                  <a:lnTo>
                    <a:pt x="156" y="116"/>
                  </a:lnTo>
                  <a:lnTo>
                    <a:pt x="159" y="119"/>
                  </a:lnTo>
                  <a:lnTo>
                    <a:pt x="161" y="119"/>
                  </a:lnTo>
                  <a:lnTo>
                    <a:pt x="162" y="120"/>
                  </a:lnTo>
                  <a:lnTo>
                    <a:pt x="162" y="121"/>
                  </a:lnTo>
                  <a:lnTo>
                    <a:pt x="160" y="122"/>
                  </a:lnTo>
                  <a:lnTo>
                    <a:pt x="159" y="123"/>
                  </a:lnTo>
                  <a:lnTo>
                    <a:pt x="159" y="122"/>
                  </a:lnTo>
                  <a:lnTo>
                    <a:pt x="159" y="121"/>
                  </a:lnTo>
                  <a:lnTo>
                    <a:pt x="159" y="120"/>
                  </a:lnTo>
                  <a:lnTo>
                    <a:pt x="158" y="120"/>
                  </a:lnTo>
                  <a:lnTo>
                    <a:pt x="159" y="122"/>
                  </a:lnTo>
                  <a:lnTo>
                    <a:pt x="157" y="122"/>
                  </a:lnTo>
                  <a:lnTo>
                    <a:pt x="159" y="123"/>
                  </a:lnTo>
                  <a:lnTo>
                    <a:pt x="157" y="124"/>
                  </a:lnTo>
                  <a:lnTo>
                    <a:pt x="154" y="122"/>
                  </a:lnTo>
                  <a:lnTo>
                    <a:pt x="153" y="123"/>
                  </a:lnTo>
                  <a:lnTo>
                    <a:pt x="157" y="125"/>
                  </a:lnTo>
                  <a:lnTo>
                    <a:pt x="157" y="127"/>
                  </a:lnTo>
                  <a:lnTo>
                    <a:pt x="155" y="129"/>
                  </a:lnTo>
                  <a:lnTo>
                    <a:pt x="156" y="129"/>
                  </a:lnTo>
                  <a:lnTo>
                    <a:pt x="159" y="126"/>
                  </a:lnTo>
                  <a:lnTo>
                    <a:pt x="159" y="125"/>
                  </a:lnTo>
                  <a:lnTo>
                    <a:pt x="160" y="125"/>
                  </a:lnTo>
                  <a:lnTo>
                    <a:pt x="162" y="127"/>
                  </a:lnTo>
                  <a:lnTo>
                    <a:pt x="162" y="128"/>
                  </a:lnTo>
                  <a:lnTo>
                    <a:pt x="162" y="129"/>
                  </a:lnTo>
                  <a:lnTo>
                    <a:pt x="161" y="129"/>
                  </a:lnTo>
                  <a:lnTo>
                    <a:pt x="161" y="130"/>
                  </a:lnTo>
                  <a:lnTo>
                    <a:pt x="162" y="130"/>
                  </a:lnTo>
                  <a:lnTo>
                    <a:pt x="162" y="132"/>
                  </a:lnTo>
                  <a:lnTo>
                    <a:pt x="162" y="133"/>
                  </a:lnTo>
                  <a:lnTo>
                    <a:pt x="162" y="134"/>
                  </a:lnTo>
                  <a:lnTo>
                    <a:pt x="162" y="135"/>
                  </a:lnTo>
                  <a:lnTo>
                    <a:pt x="162" y="136"/>
                  </a:lnTo>
                  <a:lnTo>
                    <a:pt x="160" y="138"/>
                  </a:lnTo>
                  <a:lnTo>
                    <a:pt x="159" y="143"/>
                  </a:lnTo>
                  <a:lnTo>
                    <a:pt x="158" y="143"/>
                  </a:lnTo>
                  <a:lnTo>
                    <a:pt x="156" y="141"/>
                  </a:lnTo>
                  <a:lnTo>
                    <a:pt x="157" y="143"/>
                  </a:lnTo>
                  <a:lnTo>
                    <a:pt x="158" y="144"/>
                  </a:lnTo>
                  <a:lnTo>
                    <a:pt x="157" y="147"/>
                  </a:lnTo>
                  <a:lnTo>
                    <a:pt x="157" y="149"/>
                  </a:lnTo>
                  <a:lnTo>
                    <a:pt x="156" y="150"/>
                  </a:lnTo>
                  <a:lnTo>
                    <a:pt x="157" y="151"/>
                  </a:lnTo>
                  <a:lnTo>
                    <a:pt x="158" y="149"/>
                  </a:lnTo>
                  <a:lnTo>
                    <a:pt x="159" y="150"/>
                  </a:lnTo>
                  <a:lnTo>
                    <a:pt x="156" y="155"/>
                  </a:lnTo>
                  <a:lnTo>
                    <a:pt x="156" y="157"/>
                  </a:lnTo>
                  <a:lnTo>
                    <a:pt x="159" y="162"/>
                  </a:lnTo>
                  <a:lnTo>
                    <a:pt x="160" y="163"/>
                  </a:lnTo>
                  <a:lnTo>
                    <a:pt x="160" y="164"/>
                  </a:lnTo>
                  <a:lnTo>
                    <a:pt x="159" y="161"/>
                  </a:lnTo>
                  <a:lnTo>
                    <a:pt x="159" y="160"/>
                  </a:lnTo>
                  <a:lnTo>
                    <a:pt x="157" y="158"/>
                  </a:lnTo>
                  <a:lnTo>
                    <a:pt x="158" y="156"/>
                  </a:lnTo>
                  <a:lnTo>
                    <a:pt x="160" y="151"/>
                  </a:lnTo>
                  <a:lnTo>
                    <a:pt x="160" y="150"/>
                  </a:lnTo>
                  <a:lnTo>
                    <a:pt x="159" y="149"/>
                  </a:lnTo>
                  <a:lnTo>
                    <a:pt x="159" y="148"/>
                  </a:lnTo>
                  <a:lnTo>
                    <a:pt x="159" y="146"/>
                  </a:lnTo>
                  <a:lnTo>
                    <a:pt x="161" y="143"/>
                  </a:lnTo>
                  <a:lnTo>
                    <a:pt x="162" y="139"/>
                  </a:lnTo>
                  <a:lnTo>
                    <a:pt x="163" y="138"/>
                  </a:lnTo>
                  <a:lnTo>
                    <a:pt x="163" y="137"/>
                  </a:lnTo>
                  <a:lnTo>
                    <a:pt x="165" y="137"/>
                  </a:lnTo>
                  <a:lnTo>
                    <a:pt x="166" y="138"/>
                  </a:lnTo>
                  <a:lnTo>
                    <a:pt x="169" y="143"/>
                  </a:lnTo>
                  <a:lnTo>
                    <a:pt x="170" y="145"/>
                  </a:lnTo>
                  <a:lnTo>
                    <a:pt x="173" y="147"/>
                  </a:lnTo>
                  <a:lnTo>
                    <a:pt x="176" y="153"/>
                  </a:lnTo>
                  <a:lnTo>
                    <a:pt x="177" y="155"/>
                  </a:lnTo>
                  <a:lnTo>
                    <a:pt x="177" y="154"/>
                  </a:lnTo>
                  <a:lnTo>
                    <a:pt x="177" y="153"/>
                  </a:lnTo>
                  <a:lnTo>
                    <a:pt x="176" y="152"/>
                  </a:lnTo>
                  <a:lnTo>
                    <a:pt x="173" y="146"/>
                  </a:lnTo>
                  <a:lnTo>
                    <a:pt x="171" y="145"/>
                  </a:lnTo>
                  <a:lnTo>
                    <a:pt x="170" y="141"/>
                  </a:lnTo>
                  <a:lnTo>
                    <a:pt x="168" y="140"/>
                  </a:lnTo>
                  <a:lnTo>
                    <a:pt x="167" y="137"/>
                  </a:lnTo>
                  <a:lnTo>
                    <a:pt x="165" y="137"/>
                  </a:lnTo>
                  <a:lnTo>
                    <a:pt x="165" y="133"/>
                  </a:lnTo>
                  <a:lnTo>
                    <a:pt x="165" y="132"/>
                  </a:lnTo>
                  <a:lnTo>
                    <a:pt x="165" y="130"/>
                  </a:lnTo>
                  <a:lnTo>
                    <a:pt x="165" y="129"/>
                  </a:lnTo>
                  <a:lnTo>
                    <a:pt x="166" y="128"/>
                  </a:lnTo>
                  <a:lnTo>
                    <a:pt x="165" y="126"/>
                  </a:lnTo>
                  <a:lnTo>
                    <a:pt x="163" y="125"/>
                  </a:lnTo>
                  <a:lnTo>
                    <a:pt x="164" y="125"/>
                  </a:lnTo>
                  <a:lnTo>
                    <a:pt x="163" y="125"/>
                  </a:lnTo>
                  <a:lnTo>
                    <a:pt x="163" y="124"/>
                  </a:lnTo>
                  <a:lnTo>
                    <a:pt x="166" y="124"/>
                  </a:lnTo>
                  <a:lnTo>
                    <a:pt x="179" y="120"/>
                  </a:lnTo>
                  <a:lnTo>
                    <a:pt x="186" y="120"/>
                  </a:lnTo>
                  <a:lnTo>
                    <a:pt x="188" y="120"/>
                  </a:lnTo>
                  <a:lnTo>
                    <a:pt x="188" y="119"/>
                  </a:lnTo>
                  <a:lnTo>
                    <a:pt x="188" y="121"/>
                  </a:lnTo>
                  <a:lnTo>
                    <a:pt x="188" y="122"/>
                  </a:lnTo>
                  <a:lnTo>
                    <a:pt x="188" y="123"/>
                  </a:lnTo>
                  <a:lnTo>
                    <a:pt x="189" y="123"/>
                  </a:lnTo>
                  <a:lnTo>
                    <a:pt x="189" y="122"/>
                  </a:lnTo>
                  <a:lnTo>
                    <a:pt x="190" y="122"/>
                  </a:lnTo>
                  <a:lnTo>
                    <a:pt x="191" y="123"/>
                  </a:lnTo>
                  <a:lnTo>
                    <a:pt x="195" y="125"/>
                  </a:lnTo>
                  <a:lnTo>
                    <a:pt x="197" y="125"/>
                  </a:lnTo>
                  <a:lnTo>
                    <a:pt x="201" y="127"/>
                  </a:lnTo>
                  <a:lnTo>
                    <a:pt x="207" y="131"/>
                  </a:lnTo>
                  <a:lnTo>
                    <a:pt x="209" y="132"/>
                  </a:lnTo>
                  <a:lnTo>
                    <a:pt x="211" y="134"/>
                  </a:lnTo>
                  <a:lnTo>
                    <a:pt x="215" y="135"/>
                  </a:lnTo>
                  <a:lnTo>
                    <a:pt x="220" y="138"/>
                  </a:lnTo>
                  <a:lnTo>
                    <a:pt x="220" y="140"/>
                  </a:lnTo>
                  <a:lnTo>
                    <a:pt x="220" y="143"/>
                  </a:lnTo>
                  <a:lnTo>
                    <a:pt x="219" y="144"/>
                  </a:lnTo>
                  <a:lnTo>
                    <a:pt x="218" y="145"/>
                  </a:lnTo>
                  <a:lnTo>
                    <a:pt x="218" y="143"/>
                  </a:lnTo>
                  <a:lnTo>
                    <a:pt x="217" y="145"/>
                  </a:lnTo>
                  <a:lnTo>
                    <a:pt x="214" y="146"/>
                  </a:lnTo>
                  <a:lnTo>
                    <a:pt x="213" y="148"/>
                  </a:lnTo>
                  <a:lnTo>
                    <a:pt x="212" y="149"/>
                  </a:lnTo>
                  <a:lnTo>
                    <a:pt x="211" y="152"/>
                  </a:lnTo>
                  <a:lnTo>
                    <a:pt x="208" y="155"/>
                  </a:lnTo>
                  <a:lnTo>
                    <a:pt x="207" y="156"/>
                  </a:lnTo>
                  <a:lnTo>
                    <a:pt x="208" y="156"/>
                  </a:lnTo>
                  <a:lnTo>
                    <a:pt x="209" y="155"/>
                  </a:lnTo>
                  <a:lnTo>
                    <a:pt x="210" y="156"/>
                  </a:lnTo>
                  <a:lnTo>
                    <a:pt x="211" y="155"/>
                  </a:lnTo>
                  <a:lnTo>
                    <a:pt x="214" y="149"/>
                  </a:lnTo>
                  <a:lnTo>
                    <a:pt x="215" y="149"/>
                  </a:lnTo>
                  <a:lnTo>
                    <a:pt x="216" y="147"/>
                  </a:lnTo>
                  <a:lnTo>
                    <a:pt x="217" y="147"/>
                  </a:lnTo>
                  <a:lnTo>
                    <a:pt x="218" y="147"/>
                  </a:lnTo>
                  <a:lnTo>
                    <a:pt x="218" y="148"/>
                  </a:lnTo>
                  <a:lnTo>
                    <a:pt x="217" y="150"/>
                  </a:lnTo>
                  <a:lnTo>
                    <a:pt x="217" y="152"/>
                  </a:lnTo>
                  <a:lnTo>
                    <a:pt x="217" y="154"/>
                  </a:lnTo>
                  <a:lnTo>
                    <a:pt x="217" y="155"/>
                  </a:lnTo>
                  <a:lnTo>
                    <a:pt x="217" y="156"/>
                  </a:lnTo>
                  <a:lnTo>
                    <a:pt x="217" y="158"/>
                  </a:lnTo>
                  <a:lnTo>
                    <a:pt x="216" y="159"/>
                  </a:lnTo>
                  <a:lnTo>
                    <a:pt x="218" y="162"/>
                  </a:lnTo>
                  <a:lnTo>
                    <a:pt x="217" y="165"/>
                  </a:lnTo>
                  <a:lnTo>
                    <a:pt x="217" y="167"/>
                  </a:lnTo>
                  <a:lnTo>
                    <a:pt x="217" y="168"/>
                  </a:lnTo>
                  <a:lnTo>
                    <a:pt x="217" y="170"/>
                  </a:lnTo>
                  <a:lnTo>
                    <a:pt x="219" y="172"/>
                  </a:lnTo>
                  <a:lnTo>
                    <a:pt x="220" y="174"/>
                  </a:lnTo>
                  <a:lnTo>
                    <a:pt x="220" y="177"/>
                  </a:lnTo>
                  <a:lnTo>
                    <a:pt x="218" y="179"/>
                  </a:lnTo>
                  <a:lnTo>
                    <a:pt x="217" y="179"/>
                  </a:lnTo>
                  <a:lnTo>
                    <a:pt x="218" y="179"/>
                  </a:lnTo>
                  <a:lnTo>
                    <a:pt x="219" y="179"/>
                  </a:lnTo>
                  <a:lnTo>
                    <a:pt x="220" y="181"/>
                  </a:lnTo>
                  <a:lnTo>
                    <a:pt x="221" y="182"/>
                  </a:lnTo>
                  <a:lnTo>
                    <a:pt x="221" y="180"/>
                  </a:lnTo>
                  <a:lnTo>
                    <a:pt x="221" y="178"/>
                  </a:lnTo>
                  <a:lnTo>
                    <a:pt x="221" y="174"/>
                  </a:lnTo>
                  <a:lnTo>
                    <a:pt x="221" y="173"/>
                  </a:lnTo>
                  <a:lnTo>
                    <a:pt x="223" y="174"/>
                  </a:lnTo>
                  <a:lnTo>
                    <a:pt x="223" y="173"/>
                  </a:lnTo>
                  <a:lnTo>
                    <a:pt x="221" y="171"/>
                  </a:lnTo>
                  <a:lnTo>
                    <a:pt x="220" y="170"/>
                  </a:lnTo>
                  <a:lnTo>
                    <a:pt x="219" y="167"/>
                  </a:lnTo>
                  <a:lnTo>
                    <a:pt x="219" y="165"/>
                  </a:lnTo>
                  <a:lnTo>
                    <a:pt x="220" y="165"/>
                  </a:lnTo>
                  <a:lnTo>
                    <a:pt x="220" y="164"/>
                  </a:lnTo>
                  <a:lnTo>
                    <a:pt x="220" y="161"/>
                  </a:lnTo>
                  <a:lnTo>
                    <a:pt x="218" y="159"/>
                  </a:lnTo>
                  <a:lnTo>
                    <a:pt x="220" y="156"/>
                  </a:lnTo>
                  <a:lnTo>
                    <a:pt x="220" y="153"/>
                  </a:lnTo>
                  <a:lnTo>
                    <a:pt x="220" y="152"/>
                  </a:lnTo>
                  <a:lnTo>
                    <a:pt x="221" y="150"/>
                  </a:lnTo>
                  <a:lnTo>
                    <a:pt x="221" y="149"/>
                  </a:lnTo>
                  <a:lnTo>
                    <a:pt x="223" y="152"/>
                  </a:lnTo>
                  <a:lnTo>
                    <a:pt x="224" y="152"/>
                  </a:lnTo>
                  <a:lnTo>
                    <a:pt x="225" y="153"/>
                  </a:lnTo>
                  <a:lnTo>
                    <a:pt x="224" y="151"/>
                  </a:lnTo>
                  <a:lnTo>
                    <a:pt x="224" y="150"/>
                  </a:lnTo>
                  <a:lnTo>
                    <a:pt x="223" y="149"/>
                  </a:lnTo>
                  <a:lnTo>
                    <a:pt x="221" y="147"/>
                  </a:lnTo>
                  <a:lnTo>
                    <a:pt x="223" y="145"/>
                  </a:lnTo>
                  <a:lnTo>
                    <a:pt x="222" y="143"/>
                  </a:lnTo>
                  <a:lnTo>
                    <a:pt x="223" y="143"/>
                  </a:lnTo>
                  <a:lnTo>
                    <a:pt x="223" y="141"/>
                  </a:lnTo>
                  <a:lnTo>
                    <a:pt x="225" y="138"/>
                  </a:lnTo>
                  <a:lnTo>
                    <a:pt x="224" y="138"/>
                  </a:lnTo>
                  <a:lnTo>
                    <a:pt x="224" y="135"/>
                  </a:lnTo>
                  <a:lnTo>
                    <a:pt x="224" y="134"/>
                  </a:lnTo>
                  <a:lnTo>
                    <a:pt x="225" y="132"/>
                  </a:lnTo>
                  <a:lnTo>
                    <a:pt x="227" y="132"/>
                  </a:lnTo>
                  <a:lnTo>
                    <a:pt x="229" y="132"/>
                  </a:lnTo>
                  <a:lnTo>
                    <a:pt x="230" y="131"/>
                  </a:lnTo>
                  <a:lnTo>
                    <a:pt x="232" y="130"/>
                  </a:lnTo>
                  <a:lnTo>
                    <a:pt x="232" y="128"/>
                  </a:lnTo>
                  <a:lnTo>
                    <a:pt x="233" y="128"/>
                  </a:lnTo>
                  <a:lnTo>
                    <a:pt x="234" y="129"/>
                  </a:lnTo>
                  <a:lnTo>
                    <a:pt x="235" y="128"/>
                  </a:lnTo>
                  <a:lnTo>
                    <a:pt x="235" y="129"/>
                  </a:lnTo>
                  <a:lnTo>
                    <a:pt x="236" y="127"/>
                  </a:lnTo>
                  <a:lnTo>
                    <a:pt x="238" y="128"/>
                  </a:lnTo>
                  <a:lnTo>
                    <a:pt x="238" y="129"/>
                  </a:lnTo>
                  <a:lnTo>
                    <a:pt x="239" y="129"/>
                  </a:lnTo>
                  <a:lnTo>
                    <a:pt x="238" y="129"/>
                  </a:lnTo>
                  <a:lnTo>
                    <a:pt x="238" y="131"/>
                  </a:lnTo>
                  <a:lnTo>
                    <a:pt x="238" y="135"/>
                  </a:lnTo>
                  <a:lnTo>
                    <a:pt x="238" y="136"/>
                  </a:lnTo>
                  <a:lnTo>
                    <a:pt x="238" y="137"/>
                  </a:lnTo>
                  <a:lnTo>
                    <a:pt x="239" y="135"/>
                  </a:lnTo>
                  <a:lnTo>
                    <a:pt x="241" y="135"/>
                  </a:lnTo>
                  <a:lnTo>
                    <a:pt x="240" y="135"/>
                  </a:lnTo>
                  <a:lnTo>
                    <a:pt x="239" y="134"/>
                  </a:lnTo>
                  <a:lnTo>
                    <a:pt x="240" y="132"/>
                  </a:lnTo>
                  <a:lnTo>
                    <a:pt x="239" y="131"/>
                  </a:lnTo>
                  <a:lnTo>
                    <a:pt x="239" y="130"/>
                  </a:lnTo>
                  <a:lnTo>
                    <a:pt x="241" y="130"/>
                  </a:lnTo>
                  <a:lnTo>
                    <a:pt x="241" y="129"/>
                  </a:lnTo>
                  <a:lnTo>
                    <a:pt x="240" y="129"/>
                  </a:lnTo>
                  <a:lnTo>
                    <a:pt x="239" y="129"/>
                  </a:lnTo>
                  <a:lnTo>
                    <a:pt x="239" y="128"/>
                  </a:lnTo>
                  <a:lnTo>
                    <a:pt x="240" y="128"/>
                  </a:lnTo>
                  <a:lnTo>
                    <a:pt x="242" y="126"/>
                  </a:lnTo>
                  <a:lnTo>
                    <a:pt x="245" y="123"/>
                  </a:lnTo>
                  <a:lnTo>
                    <a:pt x="245" y="122"/>
                  </a:lnTo>
                  <a:lnTo>
                    <a:pt x="246" y="121"/>
                  </a:lnTo>
                  <a:lnTo>
                    <a:pt x="249" y="115"/>
                  </a:lnTo>
                  <a:lnTo>
                    <a:pt x="250" y="119"/>
                  </a:lnTo>
                  <a:lnTo>
                    <a:pt x="251" y="119"/>
                  </a:lnTo>
                  <a:lnTo>
                    <a:pt x="251" y="118"/>
                  </a:lnTo>
                  <a:lnTo>
                    <a:pt x="253" y="117"/>
                  </a:lnTo>
                  <a:lnTo>
                    <a:pt x="253" y="116"/>
                  </a:lnTo>
                  <a:lnTo>
                    <a:pt x="251" y="117"/>
                  </a:lnTo>
                  <a:lnTo>
                    <a:pt x="250" y="116"/>
                  </a:lnTo>
                  <a:lnTo>
                    <a:pt x="250" y="114"/>
                  </a:lnTo>
                  <a:lnTo>
                    <a:pt x="249" y="115"/>
                  </a:lnTo>
                  <a:lnTo>
                    <a:pt x="249" y="114"/>
                  </a:lnTo>
                  <a:lnTo>
                    <a:pt x="252" y="106"/>
                  </a:lnTo>
                  <a:lnTo>
                    <a:pt x="252" y="105"/>
                  </a:lnTo>
                  <a:lnTo>
                    <a:pt x="253" y="106"/>
                  </a:lnTo>
                  <a:lnTo>
                    <a:pt x="256" y="104"/>
                  </a:lnTo>
                  <a:lnTo>
                    <a:pt x="258" y="105"/>
                  </a:lnTo>
                  <a:lnTo>
                    <a:pt x="261" y="105"/>
                  </a:lnTo>
                  <a:lnTo>
                    <a:pt x="261" y="104"/>
                  </a:lnTo>
                  <a:lnTo>
                    <a:pt x="262" y="104"/>
                  </a:lnTo>
                  <a:lnTo>
                    <a:pt x="264" y="105"/>
                  </a:lnTo>
                  <a:lnTo>
                    <a:pt x="264" y="106"/>
                  </a:lnTo>
                  <a:lnTo>
                    <a:pt x="262" y="108"/>
                  </a:lnTo>
                  <a:lnTo>
                    <a:pt x="263" y="108"/>
                  </a:lnTo>
                  <a:lnTo>
                    <a:pt x="262" y="108"/>
                  </a:lnTo>
                  <a:lnTo>
                    <a:pt x="262" y="110"/>
                  </a:lnTo>
                  <a:lnTo>
                    <a:pt x="262" y="111"/>
                  </a:lnTo>
                  <a:lnTo>
                    <a:pt x="263" y="112"/>
                  </a:lnTo>
                  <a:lnTo>
                    <a:pt x="262" y="110"/>
                  </a:lnTo>
                  <a:lnTo>
                    <a:pt x="264" y="108"/>
                  </a:lnTo>
                  <a:lnTo>
                    <a:pt x="264" y="107"/>
                  </a:lnTo>
                  <a:lnTo>
                    <a:pt x="265" y="106"/>
                  </a:lnTo>
                  <a:lnTo>
                    <a:pt x="267" y="106"/>
                  </a:lnTo>
                  <a:lnTo>
                    <a:pt x="268" y="107"/>
                  </a:lnTo>
                  <a:lnTo>
                    <a:pt x="269" y="108"/>
                  </a:lnTo>
                  <a:lnTo>
                    <a:pt x="282" y="122"/>
                  </a:lnTo>
                  <a:lnTo>
                    <a:pt x="279" y="128"/>
                  </a:lnTo>
                  <a:lnTo>
                    <a:pt x="275" y="126"/>
                  </a:lnTo>
                  <a:lnTo>
                    <a:pt x="279" y="130"/>
                  </a:lnTo>
                  <a:lnTo>
                    <a:pt x="275" y="144"/>
                  </a:lnTo>
                  <a:lnTo>
                    <a:pt x="273" y="144"/>
                  </a:lnTo>
                  <a:lnTo>
                    <a:pt x="272" y="146"/>
                  </a:lnTo>
                  <a:lnTo>
                    <a:pt x="267" y="149"/>
                  </a:lnTo>
                  <a:lnTo>
                    <a:pt x="266" y="150"/>
                  </a:lnTo>
                  <a:lnTo>
                    <a:pt x="265" y="152"/>
                  </a:lnTo>
                  <a:lnTo>
                    <a:pt x="265" y="155"/>
                  </a:lnTo>
                  <a:lnTo>
                    <a:pt x="265" y="158"/>
                  </a:lnTo>
                  <a:lnTo>
                    <a:pt x="262" y="162"/>
                  </a:lnTo>
                  <a:lnTo>
                    <a:pt x="262" y="164"/>
                  </a:lnTo>
                  <a:lnTo>
                    <a:pt x="262" y="168"/>
                  </a:lnTo>
                  <a:lnTo>
                    <a:pt x="263" y="173"/>
                  </a:lnTo>
                  <a:lnTo>
                    <a:pt x="224" y="192"/>
                  </a:lnTo>
                  <a:lnTo>
                    <a:pt x="147" y="195"/>
                  </a:lnTo>
                  <a:lnTo>
                    <a:pt x="80" y="203"/>
                  </a:lnTo>
                  <a:lnTo>
                    <a:pt x="81" y="201"/>
                  </a:lnTo>
                  <a:lnTo>
                    <a:pt x="83" y="200"/>
                  </a:lnTo>
                  <a:lnTo>
                    <a:pt x="83" y="198"/>
                  </a:lnTo>
                  <a:lnTo>
                    <a:pt x="84" y="195"/>
                  </a:lnTo>
                  <a:lnTo>
                    <a:pt x="80" y="192"/>
                  </a:lnTo>
                  <a:lnTo>
                    <a:pt x="78" y="190"/>
                  </a:lnTo>
                  <a:lnTo>
                    <a:pt x="77" y="188"/>
                  </a:lnTo>
                  <a:lnTo>
                    <a:pt x="74" y="187"/>
                  </a:lnTo>
                  <a:lnTo>
                    <a:pt x="71" y="187"/>
                  </a:lnTo>
                  <a:lnTo>
                    <a:pt x="70" y="188"/>
                  </a:lnTo>
                  <a:lnTo>
                    <a:pt x="70" y="189"/>
                  </a:lnTo>
                  <a:lnTo>
                    <a:pt x="69" y="189"/>
                  </a:lnTo>
                  <a:lnTo>
                    <a:pt x="68" y="188"/>
                  </a:lnTo>
                  <a:lnTo>
                    <a:pt x="67" y="189"/>
                  </a:lnTo>
                  <a:lnTo>
                    <a:pt x="67" y="188"/>
                  </a:lnTo>
                  <a:lnTo>
                    <a:pt x="67" y="189"/>
                  </a:lnTo>
                  <a:lnTo>
                    <a:pt x="67" y="190"/>
                  </a:lnTo>
                  <a:lnTo>
                    <a:pt x="66" y="191"/>
                  </a:lnTo>
                  <a:lnTo>
                    <a:pt x="66" y="192"/>
                  </a:lnTo>
                  <a:lnTo>
                    <a:pt x="65" y="192"/>
                  </a:lnTo>
                  <a:lnTo>
                    <a:pt x="65" y="195"/>
                  </a:lnTo>
                  <a:lnTo>
                    <a:pt x="65" y="197"/>
                  </a:lnTo>
                  <a:lnTo>
                    <a:pt x="66" y="198"/>
                  </a:lnTo>
                  <a:lnTo>
                    <a:pt x="70" y="202"/>
                  </a:lnTo>
                  <a:lnTo>
                    <a:pt x="72" y="203"/>
                  </a:lnTo>
                  <a:lnTo>
                    <a:pt x="73" y="203"/>
                  </a:lnTo>
                  <a:lnTo>
                    <a:pt x="74" y="203"/>
                  </a:lnTo>
                  <a:lnTo>
                    <a:pt x="45" y="206"/>
                  </a:lnTo>
                  <a:lnTo>
                    <a:pt x="7" y="212"/>
                  </a:lnTo>
                  <a:lnTo>
                    <a:pt x="7" y="138"/>
                  </a:lnTo>
                  <a:lnTo>
                    <a:pt x="9" y="135"/>
                  </a:lnTo>
                  <a:lnTo>
                    <a:pt x="10" y="136"/>
                  </a:lnTo>
                  <a:lnTo>
                    <a:pt x="12" y="137"/>
                  </a:lnTo>
                  <a:lnTo>
                    <a:pt x="14" y="137"/>
                  </a:lnTo>
                  <a:lnTo>
                    <a:pt x="16" y="136"/>
                  </a:lnTo>
                  <a:lnTo>
                    <a:pt x="18" y="136"/>
                  </a:lnTo>
                  <a:lnTo>
                    <a:pt x="19" y="135"/>
                  </a:lnTo>
                  <a:lnTo>
                    <a:pt x="19" y="134"/>
                  </a:lnTo>
                  <a:lnTo>
                    <a:pt x="19" y="132"/>
                  </a:lnTo>
                  <a:lnTo>
                    <a:pt x="17" y="129"/>
                  </a:lnTo>
                  <a:lnTo>
                    <a:pt x="13" y="129"/>
                  </a:lnTo>
                  <a:lnTo>
                    <a:pt x="12" y="129"/>
                  </a:lnTo>
                  <a:lnTo>
                    <a:pt x="11" y="129"/>
                  </a:lnTo>
                  <a:lnTo>
                    <a:pt x="7" y="12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3" name="Line 470">
              <a:extLst>
                <a:ext uri="{FF2B5EF4-FFF2-40B4-BE49-F238E27FC236}">
                  <a16:creationId xmlns:a16="http://schemas.microsoft.com/office/drawing/2014/main" id="{2AC41F21-8B20-BCA6-1A50-766B9DBA71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9603345" y="4988825"/>
              <a:ext cx="1677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4" name="Freeform 471">
              <a:extLst>
                <a:ext uri="{FF2B5EF4-FFF2-40B4-BE49-F238E27FC236}">
                  <a16:creationId xmlns:a16="http://schemas.microsoft.com/office/drawing/2014/main" id="{C705265F-F573-5D8D-1626-AC6B0362061B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7910" y="4973726"/>
              <a:ext cx="70468" cy="55367"/>
            </a:xfrm>
            <a:custGeom>
              <a:avLst/>
              <a:gdLst>
                <a:gd name="T0" fmla="*/ 100806250 w 42"/>
                <a:gd name="T1" fmla="*/ 25201322 h 33"/>
                <a:gd name="T2" fmla="*/ 103327200 w 42"/>
                <a:gd name="T3" fmla="*/ 27720660 h 33"/>
                <a:gd name="T4" fmla="*/ 98286888 w 42"/>
                <a:gd name="T5" fmla="*/ 30241586 h 33"/>
                <a:gd name="T6" fmla="*/ 2520950 w 42"/>
                <a:gd name="T7" fmla="*/ 80644230 h 33"/>
                <a:gd name="T8" fmla="*/ 0 w 42"/>
                <a:gd name="T9" fmla="*/ 68042776 h 33"/>
                <a:gd name="T10" fmla="*/ 0 w 42"/>
                <a:gd name="T11" fmla="*/ 57962247 h 33"/>
                <a:gd name="T12" fmla="*/ 2520950 w 42"/>
                <a:gd name="T13" fmla="*/ 50402644 h 33"/>
                <a:gd name="T14" fmla="*/ 7559675 w 42"/>
                <a:gd name="T15" fmla="*/ 40322115 h 33"/>
                <a:gd name="T16" fmla="*/ 7559675 w 42"/>
                <a:gd name="T17" fmla="*/ 27720660 h 33"/>
                <a:gd name="T18" fmla="*/ 12601575 w 42"/>
                <a:gd name="T19" fmla="*/ 22680396 h 33"/>
                <a:gd name="T20" fmla="*/ 15120938 w 42"/>
                <a:gd name="T21" fmla="*/ 20161058 h 33"/>
                <a:gd name="T22" fmla="*/ 20161250 w 42"/>
                <a:gd name="T23" fmla="*/ 20161058 h 33"/>
                <a:gd name="T24" fmla="*/ 22682200 w 42"/>
                <a:gd name="T25" fmla="*/ 25201322 h 33"/>
                <a:gd name="T26" fmla="*/ 27720925 w 42"/>
                <a:gd name="T27" fmla="*/ 25201322 h 33"/>
                <a:gd name="T28" fmla="*/ 30241875 w 42"/>
                <a:gd name="T29" fmla="*/ 22680396 h 33"/>
                <a:gd name="T30" fmla="*/ 27720925 w 42"/>
                <a:gd name="T31" fmla="*/ 15120793 h 33"/>
                <a:gd name="T32" fmla="*/ 30241875 w 42"/>
                <a:gd name="T33" fmla="*/ 12599867 h 33"/>
                <a:gd name="T34" fmla="*/ 35282188 w 42"/>
                <a:gd name="T35" fmla="*/ 10080529 h 33"/>
                <a:gd name="T36" fmla="*/ 35282188 w 42"/>
                <a:gd name="T37" fmla="*/ 12599867 h 33"/>
                <a:gd name="T38" fmla="*/ 32761238 w 42"/>
                <a:gd name="T39" fmla="*/ 12599867 h 33"/>
                <a:gd name="T40" fmla="*/ 35282188 w 42"/>
                <a:gd name="T41" fmla="*/ 20161058 h 33"/>
                <a:gd name="T42" fmla="*/ 35282188 w 42"/>
                <a:gd name="T43" fmla="*/ 22680396 h 33"/>
                <a:gd name="T44" fmla="*/ 37801550 w 42"/>
                <a:gd name="T45" fmla="*/ 22680396 h 33"/>
                <a:gd name="T46" fmla="*/ 37801550 w 42"/>
                <a:gd name="T47" fmla="*/ 20161058 h 33"/>
                <a:gd name="T48" fmla="*/ 40322500 w 42"/>
                <a:gd name="T49" fmla="*/ 20161058 h 33"/>
                <a:gd name="T50" fmla="*/ 40322500 w 42"/>
                <a:gd name="T51" fmla="*/ 20161058 h 33"/>
                <a:gd name="T52" fmla="*/ 42843450 w 42"/>
                <a:gd name="T53" fmla="*/ 22680396 h 33"/>
                <a:gd name="T54" fmla="*/ 42843450 w 42"/>
                <a:gd name="T55" fmla="*/ 22680396 h 33"/>
                <a:gd name="T56" fmla="*/ 42843450 w 42"/>
                <a:gd name="T57" fmla="*/ 20161058 h 33"/>
                <a:gd name="T58" fmla="*/ 40322500 w 42"/>
                <a:gd name="T59" fmla="*/ 17640132 h 33"/>
                <a:gd name="T60" fmla="*/ 35282188 w 42"/>
                <a:gd name="T61" fmla="*/ 20161058 h 33"/>
                <a:gd name="T62" fmla="*/ 35282188 w 42"/>
                <a:gd name="T63" fmla="*/ 15120793 h 33"/>
                <a:gd name="T64" fmla="*/ 37801550 w 42"/>
                <a:gd name="T65" fmla="*/ 15120793 h 33"/>
                <a:gd name="T66" fmla="*/ 37801550 w 42"/>
                <a:gd name="T67" fmla="*/ 15120793 h 33"/>
                <a:gd name="T68" fmla="*/ 37801550 w 42"/>
                <a:gd name="T69" fmla="*/ 7559603 h 33"/>
                <a:gd name="T70" fmla="*/ 40322500 w 42"/>
                <a:gd name="T71" fmla="*/ 5040264 h 33"/>
                <a:gd name="T72" fmla="*/ 42843450 w 42"/>
                <a:gd name="T73" fmla="*/ 0 h 33"/>
                <a:gd name="T74" fmla="*/ 42843450 w 42"/>
                <a:gd name="T75" fmla="*/ 0 h 33"/>
                <a:gd name="T76" fmla="*/ 98286888 w 42"/>
                <a:gd name="T77" fmla="*/ 22680396 h 3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2"/>
                <a:gd name="T118" fmla="*/ 0 h 33"/>
                <a:gd name="T119" fmla="*/ 42 w 42"/>
                <a:gd name="T120" fmla="*/ 33 h 33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2" h="33">
                  <a:moveTo>
                    <a:pt x="40" y="10"/>
                  </a:moveTo>
                  <a:lnTo>
                    <a:pt x="41" y="11"/>
                  </a:lnTo>
                  <a:lnTo>
                    <a:pt x="39" y="12"/>
                  </a:lnTo>
                  <a:lnTo>
                    <a:pt x="1" y="32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1" y="20"/>
                  </a:lnTo>
                  <a:lnTo>
                    <a:pt x="3" y="16"/>
                  </a:lnTo>
                  <a:lnTo>
                    <a:pt x="3" y="11"/>
                  </a:lnTo>
                  <a:lnTo>
                    <a:pt x="5" y="9"/>
                  </a:lnTo>
                  <a:lnTo>
                    <a:pt x="6" y="8"/>
                  </a:lnTo>
                  <a:lnTo>
                    <a:pt x="8" y="8"/>
                  </a:lnTo>
                  <a:lnTo>
                    <a:pt x="9" y="10"/>
                  </a:lnTo>
                  <a:lnTo>
                    <a:pt x="11" y="10"/>
                  </a:lnTo>
                  <a:lnTo>
                    <a:pt x="12" y="9"/>
                  </a:lnTo>
                  <a:lnTo>
                    <a:pt x="11" y="6"/>
                  </a:lnTo>
                  <a:lnTo>
                    <a:pt x="12" y="5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3" y="5"/>
                  </a:lnTo>
                  <a:lnTo>
                    <a:pt x="14" y="8"/>
                  </a:lnTo>
                  <a:lnTo>
                    <a:pt x="14" y="9"/>
                  </a:lnTo>
                  <a:lnTo>
                    <a:pt x="15" y="9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7" y="9"/>
                  </a:lnTo>
                  <a:lnTo>
                    <a:pt x="17" y="8"/>
                  </a:lnTo>
                  <a:lnTo>
                    <a:pt x="16" y="7"/>
                  </a:lnTo>
                  <a:lnTo>
                    <a:pt x="14" y="8"/>
                  </a:lnTo>
                  <a:lnTo>
                    <a:pt x="14" y="6"/>
                  </a:lnTo>
                  <a:lnTo>
                    <a:pt x="15" y="6"/>
                  </a:lnTo>
                  <a:lnTo>
                    <a:pt x="15" y="3"/>
                  </a:lnTo>
                  <a:lnTo>
                    <a:pt x="16" y="2"/>
                  </a:lnTo>
                  <a:lnTo>
                    <a:pt x="17" y="0"/>
                  </a:lnTo>
                  <a:lnTo>
                    <a:pt x="39" y="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5" name="Line 472">
              <a:extLst>
                <a:ext uri="{FF2B5EF4-FFF2-40B4-BE49-F238E27FC236}">
                  <a16:creationId xmlns:a16="http://schemas.microsoft.com/office/drawing/2014/main" id="{E97B7D50-5899-4110-A186-8DFFE5CBFE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34620" y="4582798"/>
              <a:ext cx="13422" cy="469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6" name="Line 473">
              <a:extLst>
                <a:ext uri="{FF2B5EF4-FFF2-40B4-BE49-F238E27FC236}">
                  <a16:creationId xmlns:a16="http://schemas.microsoft.com/office/drawing/2014/main" id="{85581204-B0A4-7A77-3661-63D8E68D70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16751" y="2854666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7" name="Freeform 474">
              <a:extLst>
                <a:ext uri="{FF2B5EF4-FFF2-40B4-BE49-F238E27FC236}">
                  <a16:creationId xmlns:a16="http://schemas.microsoft.com/office/drawing/2014/main" id="{4EBA3416-CF0E-E7C8-5BC5-25736F9BA6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6551" y="2839566"/>
              <a:ext cx="31878" cy="28522"/>
            </a:xfrm>
            <a:custGeom>
              <a:avLst/>
              <a:gdLst>
                <a:gd name="T0" fmla="*/ 45362061 w 19"/>
                <a:gd name="T1" fmla="*/ 40321753 h 17"/>
                <a:gd name="T2" fmla="*/ 40321832 w 19"/>
                <a:gd name="T3" fmla="*/ 40321753 h 17"/>
                <a:gd name="T4" fmla="*/ 40321832 w 19"/>
                <a:gd name="T5" fmla="*/ 35281534 h 17"/>
                <a:gd name="T6" fmla="*/ 37800923 w 19"/>
                <a:gd name="T7" fmla="*/ 27720411 h 17"/>
                <a:gd name="T8" fmla="*/ 35281603 w 19"/>
                <a:gd name="T9" fmla="*/ 22680192 h 17"/>
                <a:gd name="T10" fmla="*/ 35281603 w 19"/>
                <a:gd name="T11" fmla="*/ 27720411 h 17"/>
                <a:gd name="T12" fmla="*/ 32760694 w 19"/>
                <a:gd name="T13" fmla="*/ 27720411 h 17"/>
                <a:gd name="T14" fmla="*/ 27720465 w 19"/>
                <a:gd name="T15" fmla="*/ 35281534 h 17"/>
                <a:gd name="T16" fmla="*/ 25201145 w 19"/>
                <a:gd name="T17" fmla="*/ 27720411 h 17"/>
                <a:gd name="T18" fmla="*/ 20160916 w 19"/>
                <a:gd name="T19" fmla="*/ 35281534 h 17"/>
                <a:gd name="T20" fmla="*/ 17640008 w 19"/>
                <a:gd name="T21" fmla="*/ 35281534 h 17"/>
                <a:gd name="T22" fmla="*/ 17640008 w 19"/>
                <a:gd name="T23" fmla="*/ 35281534 h 17"/>
                <a:gd name="T24" fmla="*/ 15120687 w 19"/>
                <a:gd name="T25" fmla="*/ 35281534 h 17"/>
                <a:gd name="T26" fmla="*/ 12599779 w 19"/>
                <a:gd name="T27" fmla="*/ 35281534 h 17"/>
                <a:gd name="T28" fmla="*/ 12599779 w 19"/>
                <a:gd name="T29" fmla="*/ 22680192 h 17"/>
                <a:gd name="T30" fmla="*/ 10080458 w 19"/>
                <a:gd name="T31" fmla="*/ 20160876 h 17"/>
                <a:gd name="T32" fmla="*/ 7559550 w 19"/>
                <a:gd name="T33" fmla="*/ 10080438 h 17"/>
                <a:gd name="T34" fmla="*/ 2519321 w 19"/>
                <a:gd name="T35" fmla="*/ 10080438 h 17"/>
                <a:gd name="T36" fmla="*/ 2519321 w 19"/>
                <a:gd name="T37" fmla="*/ 2519316 h 17"/>
                <a:gd name="T38" fmla="*/ 2519321 w 19"/>
                <a:gd name="T39" fmla="*/ 2519316 h 17"/>
                <a:gd name="T40" fmla="*/ 0 w 19"/>
                <a:gd name="T41" fmla="*/ 2519316 h 17"/>
                <a:gd name="T42" fmla="*/ 0 w 19"/>
                <a:gd name="T43" fmla="*/ 0 h 17"/>
                <a:gd name="T44" fmla="*/ 5040229 w 19"/>
                <a:gd name="T45" fmla="*/ 0 h 17"/>
                <a:gd name="T46" fmla="*/ 10080458 w 19"/>
                <a:gd name="T47" fmla="*/ 0 h 17"/>
                <a:gd name="T48" fmla="*/ 15120687 w 19"/>
                <a:gd name="T49" fmla="*/ 2519316 h 17"/>
                <a:gd name="T50" fmla="*/ 17640008 w 19"/>
                <a:gd name="T51" fmla="*/ 15120657 h 17"/>
                <a:gd name="T52" fmla="*/ 22680237 w 19"/>
                <a:gd name="T53" fmla="*/ 22680192 h 17"/>
                <a:gd name="T54" fmla="*/ 22680237 w 19"/>
                <a:gd name="T55" fmla="*/ 22680192 h 17"/>
                <a:gd name="T56" fmla="*/ 22680237 w 19"/>
                <a:gd name="T57" fmla="*/ 22680192 h 17"/>
                <a:gd name="T58" fmla="*/ 25201145 w 19"/>
                <a:gd name="T59" fmla="*/ 22680192 h 17"/>
                <a:gd name="T60" fmla="*/ 25201145 w 19"/>
                <a:gd name="T61" fmla="*/ 22680192 h 17"/>
                <a:gd name="T62" fmla="*/ 25201145 w 19"/>
                <a:gd name="T63" fmla="*/ 27720411 h 17"/>
                <a:gd name="T64" fmla="*/ 25201145 w 19"/>
                <a:gd name="T65" fmla="*/ 22680192 h 17"/>
                <a:gd name="T66" fmla="*/ 27720465 w 19"/>
                <a:gd name="T67" fmla="*/ 22680192 h 17"/>
                <a:gd name="T68" fmla="*/ 25201145 w 19"/>
                <a:gd name="T69" fmla="*/ 22680192 h 17"/>
                <a:gd name="T70" fmla="*/ 30241374 w 19"/>
                <a:gd name="T71" fmla="*/ 15120657 h 17"/>
                <a:gd name="T72" fmla="*/ 32760694 w 19"/>
                <a:gd name="T73" fmla="*/ 15120657 h 17"/>
                <a:gd name="T74" fmla="*/ 40321832 w 19"/>
                <a:gd name="T75" fmla="*/ 10080438 h 17"/>
                <a:gd name="T76" fmla="*/ 42841152 w 19"/>
                <a:gd name="T77" fmla="*/ 22680192 h 17"/>
                <a:gd name="T78" fmla="*/ 42841152 w 19"/>
                <a:gd name="T79" fmla="*/ 27720411 h 17"/>
                <a:gd name="T80" fmla="*/ 45362061 w 19"/>
                <a:gd name="T81" fmla="*/ 35281534 h 17"/>
                <a:gd name="T82" fmla="*/ 45362061 w 19"/>
                <a:gd name="T83" fmla="*/ 35281534 h 1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9"/>
                <a:gd name="T127" fmla="*/ 0 h 17"/>
                <a:gd name="T128" fmla="*/ 19 w 19"/>
                <a:gd name="T129" fmla="*/ 17 h 1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9" h="17">
                  <a:moveTo>
                    <a:pt x="18" y="16"/>
                  </a:moveTo>
                  <a:lnTo>
                    <a:pt x="16" y="16"/>
                  </a:lnTo>
                  <a:lnTo>
                    <a:pt x="16" y="14"/>
                  </a:lnTo>
                  <a:lnTo>
                    <a:pt x="15" y="11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3" y="11"/>
                  </a:lnTo>
                  <a:lnTo>
                    <a:pt x="11" y="14"/>
                  </a:lnTo>
                  <a:lnTo>
                    <a:pt x="10" y="11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5" y="9"/>
                  </a:lnTo>
                  <a:lnTo>
                    <a:pt x="4" y="8"/>
                  </a:lnTo>
                  <a:lnTo>
                    <a:pt x="3" y="4"/>
                  </a:lnTo>
                  <a:lnTo>
                    <a:pt x="1" y="4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6" y="1"/>
                  </a:lnTo>
                  <a:lnTo>
                    <a:pt x="7" y="6"/>
                  </a:lnTo>
                  <a:lnTo>
                    <a:pt x="9" y="9"/>
                  </a:lnTo>
                  <a:lnTo>
                    <a:pt x="10" y="9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1" y="9"/>
                  </a:lnTo>
                  <a:lnTo>
                    <a:pt x="10" y="9"/>
                  </a:lnTo>
                  <a:lnTo>
                    <a:pt x="12" y="6"/>
                  </a:lnTo>
                  <a:lnTo>
                    <a:pt x="13" y="6"/>
                  </a:lnTo>
                  <a:lnTo>
                    <a:pt x="16" y="4"/>
                  </a:lnTo>
                  <a:lnTo>
                    <a:pt x="17" y="9"/>
                  </a:lnTo>
                  <a:lnTo>
                    <a:pt x="17" y="11"/>
                  </a:lnTo>
                  <a:lnTo>
                    <a:pt x="18" y="1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8" name="Freeform 475">
              <a:extLst>
                <a:ext uri="{FF2B5EF4-FFF2-40B4-BE49-F238E27FC236}">
                  <a16:creationId xmlns:a16="http://schemas.microsoft.com/office/drawing/2014/main" id="{13D54384-FB74-DD58-52D8-4CDD59A9B7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5207" y="3064391"/>
              <a:ext cx="28523" cy="28522"/>
            </a:xfrm>
            <a:custGeom>
              <a:avLst/>
              <a:gdLst>
                <a:gd name="T0" fmla="*/ 40323247 w 17"/>
                <a:gd name="T1" fmla="*/ 7559535 h 17"/>
                <a:gd name="T2" fmla="*/ 40323247 w 17"/>
                <a:gd name="T3" fmla="*/ 22680192 h 17"/>
                <a:gd name="T4" fmla="*/ 0 w 17"/>
                <a:gd name="T5" fmla="*/ 40321753 h 17"/>
                <a:gd name="T6" fmla="*/ 0 w 17"/>
                <a:gd name="T7" fmla="*/ 22680192 h 17"/>
                <a:gd name="T8" fmla="*/ 0 w 17"/>
                <a:gd name="T9" fmla="*/ 22680192 h 17"/>
                <a:gd name="T10" fmla="*/ 10080812 w 17"/>
                <a:gd name="T11" fmla="*/ 15120657 h 17"/>
                <a:gd name="T12" fmla="*/ 30242435 w 17"/>
                <a:gd name="T13" fmla="*/ 0 h 17"/>
                <a:gd name="T14" fmla="*/ 40323247 w 17"/>
                <a:gd name="T15" fmla="*/ 0 h 17"/>
                <a:gd name="T16" fmla="*/ 40323247 w 17"/>
                <a:gd name="T17" fmla="*/ 7559535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16" y="3"/>
                  </a:moveTo>
                  <a:lnTo>
                    <a:pt x="16" y="9"/>
                  </a:lnTo>
                  <a:lnTo>
                    <a:pt x="0" y="16"/>
                  </a:lnTo>
                  <a:lnTo>
                    <a:pt x="0" y="9"/>
                  </a:lnTo>
                  <a:lnTo>
                    <a:pt x="4" y="6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9" name="Line 476">
              <a:extLst>
                <a:ext uri="{FF2B5EF4-FFF2-40B4-BE49-F238E27FC236}">
                  <a16:creationId xmlns:a16="http://schemas.microsoft.com/office/drawing/2014/main" id="{A4C98A49-F390-608D-3025-B1A82520D0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87219" y="2873122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0" name="Freeform 477">
              <a:extLst>
                <a:ext uri="{FF2B5EF4-FFF2-40B4-BE49-F238E27FC236}">
                  <a16:creationId xmlns:a16="http://schemas.microsoft.com/office/drawing/2014/main" id="{766B4CE1-A431-8806-51DB-CD874D3787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5540" y="2873122"/>
              <a:ext cx="28523" cy="28522"/>
            </a:xfrm>
            <a:custGeom>
              <a:avLst/>
              <a:gdLst>
                <a:gd name="T0" fmla="*/ 40323247 w 17"/>
                <a:gd name="T1" fmla="*/ 40321753 h 17"/>
                <a:gd name="T2" fmla="*/ 0 w 17"/>
                <a:gd name="T3" fmla="*/ 40321753 h 17"/>
                <a:gd name="T4" fmla="*/ 0 w 17"/>
                <a:gd name="T5" fmla="*/ 0 h 17"/>
                <a:gd name="T6" fmla="*/ 403232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1" name="Line 478">
              <a:extLst>
                <a:ext uri="{FF2B5EF4-FFF2-40B4-BE49-F238E27FC236}">
                  <a16:creationId xmlns:a16="http://schemas.microsoft.com/office/drawing/2014/main" id="{C1781FEA-37D0-360C-874F-71EF520561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98963" y="2988890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2" name="Freeform 479">
              <a:extLst>
                <a:ext uri="{FF2B5EF4-FFF2-40B4-BE49-F238E27FC236}">
                  <a16:creationId xmlns:a16="http://schemas.microsoft.com/office/drawing/2014/main" id="{8F526844-9C6A-2805-43CE-716404D01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8963" y="2987213"/>
              <a:ext cx="1678" cy="28522"/>
            </a:xfrm>
            <a:custGeom>
              <a:avLst/>
              <a:gdLst>
                <a:gd name="T0" fmla="*/ 0 w 1"/>
                <a:gd name="T1" fmla="*/ 40321753 h 17"/>
                <a:gd name="T2" fmla="*/ 0 w 1"/>
                <a:gd name="T3" fmla="*/ 0 h 17"/>
                <a:gd name="T4" fmla="*/ 0 w 1"/>
                <a:gd name="T5" fmla="*/ 40321753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16"/>
                  </a:move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3" name="Line 480">
              <a:extLst>
                <a:ext uri="{FF2B5EF4-FFF2-40B4-BE49-F238E27FC236}">
                  <a16:creationId xmlns:a16="http://schemas.microsoft.com/office/drawing/2014/main" id="{DB0647CF-BCF0-2AAC-F943-9C80F84275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02318" y="2973790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4" name="Freeform 481">
              <a:extLst>
                <a:ext uri="{FF2B5EF4-FFF2-40B4-BE49-F238E27FC236}">
                  <a16:creationId xmlns:a16="http://schemas.microsoft.com/office/drawing/2014/main" id="{84F8FE7C-B51F-C8A4-1F51-90E2759453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2318" y="2972112"/>
              <a:ext cx="28523" cy="28523"/>
            </a:xfrm>
            <a:custGeom>
              <a:avLst/>
              <a:gdLst>
                <a:gd name="T0" fmla="*/ 0 w 17"/>
                <a:gd name="T1" fmla="*/ 40323247 h 17"/>
                <a:gd name="T2" fmla="*/ 0 w 17"/>
                <a:gd name="T3" fmla="*/ 0 h 17"/>
                <a:gd name="T4" fmla="*/ 40323247 w 17"/>
                <a:gd name="T5" fmla="*/ 40323247 h 17"/>
                <a:gd name="T6" fmla="*/ 40323247 w 17"/>
                <a:gd name="T7" fmla="*/ 40323247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5" name="Freeform 482">
              <a:extLst>
                <a:ext uri="{FF2B5EF4-FFF2-40B4-BE49-F238E27FC236}">
                  <a16:creationId xmlns:a16="http://schemas.microsoft.com/office/drawing/2014/main" id="{2FB9819F-08AE-E65D-34E9-1571448BE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7352" y="2982179"/>
              <a:ext cx="28522" cy="28523"/>
            </a:xfrm>
            <a:custGeom>
              <a:avLst/>
              <a:gdLst>
                <a:gd name="T0" fmla="*/ 40321753 w 17"/>
                <a:gd name="T1" fmla="*/ 0 h 17"/>
                <a:gd name="T2" fmla="*/ 40321753 w 17"/>
                <a:gd name="T3" fmla="*/ 40323247 h 17"/>
                <a:gd name="T4" fmla="*/ 0 w 17"/>
                <a:gd name="T5" fmla="*/ 40323247 h 17"/>
                <a:gd name="T6" fmla="*/ 0 w 17"/>
                <a:gd name="T7" fmla="*/ 40323247 h 17"/>
                <a:gd name="T8" fmla="*/ 4032175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6" name="Line 483">
              <a:extLst>
                <a:ext uri="{FF2B5EF4-FFF2-40B4-BE49-F238E27FC236}">
                  <a16:creationId xmlns:a16="http://schemas.microsoft.com/office/drawing/2014/main" id="{A66F2E19-1BFE-73A9-FF63-32AA44EBD7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09030" y="2995601"/>
              <a:ext cx="1678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7" name="Freeform 484">
              <a:extLst>
                <a:ext uri="{FF2B5EF4-FFF2-40B4-BE49-F238E27FC236}">
                  <a16:creationId xmlns:a16="http://schemas.microsoft.com/office/drawing/2014/main" id="{6B09D9DB-D3C8-0D75-39E8-B1FB587B39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3997" y="2987213"/>
              <a:ext cx="28522" cy="28522"/>
            </a:xfrm>
            <a:custGeom>
              <a:avLst/>
              <a:gdLst>
                <a:gd name="T0" fmla="*/ 30241315 w 17"/>
                <a:gd name="T1" fmla="*/ 32760631 h 17"/>
                <a:gd name="T2" fmla="*/ 20160876 w 17"/>
                <a:gd name="T3" fmla="*/ 25201096 h 17"/>
                <a:gd name="T4" fmla="*/ 10080438 w 17"/>
                <a:gd name="T5" fmla="*/ 20160876 h 17"/>
                <a:gd name="T6" fmla="*/ 0 w 17"/>
                <a:gd name="T7" fmla="*/ 20160876 h 17"/>
                <a:gd name="T8" fmla="*/ 0 w 17"/>
                <a:gd name="T9" fmla="*/ 5040219 h 17"/>
                <a:gd name="T10" fmla="*/ 10080438 w 17"/>
                <a:gd name="T11" fmla="*/ 5040219 h 17"/>
                <a:gd name="T12" fmla="*/ 10080438 w 17"/>
                <a:gd name="T13" fmla="*/ 0 h 17"/>
                <a:gd name="T14" fmla="*/ 30241315 w 17"/>
                <a:gd name="T15" fmla="*/ 5040219 h 17"/>
                <a:gd name="T16" fmla="*/ 40321753 w 17"/>
                <a:gd name="T17" fmla="*/ 40321753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12" y="13"/>
                  </a:moveTo>
                  <a:lnTo>
                    <a:pt x="8" y="10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12" y="2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8" name="Line 485">
              <a:extLst>
                <a:ext uri="{FF2B5EF4-FFF2-40B4-BE49-F238E27FC236}">
                  <a16:creationId xmlns:a16="http://schemas.microsoft.com/office/drawing/2014/main" id="{BBA42475-6EF1-3618-FACC-FC7EE19BBF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24130" y="2980501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9" name="Freeform 486">
              <a:extLst>
                <a:ext uri="{FF2B5EF4-FFF2-40B4-BE49-F238E27FC236}">
                  <a16:creationId xmlns:a16="http://schemas.microsoft.com/office/drawing/2014/main" id="{D565BEE3-DCFC-28E6-32F5-9CA0720BD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2452" y="2980501"/>
              <a:ext cx="28523" cy="28522"/>
            </a:xfrm>
            <a:custGeom>
              <a:avLst/>
              <a:gdLst>
                <a:gd name="T0" fmla="*/ 40323247 w 17"/>
                <a:gd name="T1" fmla="*/ 0 h 17"/>
                <a:gd name="T2" fmla="*/ 40323247 w 17"/>
                <a:gd name="T3" fmla="*/ 20160876 h 17"/>
                <a:gd name="T4" fmla="*/ 40323247 w 17"/>
                <a:gd name="T5" fmla="*/ 40321753 h 17"/>
                <a:gd name="T6" fmla="*/ 0 w 17"/>
                <a:gd name="T7" fmla="*/ 40321753 h 17"/>
                <a:gd name="T8" fmla="*/ 40323247 w 17"/>
                <a:gd name="T9" fmla="*/ 0 h 17"/>
                <a:gd name="T10" fmla="*/ 40323247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0"/>
                  </a:moveTo>
                  <a:lnTo>
                    <a:pt x="16" y="8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0" name="Freeform 487">
              <a:extLst>
                <a:ext uri="{FF2B5EF4-FFF2-40B4-BE49-F238E27FC236}">
                  <a16:creationId xmlns:a16="http://schemas.microsoft.com/office/drawing/2014/main" id="{C0213824-3CA2-0DDA-CEF4-B200BD784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4130" y="2985534"/>
              <a:ext cx="28522" cy="28523"/>
            </a:xfrm>
            <a:custGeom>
              <a:avLst/>
              <a:gdLst>
                <a:gd name="T0" fmla="*/ 40321753 w 17"/>
                <a:gd name="T1" fmla="*/ 20161624 h 17"/>
                <a:gd name="T2" fmla="*/ 40321753 w 17"/>
                <a:gd name="T3" fmla="*/ 40323247 h 17"/>
                <a:gd name="T4" fmla="*/ 0 w 17"/>
                <a:gd name="T5" fmla="*/ 40323247 h 17"/>
                <a:gd name="T6" fmla="*/ 0 w 17"/>
                <a:gd name="T7" fmla="*/ 40323247 h 17"/>
                <a:gd name="T8" fmla="*/ 0 w 17"/>
                <a:gd name="T9" fmla="*/ 30242435 h 17"/>
                <a:gd name="T10" fmla="*/ 0 w 17"/>
                <a:gd name="T11" fmla="*/ 20161624 h 17"/>
                <a:gd name="T12" fmla="*/ 0 w 17"/>
                <a:gd name="T13" fmla="*/ 0 h 17"/>
                <a:gd name="T14" fmla="*/ 40321753 w 17"/>
                <a:gd name="T15" fmla="*/ 10080812 h 17"/>
                <a:gd name="T16" fmla="*/ 40321753 w 17"/>
                <a:gd name="T17" fmla="*/ 20161624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16" y="8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0"/>
                  </a:lnTo>
                  <a:lnTo>
                    <a:pt x="16" y="4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1" name="Freeform 488">
              <a:extLst>
                <a:ext uri="{FF2B5EF4-FFF2-40B4-BE49-F238E27FC236}">
                  <a16:creationId xmlns:a16="http://schemas.microsoft.com/office/drawing/2014/main" id="{9BEA7269-06EB-69F6-E468-7B896F3977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7419" y="2948623"/>
              <a:ext cx="28522" cy="28523"/>
            </a:xfrm>
            <a:custGeom>
              <a:avLst/>
              <a:gdLst>
                <a:gd name="T0" fmla="*/ 40321753 w 17"/>
                <a:gd name="T1" fmla="*/ 25202029 h 17"/>
                <a:gd name="T2" fmla="*/ 30241315 w 17"/>
                <a:gd name="T3" fmla="*/ 12601808 h 17"/>
                <a:gd name="T4" fmla="*/ 30241315 w 17"/>
                <a:gd name="T5" fmla="*/ 12601808 h 17"/>
                <a:gd name="T6" fmla="*/ 15120657 w 17"/>
                <a:gd name="T7" fmla="*/ 25202029 h 17"/>
                <a:gd name="T8" fmla="*/ 15120657 w 17"/>
                <a:gd name="T9" fmla="*/ 25202029 h 17"/>
                <a:gd name="T10" fmla="*/ 7559535 w 17"/>
                <a:gd name="T11" fmla="*/ 40323247 h 17"/>
                <a:gd name="T12" fmla="*/ 7559535 w 17"/>
                <a:gd name="T13" fmla="*/ 25202029 h 17"/>
                <a:gd name="T14" fmla="*/ 0 w 17"/>
                <a:gd name="T15" fmla="*/ 12601808 h 17"/>
                <a:gd name="T16" fmla="*/ 22680192 w 17"/>
                <a:gd name="T17" fmla="*/ 0 h 17"/>
                <a:gd name="T18" fmla="*/ 30241315 w 17"/>
                <a:gd name="T19" fmla="*/ 0 h 17"/>
                <a:gd name="T20" fmla="*/ 40321753 w 17"/>
                <a:gd name="T21" fmla="*/ 25202029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"/>
                <a:gd name="T34" fmla="*/ 0 h 17"/>
                <a:gd name="T35" fmla="*/ 17 w 17"/>
                <a:gd name="T36" fmla="*/ 17 h 1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" h="17">
                  <a:moveTo>
                    <a:pt x="16" y="10"/>
                  </a:moveTo>
                  <a:lnTo>
                    <a:pt x="12" y="5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0"/>
                  </a:lnTo>
                  <a:lnTo>
                    <a:pt x="0" y="5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6" y="1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2" name="Freeform 489">
              <a:extLst>
                <a:ext uri="{FF2B5EF4-FFF2-40B4-BE49-F238E27FC236}">
                  <a16:creationId xmlns:a16="http://schemas.microsoft.com/office/drawing/2014/main" id="{E5922C70-0C69-1FAE-980B-1FCB50436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9163" y="2876478"/>
              <a:ext cx="28523" cy="28522"/>
            </a:xfrm>
            <a:custGeom>
              <a:avLst/>
              <a:gdLst>
                <a:gd name="T0" fmla="*/ 40323247 w 17"/>
                <a:gd name="T1" fmla="*/ 40321753 h 17"/>
                <a:gd name="T2" fmla="*/ 0 w 17"/>
                <a:gd name="T3" fmla="*/ 0 h 17"/>
                <a:gd name="T4" fmla="*/ 0 w 17"/>
                <a:gd name="T5" fmla="*/ 0 h 17"/>
                <a:gd name="T6" fmla="*/ 40323247 w 17"/>
                <a:gd name="T7" fmla="*/ 0 h 17"/>
                <a:gd name="T8" fmla="*/ 40323247 w 17"/>
                <a:gd name="T9" fmla="*/ 40321753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3" name="Line 490">
              <a:extLst>
                <a:ext uri="{FF2B5EF4-FFF2-40B4-BE49-F238E27FC236}">
                  <a16:creationId xmlns:a16="http://schemas.microsoft.com/office/drawing/2014/main" id="{F1119C4E-85E3-D43E-5793-B639333FA7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257686" y="2794265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4" name="Freeform 491">
              <a:extLst>
                <a:ext uri="{FF2B5EF4-FFF2-40B4-BE49-F238E27FC236}">
                  <a16:creationId xmlns:a16="http://schemas.microsoft.com/office/drawing/2014/main" id="{8A01C378-5CFD-26C1-7253-3E1C68447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4331" y="2792588"/>
              <a:ext cx="28522" cy="28522"/>
            </a:xfrm>
            <a:custGeom>
              <a:avLst/>
              <a:gdLst>
                <a:gd name="T0" fmla="*/ 40321753 w 17"/>
                <a:gd name="T1" fmla="*/ 20160876 h 17"/>
                <a:gd name="T2" fmla="*/ 0 w 17"/>
                <a:gd name="T3" fmla="*/ 10080438 h 17"/>
                <a:gd name="T4" fmla="*/ 20160876 w 17"/>
                <a:gd name="T5" fmla="*/ 20160876 h 17"/>
                <a:gd name="T6" fmla="*/ 20160876 w 17"/>
                <a:gd name="T7" fmla="*/ 40321753 h 17"/>
                <a:gd name="T8" fmla="*/ 0 w 17"/>
                <a:gd name="T9" fmla="*/ 40321753 h 17"/>
                <a:gd name="T10" fmla="*/ 0 w 17"/>
                <a:gd name="T11" fmla="*/ 10080438 h 17"/>
                <a:gd name="T12" fmla="*/ 0 w 17"/>
                <a:gd name="T13" fmla="*/ 10080438 h 17"/>
                <a:gd name="T14" fmla="*/ 40321753 w 17"/>
                <a:gd name="T15" fmla="*/ 0 h 17"/>
                <a:gd name="T16" fmla="*/ 40321753 w 17"/>
                <a:gd name="T17" fmla="*/ 10080438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16" y="8"/>
                  </a:moveTo>
                  <a:lnTo>
                    <a:pt x="0" y="4"/>
                  </a:lnTo>
                  <a:lnTo>
                    <a:pt x="8" y="8"/>
                  </a:lnTo>
                  <a:lnTo>
                    <a:pt x="8" y="16"/>
                  </a:lnTo>
                  <a:lnTo>
                    <a:pt x="0" y="16"/>
                  </a:lnTo>
                  <a:lnTo>
                    <a:pt x="0" y="4"/>
                  </a:lnTo>
                  <a:lnTo>
                    <a:pt x="16" y="0"/>
                  </a:lnTo>
                  <a:lnTo>
                    <a:pt x="16" y="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5" name="Freeform 492">
              <a:extLst>
                <a:ext uri="{FF2B5EF4-FFF2-40B4-BE49-F238E27FC236}">
                  <a16:creationId xmlns:a16="http://schemas.microsoft.com/office/drawing/2014/main" id="{113840C0-833A-9C42-B7DE-ACA22FC34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6008" y="2795944"/>
              <a:ext cx="28523" cy="28522"/>
            </a:xfrm>
            <a:custGeom>
              <a:avLst/>
              <a:gdLst>
                <a:gd name="T0" fmla="*/ 40323247 w 17"/>
                <a:gd name="T1" fmla="*/ 30241315 h 17"/>
                <a:gd name="T2" fmla="*/ 40323247 w 17"/>
                <a:gd name="T3" fmla="*/ 40321753 h 17"/>
                <a:gd name="T4" fmla="*/ 0 w 17"/>
                <a:gd name="T5" fmla="*/ 40321753 h 17"/>
                <a:gd name="T6" fmla="*/ 0 w 17"/>
                <a:gd name="T7" fmla="*/ 22680192 h 17"/>
                <a:gd name="T8" fmla="*/ 20161624 w 17"/>
                <a:gd name="T9" fmla="*/ 15120657 h 17"/>
                <a:gd name="T10" fmla="*/ 40323247 w 17"/>
                <a:gd name="T11" fmla="*/ 22680192 h 17"/>
                <a:gd name="T12" fmla="*/ 20161624 w 17"/>
                <a:gd name="T13" fmla="*/ 0 h 17"/>
                <a:gd name="T14" fmla="*/ 40323247 w 17"/>
                <a:gd name="T15" fmla="*/ 30241315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16" y="12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9"/>
                  </a:lnTo>
                  <a:lnTo>
                    <a:pt x="8" y="6"/>
                  </a:lnTo>
                  <a:lnTo>
                    <a:pt x="16" y="9"/>
                  </a:lnTo>
                  <a:lnTo>
                    <a:pt x="8" y="0"/>
                  </a:lnTo>
                  <a:lnTo>
                    <a:pt x="16" y="1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6" name="Freeform 493">
              <a:extLst>
                <a:ext uri="{FF2B5EF4-FFF2-40B4-BE49-F238E27FC236}">
                  <a16:creationId xmlns:a16="http://schemas.microsoft.com/office/drawing/2014/main" id="{FC201097-9CA2-2E2C-91AD-5331A34D8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2652" y="2809366"/>
              <a:ext cx="28523" cy="28522"/>
            </a:xfrm>
            <a:custGeom>
              <a:avLst/>
              <a:gdLst>
                <a:gd name="T0" fmla="*/ 40323247 w 17"/>
                <a:gd name="T1" fmla="*/ 27720411 h 17"/>
                <a:gd name="T2" fmla="*/ 25202029 w 17"/>
                <a:gd name="T3" fmla="*/ 40321753 h 17"/>
                <a:gd name="T4" fmla="*/ 32763432 w 17"/>
                <a:gd name="T5" fmla="*/ 32760631 h 17"/>
                <a:gd name="T6" fmla="*/ 25202029 w 17"/>
                <a:gd name="T7" fmla="*/ 27720411 h 17"/>
                <a:gd name="T8" fmla="*/ 20161624 w 17"/>
                <a:gd name="T9" fmla="*/ 22680192 h 17"/>
                <a:gd name="T10" fmla="*/ 25202029 w 17"/>
                <a:gd name="T11" fmla="*/ 30241315 h 17"/>
                <a:gd name="T12" fmla="*/ 20161624 w 17"/>
                <a:gd name="T13" fmla="*/ 35281534 h 17"/>
                <a:gd name="T14" fmla="*/ 20161624 w 17"/>
                <a:gd name="T15" fmla="*/ 40321753 h 17"/>
                <a:gd name="T16" fmla="*/ 12601808 w 17"/>
                <a:gd name="T17" fmla="*/ 32760631 h 17"/>
                <a:gd name="T18" fmla="*/ 5040406 w 17"/>
                <a:gd name="T19" fmla="*/ 35281534 h 17"/>
                <a:gd name="T20" fmla="*/ 5040406 w 17"/>
                <a:gd name="T21" fmla="*/ 30241315 h 17"/>
                <a:gd name="T22" fmla="*/ 5040406 w 17"/>
                <a:gd name="T23" fmla="*/ 35281534 h 17"/>
                <a:gd name="T24" fmla="*/ 5040406 w 17"/>
                <a:gd name="T25" fmla="*/ 35281534 h 17"/>
                <a:gd name="T26" fmla="*/ 0 w 17"/>
                <a:gd name="T27" fmla="*/ 35281534 h 17"/>
                <a:gd name="T28" fmla="*/ 0 w 17"/>
                <a:gd name="T29" fmla="*/ 30241315 h 17"/>
                <a:gd name="T30" fmla="*/ 0 w 17"/>
                <a:gd name="T31" fmla="*/ 27720411 h 17"/>
                <a:gd name="T32" fmla="*/ 5040406 w 17"/>
                <a:gd name="T33" fmla="*/ 22680192 h 17"/>
                <a:gd name="T34" fmla="*/ 5040406 w 17"/>
                <a:gd name="T35" fmla="*/ 20160876 h 17"/>
                <a:gd name="T36" fmla="*/ 20161624 w 17"/>
                <a:gd name="T37" fmla="*/ 7559535 h 17"/>
                <a:gd name="T38" fmla="*/ 20161624 w 17"/>
                <a:gd name="T39" fmla="*/ 5040219 h 17"/>
                <a:gd name="T40" fmla="*/ 5040406 w 17"/>
                <a:gd name="T41" fmla="*/ 7559535 h 17"/>
                <a:gd name="T42" fmla="*/ 5040406 w 17"/>
                <a:gd name="T43" fmla="*/ 0 h 17"/>
                <a:gd name="T44" fmla="*/ 12601808 w 17"/>
                <a:gd name="T45" fmla="*/ 0 h 17"/>
                <a:gd name="T46" fmla="*/ 32763432 w 17"/>
                <a:gd name="T47" fmla="*/ 2519316 h 17"/>
                <a:gd name="T48" fmla="*/ 40323247 w 17"/>
                <a:gd name="T49" fmla="*/ 2519316 h 17"/>
                <a:gd name="T50" fmla="*/ 32763432 w 17"/>
                <a:gd name="T51" fmla="*/ 7559535 h 17"/>
                <a:gd name="T52" fmla="*/ 32763432 w 17"/>
                <a:gd name="T53" fmla="*/ 7559535 h 17"/>
                <a:gd name="T54" fmla="*/ 25202029 w 17"/>
                <a:gd name="T55" fmla="*/ 17639973 h 17"/>
                <a:gd name="T56" fmla="*/ 25202029 w 17"/>
                <a:gd name="T57" fmla="*/ 15120657 h 17"/>
                <a:gd name="T58" fmla="*/ 40323247 w 17"/>
                <a:gd name="T59" fmla="*/ 20160876 h 17"/>
                <a:gd name="T60" fmla="*/ 40323247 w 17"/>
                <a:gd name="T61" fmla="*/ 27720411 h 1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7"/>
                <a:gd name="T94" fmla="*/ 0 h 17"/>
                <a:gd name="T95" fmla="*/ 17 w 17"/>
                <a:gd name="T96" fmla="*/ 17 h 1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7" h="17">
                  <a:moveTo>
                    <a:pt x="16" y="11"/>
                  </a:moveTo>
                  <a:lnTo>
                    <a:pt x="10" y="16"/>
                  </a:lnTo>
                  <a:lnTo>
                    <a:pt x="13" y="13"/>
                  </a:lnTo>
                  <a:lnTo>
                    <a:pt x="10" y="11"/>
                  </a:lnTo>
                  <a:lnTo>
                    <a:pt x="8" y="9"/>
                  </a:lnTo>
                  <a:lnTo>
                    <a:pt x="10" y="12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5" y="13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2" y="9"/>
                  </a:lnTo>
                  <a:lnTo>
                    <a:pt x="2" y="8"/>
                  </a:lnTo>
                  <a:lnTo>
                    <a:pt x="8" y="3"/>
                  </a:lnTo>
                  <a:lnTo>
                    <a:pt x="8" y="2"/>
                  </a:lnTo>
                  <a:lnTo>
                    <a:pt x="2" y="3"/>
                  </a:lnTo>
                  <a:lnTo>
                    <a:pt x="2" y="0"/>
                  </a:lnTo>
                  <a:lnTo>
                    <a:pt x="5" y="0"/>
                  </a:lnTo>
                  <a:lnTo>
                    <a:pt x="13" y="1"/>
                  </a:lnTo>
                  <a:lnTo>
                    <a:pt x="16" y="1"/>
                  </a:lnTo>
                  <a:lnTo>
                    <a:pt x="13" y="3"/>
                  </a:lnTo>
                  <a:lnTo>
                    <a:pt x="10" y="7"/>
                  </a:lnTo>
                  <a:lnTo>
                    <a:pt x="10" y="6"/>
                  </a:lnTo>
                  <a:lnTo>
                    <a:pt x="16" y="8"/>
                  </a:lnTo>
                  <a:lnTo>
                    <a:pt x="16" y="1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7" name="Freeform 494">
              <a:extLst>
                <a:ext uri="{FF2B5EF4-FFF2-40B4-BE49-F238E27FC236}">
                  <a16:creationId xmlns:a16="http://schemas.microsoft.com/office/drawing/2014/main" id="{16A99A4C-BC56-D3B4-6278-587D9F401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1042" y="2891577"/>
              <a:ext cx="28522" cy="28523"/>
            </a:xfrm>
            <a:custGeom>
              <a:avLst/>
              <a:gdLst>
                <a:gd name="T0" fmla="*/ 40321753 w 17"/>
                <a:gd name="T1" fmla="*/ 20161624 h 17"/>
                <a:gd name="T2" fmla="*/ 40321753 w 17"/>
                <a:gd name="T3" fmla="*/ 25202029 h 17"/>
                <a:gd name="T4" fmla="*/ 20160876 w 17"/>
                <a:gd name="T5" fmla="*/ 32763432 h 17"/>
                <a:gd name="T6" fmla="*/ 10080438 w 17"/>
                <a:gd name="T7" fmla="*/ 40323247 h 17"/>
                <a:gd name="T8" fmla="*/ 0 w 17"/>
                <a:gd name="T9" fmla="*/ 32763432 h 17"/>
                <a:gd name="T10" fmla="*/ 10080438 w 17"/>
                <a:gd name="T11" fmla="*/ 25202029 h 17"/>
                <a:gd name="T12" fmla="*/ 0 w 17"/>
                <a:gd name="T13" fmla="*/ 5040406 h 17"/>
                <a:gd name="T14" fmla="*/ 10080438 w 17"/>
                <a:gd name="T15" fmla="*/ 0 h 17"/>
                <a:gd name="T16" fmla="*/ 10080438 w 17"/>
                <a:gd name="T17" fmla="*/ 5040406 h 17"/>
                <a:gd name="T18" fmla="*/ 20160876 w 17"/>
                <a:gd name="T19" fmla="*/ 5040406 h 17"/>
                <a:gd name="T20" fmla="*/ 20160876 w 17"/>
                <a:gd name="T21" fmla="*/ 12601808 h 17"/>
                <a:gd name="T22" fmla="*/ 40321753 w 17"/>
                <a:gd name="T23" fmla="*/ 20161624 h 1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7"/>
                <a:gd name="T37" fmla="*/ 0 h 17"/>
                <a:gd name="T38" fmla="*/ 17 w 17"/>
                <a:gd name="T39" fmla="*/ 17 h 1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7" h="17">
                  <a:moveTo>
                    <a:pt x="16" y="8"/>
                  </a:moveTo>
                  <a:lnTo>
                    <a:pt x="16" y="10"/>
                  </a:lnTo>
                  <a:lnTo>
                    <a:pt x="8" y="13"/>
                  </a:lnTo>
                  <a:lnTo>
                    <a:pt x="4" y="16"/>
                  </a:lnTo>
                  <a:lnTo>
                    <a:pt x="0" y="13"/>
                  </a:lnTo>
                  <a:lnTo>
                    <a:pt x="4" y="10"/>
                  </a:lnTo>
                  <a:lnTo>
                    <a:pt x="0" y="2"/>
                  </a:lnTo>
                  <a:lnTo>
                    <a:pt x="4" y="0"/>
                  </a:lnTo>
                  <a:lnTo>
                    <a:pt x="4" y="2"/>
                  </a:lnTo>
                  <a:lnTo>
                    <a:pt x="8" y="2"/>
                  </a:lnTo>
                  <a:lnTo>
                    <a:pt x="8" y="5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8" name="Line 495">
              <a:extLst>
                <a:ext uri="{FF2B5EF4-FFF2-40B4-BE49-F238E27FC236}">
                  <a16:creationId xmlns:a16="http://schemas.microsoft.com/office/drawing/2014/main" id="{1210501C-1361-8971-A19E-AF60F6A571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272786" y="2891577"/>
              <a:ext cx="1678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9" name="Freeform 496">
              <a:extLst>
                <a:ext uri="{FF2B5EF4-FFF2-40B4-BE49-F238E27FC236}">
                  <a16:creationId xmlns:a16="http://schemas.microsoft.com/office/drawing/2014/main" id="{E79BDD0B-C2F9-A0D6-F785-59F7ED627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6075" y="2891577"/>
              <a:ext cx="28523" cy="28523"/>
            </a:xfrm>
            <a:custGeom>
              <a:avLst/>
              <a:gdLst>
                <a:gd name="T0" fmla="*/ 30242435 w 17"/>
                <a:gd name="T1" fmla="*/ 20161624 h 17"/>
                <a:gd name="T2" fmla="*/ 15121218 w 17"/>
                <a:gd name="T3" fmla="*/ 40323247 h 17"/>
                <a:gd name="T4" fmla="*/ 7561403 w 17"/>
                <a:gd name="T5" fmla="*/ 40323247 h 17"/>
                <a:gd name="T6" fmla="*/ 0 w 17"/>
                <a:gd name="T7" fmla="*/ 20161624 h 17"/>
                <a:gd name="T8" fmla="*/ 7561403 w 17"/>
                <a:gd name="T9" fmla="*/ 20161624 h 17"/>
                <a:gd name="T10" fmla="*/ 7561403 w 17"/>
                <a:gd name="T11" fmla="*/ 0 h 17"/>
                <a:gd name="T12" fmla="*/ 7561403 w 17"/>
                <a:gd name="T13" fmla="*/ 0 h 17"/>
                <a:gd name="T14" fmla="*/ 7561403 w 17"/>
                <a:gd name="T15" fmla="*/ 20161624 h 17"/>
                <a:gd name="T16" fmla="*/ 15121218 w 17"/>
                <a:gd name="T17" fmla="*/ 20161624 h 17"/>
                <a:gd name="T18" fmla="*/ 15121218 w 17"/>
                <a:gd name="T19" fmla="*/ 0 h 17"/>
                <a:gd name="T20" fmla="*/ 40323247 w 17"/>
                <a:gd name="T21" fmla="*/ 0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"/>
                <a:gd name="T34" fmla="*/ 0 h 17"/>
                <a:gd name="T35" fmla="*/ 17 w 17"/>
                <a:gd name="T36" fmla="*/ 17 h 1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" h="17">
                  <a:moveTo>
                    <a:pt x="12" y="8"/>
                  </a:moveTo>
                  <a:lnTo>
                    <a:pt x="6" y="16"/>
                  </a:lnTo>
                  <a:lnTo>
                    <a:pt x="3" y="16"/>
                  </a:lnTo>
                  <a:lnTo>
                    <a:pt x="0" y="8"/>
                  </a:lnTo>
                  <a:lnTo>
                    <a:pt x="3" y="8"/>
                  </a:lnTo>
                  <a:lnTo>
                    <a:pt x="3" y="0"/>
                  </a:lnTo>
                  <a:lnTo>
                    <a:pt x="3" y="8"/>
                  </a:lnTo>
                  <a:lnTo>
                    <a:pt x="6" y="8"/>
                  </a:lnTo>
                  <a:lnTo>
                    <a:pt x="6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0" name="Line 497">
              <a:extLst>
                <a:ext uri="{FF2B5EF4-FFF2-40B4-BE49-F238E27FC236}">
                  <a16:creationId xmlns:a16="http://schemas.microsoft.com/office/drawing/2014/main" id="{A392B387-A451-375A-47B6-2016A7CDCA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74464" y="2901644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1" name="Freeform 498">
              <a:extLst>
                <a:ext uri="{FF2B5EF4-FFF2-40B4-BE49-F238E27FC236}">
                  <a16:creationId xmlns:a16="http://schemas.microsoft.com/office/drawing/2014/main" id="{F9C0DDBC-7A27-0FB2-3077-70F5BADFC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7753" y="2899967"/>
              <a:ext cx="28522" cy="28522"/>
            </a:xfrm>
            <a:custGeom>
              <a:avLst/>
              <a:gdLst>
                <a:gd name="T0" fmla="*/ 30241315 w 17"/>
                <a:gd name="T1" fmla="*/ 12599754 h 17"/>
                <a:gd name="T2" fmla="*/ 30241315 w 17"/>
                <a:gd name="T3" fmla="*/ 40321753 h 17"/>
                <a:gd name="T4" fmla="*/ 22680192 w 17"/>
                <a:gd name="T5" fmla="*/ 40321753 h 17"/>
                <a:gd name="T6" fmla="*/ 15120657 w 17"/>
                <a:gd name="T7" fmla="*/ 40321753 h 17"/>
                <a:gd name="T8" fmla="*/ 7559535 w 17"/>
                <a:gd name="T9" fmla="*/ 40321753 h 17"/>
                <a:gd name="T10" fmla="*/ 0 w 17"/>
                <a:gd name="T11" fmla="*/ 40321753 h 17"/>
                <a:gd name="T12" fmla="*/ 0 w 17"/>
                <a:gd name="T13" fmla="*/ 40321753 h 17"/>
                <a:gd name="T14" fmla="*/ 7559535 w 17"/>
                <a:gd name="T15" fmla="*/ 25201096 h 17"/>
                <a:gd name="T16" fmla="*/ 7559535 w 17"/>
                <a:gd name="T17" fmla="*/ 12599754 h 17"/>
                <a:gd name="T18" fmla="*/ 7559535 w 17"/>
                <a:gd name="T19" fmla="*/ 25201096 h 17"/>
                <a:gd name="T20" fmla="*/ 15120657 w 17"/>
                <a:gd name="T21" fmla="*/ 40321753 h 17"/>
                <a:gd name="T22" fmla="*/ 15120657 w 17"/>
                <a:gd name="T23" fmla="*/ 25201096 h 17"/>
                <a:gd name="T24" fmla="*/ 15120657 w 17"/>
                <a:gd name="T25" fmla="*/ 12599754 h 17"/>
                <a:gd name="T26" fmla="*/ 22680192 w 17"/>
                <a:gd name="T27" fmla="*/ 12599754 h 17"/>
                <a:gd name="T28" fmla="*/ 40321753 w 17"/>
                <a:gd name="T29" fmla="*/ 0 h 17"/>
                <a:gd name="T30" fmla="*/ 40321753 w 17"/>
                <a:gd name="T31" fmla="*/ 12599754 h 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7"/>
                <a:gd name="T49" fmla="*/ 0 h 17"/>
                <a:gd name="T50" fmla="*/ 17 w 17"/>
                <a:gd name="T51" fmla="*/ 17 h 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7" h="17">
                  <a:moveTo>
                    <a:pt x="12" y="5"/>
                  </a:moveTo>
                  <a:lnTo>
                    <a:pt x="12" y="16"/>
                  </a:lnTo>
                  <a:lnTo>
                    <a:pt x="9" y="16"/>
                  </a:lnTo>
                  <a:lnTo>
                    <a:pt x="6" y="16"/>
                  </a:lnTo>
                  <a:lnTo>
                    <a:pt x="3" y="16"/>
                  </a:lnTo>
                  <a:lnTo>
                    <a:pt x="0" y="16"/>
                  </a:lnTo>
                  <a:lnTo>
                    <a:pt x="3" y="10"/>
                  </a:lnTo>
                  <a:lnTo>
                    <a:pt x="3" y="5"/>
                  </a:lnTo>
                  <a:lnTo>
                    <a:pt x="3" y="10"/>
                  </a:lnTo>
                  <a:lnTo>
                    <a:pt x="6" y="16"/>
                  </a:lnTo>
                  <a:lnTo>
                    <a:pt x="6" y="10"/>
                  </a:lnTo>
                  <a:lnTo>
                    <a:pt x="6" y="5"/>
                  </a:lnTo>
                  <a:lnTo>
                    <a:pt x="9" y="5"/>
                  </a:lnTo>
                  <a:lnTo>
                    <a:pt x="16" y="0"/>
                  </a:lnTo>
                  <a:lnTo>
                    <a:pt x="16" y="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2" name="Freeform 499">
              <a:extLst>
                <a:ext uri="{FF2B5EF4-FFF2-40B4-BE49-F238E27FC236}">
                  <a16:creationId xmlns:a16="http://schemas.microsoft.com/office/drawing/2014/main" id="{90BAD637-D444-8B43-9FC2-90C99B594F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1042" y="2809366"/>
              <a:ext cx="28522" cy="28522"/>
            </a:xfrm>
            <a:custGeom>
              <a:avLst/>
              <a:gdLst>
                <a:gd name="T0" fmla="*/ 32760631 w 17"/>
                <a:gd name="T1" fmla="*/ 17639973 h 17"/>
                <a:gd name="T2" fmla="*/ 27720411 w 17"/>
                <a:gd name="T3" fmla="*/ 12599754 h 17"/>
                <a:gd name="T4" fmla="*/ 22680192 w 17"/>
                <a:gd name="T5" fmla="*/ 15120657 h 17"/>
                <a:gd name="T6" fmla="*/ 27720411 w 17"/>
                <a:gd name="T7" fmla="*/ 7559535 h 17"/>
                <a:gd name="T8" fmla="*/ 27720411 w 17"/>
                <a:gd name="T9" fmla="*/ 7559535 h 17"/>
                <a:gd name="T10" fmla="*/ 22680192 w 17"/>
                <a:gd name="T11" fmla="*/ 7559535 h 17"/>
                <a:gd name="T12" fmla="*/ 22680192 w 17"/>
                <a:gd name="T13" fmla="*/ 7559535 h 17"/>
                <a:gd name="T14" fmla="*/ 15120657 w 17"/>
                <a:gd name="T15" fmla="*/ 7559535 h 17"/>
                <a:gd name="T16" fmla="*/ 10080438 w 17"/>
                <a:gd name="T17" fmla="*/ 2519316 h 17"/>
                <a:gd name="T18" fmla="*/ 15120657 w 17"/>
                <a:gd name="T19" fmla="*/ 2519316 h 17"/>
                <a:gd name="T20" fmla="*/ 10080438 w 17"/>
                <a:gd name="T21" fmla="*/ 2519316 h 17"/>
                <a:gd name="T22" fmla="*/ 5040219 w 17"/>
                <a:gd name="T23" fmla="*/ 5040219 h 17"/>
                <a:gd name="T24" fmla="*/ 5040219 w 17"/>
                <a:gd name="T25" fmla="*/ 12599754 h 17"/>
                <a:gd name="T26" fmla="*/ 5040219 w 17"/>
                <a:gd name="T27" fmla="*/ 10080438 h 17"/>
                <a:gd name="T28" fmla="*/ 5040219 w 17"/>
                <a:gd name="T29" fmla="*/ 12599754 h 17"/>
                <a:gd name="T30" fmla="*/ 10080438 w 17"/>
                <a:gd name="T31" fmla="*/ 7559535 h 17"/>
                <a:gd name="T32" fmla="*/ 10080438 w 17"/>
                <a:gd name="T33" fmla="*/ 7559535 h 17"/>
                <a:gd name="T34" fmla="*/ 15120657 w 17"/>
                <a:gd name="T35" fmla="*/ 10080438 h 17"/>
                <a:gd name="T36" fmla="*/ 15120657 w 17"/>
                <a:gd name="T37" fmla="*/ 12599754 h 17"/>
                <a:gd name="T38" fmla="*/ 22680192 w 17"/>
                <a:gd name="T39" fmla="*/ 12599754 h 17"/>
                <a:gd name="T40" fmla="*/ 22680192 w 17"/>
                <a:gd name="T41" fmla="*/ 15120657 h 17"/>
                <a:gd name="T42" fmla="*/ 5040219 w 17"/>
                <a:gd name="T43" fmla="*/ 15120657 h 17"/>
                <a:gd name="T44" fmla="*/ 22680192 w 17"/>
                <a:gd name="T45" fmla="*/ 17639973 h 17"/>
                <a:gd name="T46" fmla="*/ 10080438 w 17"/>
                <a:gd name="T47" fmla="*/ 22680192 h 17"/>
                <a:gd name="T48" fmla="*/ 10080438 w 17"/>
                <a:gd name="T49" fmla="*/ 32760631 h 17"/>
                <a:gd name="T50" fmla="*/ 5040219 w 17"/>
                <a:gd name="T51" fmla="*/ 32760631 h 17"/>
                <a:gd name="T52" fmla="*/ 10080438 w 17"/>
                <a:gd name="T53" fmla="*/ 40321753 h 17"/>
                <a:gd name="T54" fmla="*/ 5040219 w 17"/>
                <a:gd name="T55" fmla="*/ 40321753 h 17"/>
                <a:gd name="T56" fmla="*/ 0 w 17"/>
                <a:gd name="T57" fmla="*/ 32760631 h 17"/>
                <a:gd name="T58" fmla="*/ 5040219 w 17"/>
                <a:gd name="T59" fmla="*/ 15120657 h 17"/>
                <a:gd name="T60" fmla="*/ 5040219 w 17"/>
                <a:gd name="T61" fmla="*/ 7559535 h 17"/>
                <a:gd name="T62" fmla="*/ 22680192 w 17"/>
                <a:gd name="T63" fmla="*/ 0 h 17"/>
                <a:gd name="T64" fmla="*/ 27720411 w 17"/>
                <a:gd name="T65" fmla="*/ 2519316 h 17"/>
                <a:gd name="T66" fmla="*/ 40321753 w 17"/>
                <a:gd name="T67" fmla="*/ 7559535 h 1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"/>
                <a:gd name="T103" fmla="*/ 0 h 17"/>
                <a:gd name="T104" fmla="*/ 17 w 17"/>
                <a:gd name="T105" fmla="*/ 17 h 1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" h="17">
                  <a:moveTo>
                    <a:pt x="16" y="7"/>
                  </a:moveTo>
                  <a:lnTo>
                    <a:pt x="13" y="7"/>
                  </a:lnTo>
                  <a:lnTo>
                    <a:pt x="11" y="6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6"/>
                  </a:lnTo>
                  <a:lnTo>
                    <a:pt x="9" y="5"/>
                  </a:lnTo>
                  <a:lnTo>
                    <a:pt x="11" y="3"/>
                  </a:lnTo>
                  <a:lnTo>
                    <a:pt x="9" y="4"/>
                  </a:lnTo>
                  <a:lnTo>
                    <a:pt x="11" y="3"/>
                  </a:lnTo>
                  <a:lnTo>
                    <a:pt x="9" y="3"/>
                  </a:lnTo>
                  <a:lnTo>
                    <a:pt x="6" y="3"/>
                  </a:lnTo>
                  <a:lnTo>
                    <a:pt x="6" y="2"/>
                  </a:lnTo>
                  <a:lnTo>
                    <a:pt x="4" y="1"/>
                  </a:lnTo>
                  <a:lnTo>
                    <a:pt x="6" y="1"/>
                  </a:lnTo>
                  <a:lnTo>
                    <a:pt x="4" y="1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5"/>
                  </a:lnTo>
                  <a:lnTo>
                    <a:pt x="4" y="5"/>
                  </a:lnTo>
                  <a:lnTo>
                    <a:pt x="2" y="4"/>
                  </a:lnTo>
                  <a:lnTo>
                    <a:pt x="4" y="3"/>
                  </a:lnTo>
                  <a:lnTo>
                    <a:pt x="2" y="5"/>
                  </a:lnTo>
                  <a:lnTo>
                    <a:pt x="4" y="3"/>
                  </a:lnTo>
                  <a:lnTo>
                    <a:pt x="4" y="2"/>
                  </a:lnTo>
                  <a:lnTo>
                    <a:pt x="4" y="3"/>
                  </a:lnTo>
                  <a:lnTo>
                    <a:pt x="6" y="4"/>
                  </a:lnTo>
                  <a:lnTo>
                    <a:pt x="4" y="5"/>
                  </a:lnTo>
                  <a:lnTo>
                    <a:pt x="6" y="5"/>
                  </a:lnTo>
                  <a:lnTo>
                    <a:pt x="6" y="6"/>
                  </a:lnTo>
                  <a:lnTo>
                    <a:pt x="9" y="5"/>
                  </a:lnTo>
                  <a:lnTo>
                    <a:pt x="9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4" y="6"/>
                  </a:lnTo>
                  <a:lnTo>
                    <a:pt x="9" y="7"/>
                  </a:lnTo>
                  <a:lnTo>
                    <a:pt x="6" y="9"/>
                  </a:lnTo>
                  <a:lnTo>
                    <a:pt x="4" y="9"/>
                  </a:lnTo>
                  <a:lnTo>
                    <a:pt x="6" y="10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2" y="15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2" y="8"/>
                  </a:lnTo>
                  <a:lnTo>
                    <a:pt x="2" y="6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1"/>
                  </a:lnTo>
                  <a:lnTo>
                    <a:pt x="16" y="3"/>
                  </a:lnTo>
                  <a:lnTo>
                    <a:pt x="16" y="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3" name="Freeform 500">
              <a:extLst>
                <a:ext uri="{FF2B5EF4-FFF2-40B4-BE49-F238E27FC236}">
                  <a16:creationId xmlns:a16="http://schemas.microsoft.com/office/drawing/2014/main" id="{A6B472BE-0660-2D00-4775-34045D5C65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6075" y="2821110"/>
              <a:ext cx="28523" cy="28523"/>
            </a:xfrm>
            <a:custGeom>
              <a:avLst/>
              <a:gdLst>
                <a:gd name="T0" fmla="*/ 40323247 w 17"/>
                <a:gd name="T1" fmla="*/ 22682620 h 17"/>
                <a:gd name="T2" fmla="*/ 30242435 w 17"/>
                <a:gd name="T3" fmla="*/ 32763432 h 17"/>
                <a:gd name="T4" fmla="*/ 30242435 w 17"/>
                <a:gd name="T5" fmla="*/ 32763432 h 17"/>
                <a:gd name="T6" fmla="*/ 30242435 w 17"/>
                <a:gd name="T7" fmla="*/ 22682620 h 17"/>
                <a:gd name="T8" fmla="*/ 22682620 w 17"/>
                <a:gd name="T9" fmla="*/ 22682620 h 17"/>
                <a:gd name="T10" fmla="*/ 22682620 w 17"/>
                <a:gd name="T11" fmla="*/ 15121218 h 17"/>
                <a:gd name="T12" fmla="*/ 15121218 w 17"/>
                <a:gd name="T13" fmla="*/ 15121218 h 17"/>
                <a:gd name="T14" fmla="*/ 22682620 w 17"/>
                <a:gd name="T15" fmla="*/ 5040406 h 17"/>
                <a:gd name="T16" fmla="*/ 15121218 w 17"/>
                <a:gd name="T17" fmla="*/ 15121218 h 17"/>
                <a:gd name="T18" fmla="*/ 15121218 w 17"/>
                <a:gd name="T19" fmla="*/ 15121218 h 17"/>
                <a:gd name="T20" fmla="*/ 7561403 w 17"/>
                <a:gd name="T21" fmla="*/ 15121218 h 17"/>
                <a:gd name="T22" fmla="*/ 15121218 w 17"/>
                <a:gd name="T23" fmla="*/ 15121218 h 17"/>
                <a:gd name="T24" fmla="*/ 15121218 w 17"/>
                <a:gd name="T25" fmla="*/ 15121218 h 17"/>
                <a:gd name="T26" fmla="*/ 15121218 w 17"/>
                <a:gd name="T27" fmla="*/ 15121218 h 17"/>
                <a:gd name="T28" fmla="*/ 15121218 w 17"/>
                <a:gd name="T29" fmla="*/ 15121218 h 17"/>
                <a:gd name="T30" fmla="*/ 22682620 w 17"/>
                <a:gd name="T31" fmla="*/ 22682620 h 17"/>
                <a:gd name="T32" fmla="*/ 22682620 w 17"/>
                <a:gd name="T33" fmla="*/ 27723026 h 17"/>
                <a:gd name="T34" fmla="*/ 22682620 w 17"/>
                <a:gd name="T35" fmla="*/ 40323247 h 17"/>
                <a:gd name="T36" fmla="*/ 15121218 w 17"/>
                <a:gd name="T37" fmla="*/ 40323247 h 17"/>
                <a:gd name="T38" fmla="*/ 15121218 w 17"/>
                <a:gd name="T39" fmla="*/ 27723026 h 17"/>
                <a:gd name="T40" fmla="*/ 15121218 w 17"/>
                <a:gd name="T41" fmla="*/ 32763432 h 17"/>
                <a:gd name="T42" fmla="*/ 15121218 w 17"/>
                <a:gd name="T43" fmla="*/ 40323247 h 17"/>
                <a:gd name="T44" fmla="*/ 7561403 w 17"/>
                <a:gd name="T45" fmla="*/ 40323247 h 17"/>
                <a:gd name="T46" fmla="*/ 0 w 17"/>
                <a:gd name="T47" fmla="*/ 32763432 h 17"/>
                <a:gd name="T48" fmla="*/ 0 w 17"/>
                <a:gd name="T49" fmla="*/ 27723026 h 17"/>
                <a:gd name="T50" fmla="*/ 7561403 w 17"/>
                <a:gd name="T51" fmla="*/ 15121218 h 17"/>
                <a:gd name="T52" fmla="*/ 7561403 w 17"/>
                <a:gd name="T53" fmla="*/ 0 h 17"/>
                <a:gd name="T54" fmla="*/ 22682620 w 17"/>
                <a:gd name="T55" fmla="*/ 0 h 17"/>
                <a:gd name="T56" fmla="*/ 22682620 w 17"/>
                <a:gd name="T57" fmla="*/ 0 h 17"/>
                <a:gd name="T58" fmla="*/ 30242435 w 17"/>
                <a:gd name="T59" fmla="*/ 10080812 h 17"/>
                <a:gd name="T60" fmla="*/ 30242435 w 17"/>
                <a:gd name="T61" fmla="*/ 10080812 h 17"/>
                <a:gd name="T62" fmla="*/ 30242435 w 17"/>
                <a:gd name="T63" fmla="*/ 15121218 h 17"/>
                <a:gd name="T64" fmla="*/ 40323247 w 17"/>
                <a:gd name="T65" fmla="*/ 15121218 h 17"/>
                <a:gd name="T66" fmla="*/ 40323247 w 17"/>
                <a:gd name="T67" fmla="*/ 22682620 h 1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"/>
                <a:gd name="T103" fmla="*/ 0 h 17"/>
                <a:gd name="T104" fmla="*/ 17 w 17"/>
                <a:gd name="T105" fmla="*/ 17 h 1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" h="17">
                  <a:moveTo>
                    <a:pt x="16" y="9"/>
                  </a:moveTo>
                  <a:lnTo>
                    <a:pt x="12" y="13"/>
                  </a:lnTo>
                  <a:lnTo>
                    <a:pt x="12" y="9"/>
                  </a:lnTo>
                  <a:lnTo>
                    <a:pt x="9" y="9"/>
                  </a:lnTo>
                  <a:lnTo>
                    <a:pt x="9" y="6"/>
                  </a:lnTo>
                  <a:lnTo>
                    <a:pt x="6" y="6"/>
                  </a:lnTo>
                  <a:lnTo>
                    <a:pt x="9" y="2"/>
                  </a:lnTo>
                  <a:lnTo>
                    <a:pt x="6" y="6"/>
                  </a:lnTo>
                  <a:lnTo>
                    <a:pt x="3" y="6"/>
                  </a:lnTo>
                  <a:lnTo>
                    <a:pt x="6" y="6"/>
                  </a:lnTo>
                  <a:lnTo>
                    <a:pt x="9" y="9"/>
                  </a:lnTo>
                  <a:lnTo>
                    <a:pt x="9" y="11"/>
                  </a:lnTo>
                  <a:lnTo>
                    <a:pt x="9" y="16"/>
                  </a:lnTo>
                  <a:lnTo>
                    <a:pt x="6" y="16"/>
                  </a:lnTo>
                  <a:lnTo>
                    <a:pt x="6" y="11"/>
                  </a:lnTo>
                  <a:lnTo>
                    <a:pt x="6" y="13"/>
                  </a:lnTo>
                  <a:lnTo>
                    <a:pt x="6" y="16"/>
                  </a:lnTo>
                  <a:lnTo>
                    <a:pt x="3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3" y="6"/>
                  </a:lnTo>
                  <a:lnTo>
                    <a:pt x="3" y="0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16" y="6"/>
                  </a:lnTo>
                  <a:lnTo>
                    <a:pt x="16" y="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4" name="Line 501">
              <a:extLst>
                <a:ext uri="{FF2B5EF4-FFF2-40B4-BE49-F238E27FC236}">
                  <a16:creationId xmlns:a16="http://schemas.microsoft.com/office/drawing/2014/main" id="{2EA6E290-9516-4C11-002F-95D64A4B9A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272786" y="2802655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5" name="Freeform 502">
              <a:extLst>
                <a:ext uri="{FF2B5EF4-FFF2-40B4-BE49-F238E27FC236}">
                  <a16:creationId xmlns:a16="http://schemas.microsoft.com/office/drawing/2014/main" id="{469167B0-3765-0BAB-C824-BD98371FB2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7753" y="2800976"/>
              <a:ext cx="28522" cy="28523"/>
            </a:xfrm>
            <a:custGeom>
              <a:avLst/>
              <a:gdLst>
                <a:gd name="T0" fmla="*/ 30241315 w 17"/>
                <a:gd name="T1" fmla="*/ 25202029 h 17"/>
                <a:gd name="T2" fmla="*/ 30241315 w 17"/>
                <a:gd name="T3" fmla="*/ 25202029 h 17"/>
                <a:gd name="T4" fmla="*/ 0 w 17"/>
                <a:gd name="T5" fmla="*/ 40323247 h 17"/>
                <a:gd name="T6" fmla="*/ 0 w 17"/>
                <a:gd name="T7" fmla="*/ 25202029 h 17"/>
                <a:gd name="T8" fmla="*/ 10080438 w 17"/>
                <a:gd name="T9" fmla="*/ 25202029 h 17"/>
                <a:gd name="T10" fmla="*/ 10080438 w 17"/>
                <a:gd name="T11" fmla="*/ 25202029 h 17"/>
                <a:gd name="T12" fmla="*/ 10080438 w 17"/>
                <a:gd name="T13" fmla="*/ 12601808 h 17"/>
                <a:gd name="T14" fmla="*/ 20160876 w 17"/>
                <a:gd name="T15" fmla="*/ 0 h 17"/>
                <a:gd name="T16" fmla="*/ 30241315 w 17"/>
                <a:gd name="T17" fmla="*/ 12601808 h 17"/>
                <a:gd name="T18" fmla="*/ 30241315 w 17"/>
                <a:gd name="T19" fmla="*/ 0 h 17"/>
                <a:gd name="T20" fmla="*/ 40321753 w 17"/>
                <a:gd name="T21" fmla="*/ 12601808 h 17"/>
                <a:gd name="T22" fmla="*/ 40321753 w 17"/>
                <a:gd name="T23" fmla="*/ 12601808 h 1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7"/>
                <a:gd name="T37" fmla="*/ 0 h 17"/>
                <a:gd name="T38" fmla="*/ 17 w 17"/>
                <a:gd name="T39" fmla="*/ 17 h 1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7" h="17">
                  <a:moveTo>
                    <a:pt x="12" y="10"/>
                  </a:moveTo>
                  <a:lnTo>
                    <a:pt x="12" y="10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4" y="10"/>
                  </a:lnTo>
                  <a:lnTo>
                    <a:pt x="4" y="5"/>
                  </a:lnTo>
                  <a:lnTo>
                    <a:pt x="8" y="0"/>
                  </a:lnTo>
                  <a:lnTo>
                    <a:pt x="12" y="5"/>
                  </a:lnTo>
                  <a:lnTo>
                    <a:pt x="12" y="0"/>
                  </a:lnTo>
                  <a:lnTo>
                    <a:pt x="16" y="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6" name="Line 503">
              <a:extLst>
                <a:ext uri="{FF2B5EF4-FFF2-40B4-BE49-F238E27FC236}">
                  <a16:creationId xmlns:a16="http://schemas.microsoft.com/office/drawing/2014/main" id="{0505109A-AD0C-3B51-AC9F-AD2813660C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74464" y="2826144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7" name="Freeform 504">
              <a:extLst>
                <a:ext uri="{FF2B5EF4-FFF2-40B4-BE49-F238E27FC236}">
                  <a16:creationId xmlns:a16="http://schemas.microsoft.com/office/drawing/2014/main" id="{872F3A3B-01B4-04D1-9718-D02579F0E3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2786" y="2821110"/>
              <a:ext cx="28523" cy="28523"/>
            </a:xfrm>
            <a:custGeom>
              <a:avLst/>
              <a:gdLst>
                <a:gd name="T0" fmla="*/ 20161624 w 17"/>
                <a:gd name="T1" fmla="*/ 30242435 h 17"/>
                <a:gd name="T2" fmla="*/ 0 w 17"/>
                <a:gd name="T3" fmla="*/ 10080812 h 17"/>
                <a:gd name="T4" fmla="*/ 0 w 17"/>
                <a:gd name="T5" fmla="*/ 20161624 h 17"/>
                <a:gd name="T6" fmla="*/ 0 w 17"/>
                <a:gd name="T7" fmla="*/ 10080812 h 17"/>
                <a:gd name="T8" fmla="*/ 0 w 17"/>
                <a:gd name="T9" fmla="*/ 0 h 17"/>
                <a:gd name="T10" fmla="*/ 0 w 17"/>
                <a:gd name="T11" fmla="*/ 0 h 17"/>
                <a:gd name="T12" fmla="*/ 20161624 w 17"/>
                <a:gd name="T13" fmla="*/ 0 h 17"/>
                <a:gd name="T14" fmla="*/ 20161624 w 17"/>
                <a:gd name="T15" fmla="*/ 20161624 h 17"/>
                <a:gd name="T16" fmla="*/ 20161624 w 17"/>
                <a:gd name="T17" fmla="*/ 20161624 h 17"/>
                <a:gd name="T18" fmla="*/ 20161624 w 17"/>
                <a:gd name="T19" fmla="*/ 30242435 h 17"/>
                <a:gd name="T20" fmla="*/ 40323247 w 17"/>
                <a:gd name="T21" fmla="*/ 40323247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"/>
                <a:gd name="T34" fmla="*/ 0 h 17"/>
                <a:gd name="T35" fmla="*/ 17 w 17"/>
                <a:gd name="T36" fmla="*/ 17 h 1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" h="17">
                  <a:moveTo>
                    <a:pt x="8" y="12"/>
                  </a:moveTo>
                  <a:lnTo>
                    <a:pt x="0" y="4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8" y="12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8" name="Freeform 505">
              <a:extLst>
                <a:ext uri="{FF2B5EF4-FFF2-40B4-BE49-F238E27FC236}">
                  <a16:creationId xmlns:a16="http://schemas.microsoft.com/office/drawing/2014/main" id="{49CAB834-CB24-AB5C-87E8-C1EC7C0358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4464" y="2883189"/>
              <a:ext cx="28522" cy="28522"/>
            </a:xfrm>
            <a:custGeom>
              <a:avLst/>
              <a:gdLst>
                <a:gd name="T0" fmla="*/ 40321753 w 17"/>
                <a:gd name="T1" fmla="*/ 20160876 h 17"/>
                <a:gd name="T2" fmla="*/ 30241315 w 17"/>
                <a:gd name="T3" fmla="*/ 40321753 h 17"/>
                <a:gd name="T4" fmla="*/ 15120657 w 17"/>
                <a:gd name="T5" fmla="*/ 40321753 h 17"/>
                <a:gd name="T6" fmla="*/ 15120657 w 17"/>
                <a:gd name="T7" fmla="*/ 30241315 h 17"/>
                <a:gd name="T8" fmla="*/ 15120657 w 17"/>
                <a:gd name="T9" fmla="*/ 30241315 h 17"/>
                <a:gd name="T10" fmla="*/ 0 w 17"/>
                <a:gd name="T11" fmla="*/ 30241315 h 17"/>
                <a:gd name="T12" fmla="*/ 15120657 w 17"/>
                <a:gd name="T13" fmla="*/ 20160876 h 17"/>
                <a:gd name="T14" fmla="*/ 22680192 w 17"/>
                <a:gd name="T15" fmla="*/ 20160876 h 17"/>
                <a:gd name="T16" fmla="*/ 30241315 w 17"/>
                <a:gd name="T17" fmla="*/ 20160876 h 17"/>
                <a:gd name="T18" fmla="*/ 22680192 w 17"/>
                <a:gd name="T19" fmla="*/ 20160876 h 17"/>
                <a:gd name="T20" fmla="*/ 22680192 w 17"/>
                <a:gd name="T21" fmla="*/ 10080438 h 17"/>
                <a:gd name="T22" fmla="*/ 22680192 w 17"/>
                <a:gd name="T23" fmla="*/ 10080438 h 17"/>
                <a:gd name="T24" fmla="*/ 22680192 w 17"/>
                <a:gd name="T25" fmla="*/ 10080438 h 17"/>
                <a:gd name="T26" fmla="*/ 7559535 w 17"/>
                <a:gd name="T27" fmla="*/ 0 h 17"/>
                <a:gd name="T28" fmla="*/ 22680192 w 17"/>
                <a:gd name="T29" fmla="*/ 0 h 17"/>
                <a:gd name="T30" fmla="*/ 40321753 w 17"/>
                <a:gd name="T31" fmla="*/ 20160876 h 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7"/>
                <a:gd name="T49" fmla="*/ 0 h 17"/>
                <a:gd name="T50" fmla="*/ 17 w 17"/>
                <a:gd name="T51" fmla="*/ 17 h 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7" h="17">
                  <a:moveTo>
                    <a:pt x="16" y="8"/>
                  </a:moveTo>
                  <a:lnTo>
                    <a:pt x="12" y="16"/>
                  </a:lnTo>
                  <a:lnTo>
                    <a:pt x="6" y="16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6" y="8"/>
                  </a:lnTo>
                  <a:lnTo>
                    <a:pt x="9" y="8"/>
                  </a:lnTo>
                  <a:lnTo>
                    <a:pt x="12" y="8"/>
                  </a:lnTo>
                  <a:lnTo>
                    <a:pt x="9" y="8"/>
                  </a:lnTo>
                  <a:lnTo>
                    <a:pt x="9" y="4"/>
                  </a:lnTo>
                  <a:lnTo>
                    <a:pt x="3" y="0"/>
                  </a:lnTo>
                  <a:lnTo>
                    <a:pt x="9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9" name="Line 506">
              <a:extLst>
                <a:ext uri="{FF2B5EF4-FFF2-40B4-BE49-F238E27FC236}">
                  <a16:creationId xmlns:a16="http://schemas.microsoft.com/office/drawing/2014/main" id="{4DB00134-2E1D-0860-FCB9-06A8912F05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279497" y="2821110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0" name="Freeform 507">
              <a:extLst>
                <a:ext uri="{FF2B5EF4-FFF2-40B4-BE49-F238E27FC236}">
                  <a16:creationId xmlns:a16="http://schemas.microsoft.com/office/drawing/2014/main" id="{EB1744A9-8D0E-F507-0C50-FCC327F99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7753" y="2804332"/>
              <a:ext cx="28522" cy="28523"/>
            </a:xfrm>
            <a:custGeom>
              <a:avLst/>
              <a:gdLst>
                <a:gd name="T0" fmla="*/ 32760631 w 17"/>
                <a:gd name="T1" fmla="*/ 40323247 h 17"/>
                <a:gd name="T2" fmla="*/ 32760631 w 17"/>
                <a:gd name="T3" fmla="*/ 32763432 h 17"/>
                <a:gd name="T4" fmla="*/ 22680192 w 17"/>
                <a:gd name="T5" fmla="*/ 32763432 h 17"/>
                <a:gd name="T6" fmla="*/ 15120657 w 17"/>
                <a:gd name="T7" fmla="*/ 30242435 h 17"/>
                <a:gd name="T8" fmla="*/ 15120657 w 17"/>
                <a:gd name="T9" fmla="*/ 20161624 h 17"/>
                <a:gd name="T10" fmla="*/ 5040219 w 17"/>
                <a:gd name="T11" fmla="*/ 12601808 h 17"/>
                <a:gd name="T12" fmla="*/ 0 w 17"/>
                <a:gd name="T13" fmla="*/ 5040406 h 17"/>
                <a:gd name="T14" fmla="*/ 22680192 w 17"/>
                <a:gd name="T15" fmla="*/ 0 h 17"/>
                <a:gd name="T16" fmla="*/ 22680192 w 17"/>
                <a:gd name="T17" fmla="*/ 10080812 h 17"/>
                <a:gd name="T18" fmla="*/ 32760631 w 17"/>
                <a:gd name="T19" fmla="*/ 10080812 h 17"/>
                <a:gd name="T20" fmla="*/ 32760631 w 17"/>
                <a:gd name="T21" fmla="*/ 10080812 h 17"/>
                <a:gd name="T22" fmla="*/ 27720411 w 17"/>
                <a:gd name="T23" fmla="*/ 15121218 h 17"/>
                <a:gd name="T24" fmla="*/ 22680192 w 17"/>
                <a:gd name="T25" fmla="*/ 12601808 h 17"/>
                <a:gd name="T26" fmla="*/ 22680192 w 17"/>
                <a:gd name="T27" fmla="*/ 12601808 h 17"/>
                <a:gd name="T28" fmla="*/ 15120657 w 17"/>
                <a:gd name="T29" fmla="*/ 5040406 h 17"/>
                <a:gd name="T30" fmla="*/ 15120657 w 17"/>
                <a:gd name="T31" fmla="*/ 10080812 h 17"/>
                <a:gd name="T32" fmla="*/ 15120657 w 17"/>
                <a:gd name="T33" fmla="*/ 2520997 h 17"/>
                <a:gd name="T34" fmla="*/ 15120657 w 17"/>
                <a:gd name="T35" fmla="*/ 2520997 h 17"/>
                <a:gd name="T36" fmla="*/ 10080438 w 17"/>
                <a:gd name="T37" fmla="*/ 2520997 h 17"/>
                <a:gd name="T38" fmla="*/ 15120657 w 17"/>
                <a:gd name="T39" fmla="*/ 5040406 h 17"/>
                <a:gd name="T40" fmla="*/ 10080438 w 17"/>
                <a:gd name="T41" fmla="*/ 10080812 h 17"/>
                <a:gd name="T42" fmla="*/ 10080438 w 17"/>
                <a:gd name="T43" fmla="*/ 10080812 h 17"/>
                <a:gd name="T44" fmla="*/ 15120657 w 17"/>
                <a:gd name="T45" fmla="*/ 12601808 h 17"/>
                <a:gd name="T46" fmla="*/ 22680192 w 17"/>
                <a:gd name="T47" fmla="*/ 15121218 h 17"/>
                <a:gd name="T48" fmla="*/ 22680192 w 17"/>
                <a:gd name="T49" fmla="*/ 20161624 h 17"/>
                <a:gd name="T50" fmla="*/ 22680192 w 17"/>
                <a:gd name="T51" fmla="*/ 20161624 h 17"/>
                <a:gd name="T52" fmla="*/ 22680192 w 17"/>
                <a:gd name="T53" fmla="*/ 20161624 h 17"/>
                <a:gd name="T54" fmla="*/ 22680192 w 17"/>
                <a:gd name="T55" fmla="*/ 20161624 h 17"/>
                <a:gd name="T56" fmla="*/ 27720411 w 17"/>
                <a:gd name="T57" fmla="*/ 15121218 h 17"/>
                <a:gd name="T58" fmla="*/ 40321753 w 17"/>
                <a:gd name="T59" fmla="*/ 22682620 h 17"/>
                <a:gd name="T60" fmla="*/ 40321753 w 17"/>
                <a:gd name="T61" fmla="*/ 30242435 h 17"/>
                <a:gd name="T62" fmla="*/ 40321753 w 17"/>
                <a:gd name="T63" fmla="*/ 32763432 h 1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7"/>
                <a:gd name="T97" fmla="*/ 0 h 17"/>
                <a:gd name="T98" fmla="*/ 17 w 17"/>
                <a:gd name="T99" fmla="*/ 17 h 1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7" h="17">
                  <a:moveTo>
                    <a:pt x="16" y="14"/>
                  </a:moveTo>
                  <a:lnTo>
                    <a:pt x="13" y="16"/>
                  </a:lnTo>
                  <a:lnTo>
                    <a:pt x="13" y="14"/>
                  </a:lnTo>
                  <a:lnTo>
                    <a:pt x="13" y="13"/>
                  </a:lnTo>
                  <a:lnTo>
                    <a:pt x="9" y="13"/>
                  </a:lnTo>
                  <a:lnTo>
                    <a:pt x="6" y="13"/>
                  </a:lnTo>
                  <a:lnTo>
                    <a:pt x="6" y="12"/>
                  </a:lnTo>
                  <a:lnTo>
                    <a:pt x="6" y="10"/>
                  </a:lnTo>
                  <a:lnTo>
                    <a:pt x="6" y="8"/>
                  </a:lnTo>
                  <a:lnTo>
                    <a:pt x="4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0" y="2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1"/>
                  </a:lnTo>
                  <a:lnTo>
                    <a:pt x="9" y="4"/>
                  </a:lnTo>
                  <a:lnTo>
                    <a:pt x="11" y="4"/>
                  </a:lnTo>
                  <a:lnTo>
                    <a:pt x="13" y="4"/>
                  </a:lnTo>
                  <a:lnTo>
                    <a:pt x="11" y="5"/>
                  </a:lnTo>
                  <a:lnTo>
                    <a:pt x="13" y="4"/>
                  </a:lnTo>
                  <a:lnTo>
                    <a:pt x="9" y="5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6"/>
                  </a:lnTo>
                  <a:lnTo>
                    <a:pt x="9" y="5"/>
                  </a:lnTo>
                  <a:lnTo>
                    <a:pt x="6" y="4"/>
                  </a:lnTo>
                  <a:lnTo>
                    <a:pt x="6" y="2"/>
                  </a:lnTo>
                  <a:lnTo>
                    <a:pt x="6" y="1"/>
                  </a:lnTo>
                  <a:lnTo>
                    <a:pt x="6" y="4"/>
                  </a:lnTo>
                  <a:lnTo>
                    <a:pt x="6" y="2"/>
                  </a:lnTo>
                  <a:lnTo>
                    <a:pt x="6" y="1"/>
                  </a:lnTo>
                  <a:lnTo>
                    <a:pt x="4" y="1"/>
                  </a:lnTo>
                  <a:lnTo>
                    <a:pt x="2" y="1"/>
                  </a:lnTo>
                  <a:lnTo>
                    <a:pt x="6" y="2"/>
                  </a:lnTo>
                  <a:lnTo>
                    <a:pt x="6" y="4"/>
                  </a:lnTo>
                  <a:lnTo>
                    <a:pt x="4" y="4"/>
                  </a:lnTo>
                  <a:lnTo>
                    <a:pt x="4" y="5"/>
                  </a:lnTo>
                  <a:lnTo>
                    <a:pt x="4" y="4"/>
                  </a:lnTo>
                  <a:lnTo>
                    <a:pt x="6" y="4"/>
                  </a:lnTo>
                  <a:lnTo>
                    <a:pt x="6" y="5"/>
                  </a:lnTo>
                  <a:lnTo>
                    <a:pt x="9" y="5"/>
                  </a:lnTo>
                  <a:lnTo>
                    <a:pt x="9" y="6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10"/>
                  </a:lnTo>
                  <a:lnTo>
                    <a:pt x="9" y="8"/>
                  </a:lnTo>
                  <a:lnTo>
                    <a:pt x="9" y="6"/>
                  </a:lnTo>
                  <a:lnTo>
                    <a:pt x="11" y="6"/>
                  </a:lnTo>
                  <a:lnTo>
                    <a:pt x="13" y="9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6" y="12"/>
                  </a:lnTo>
                  <a:lnTo>
                    <a:pt x="13" y="13"/>
                  </a:lnTo>
                  <a:lnTo>
                    <a:pt x="16" y="1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1" name="Freeform 508">
              <a:extLst>
                <a:ext uri="{FF2B5EF4-FFF2-40B4-BE49-F238E27FC236}">
                  <a16:creationId xmlns:a16="http://schemas.microsoft.com/office/drawing/2014/main" id="{71B5E653-71B6-5574-CE2C-02F00F1D56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2786" y="2911711"/>
              <a:ext cx="28523" cy="28523"/>
            </a:xfrm>
            <a:custGeom>
              <a:avLst/>
              <a:gdLst>
                <a:gd name="T0" fmla="*/ 40323247 w 17"/>
                <a:gd name="T1" fmla="*/ 2520997 h 17"/>
                <a:gd name="T2" fmla="*/ 30242435 w 17"/>
                <a:gd name="T3" fmla="*/ 15121218 h 17"/>
                <a:gd name="T4" fmla="*/ 25202029 w 17"/>
                <a:gd name="T5" fmla="*/ 15121218 h 17"/>
                <a:gd name="T6" fmla="*/ 20161624 w 17"/>
                <a:gd name="T7" fmla="*/ 15121218 h 17"/>
                <a:gd name="T8" fmla="*/ 17642214 w 17"/>
                <a:gd name="T9" fmla="*/ 25202029 h 17"/>
                <a:gd name="T10" fmla="*/ 12601808 w 17"/>
                <a:gd name="T11" fmla="*/ 35282841 h 17"/>
                <a:gd name="T12" fmla="*/ 2520997 w 17"/>
                <a:gd name="T13" fmla="*/ 40323247 h 17"/>
                <a:gd name="T14" fmla="*/ 0 w 17"/>
                <a:gd name="T15" fmla="*/ 32763432 h 17"/>
                <a:gd name="T16" fmla="*/ 2520997 w 17"/>
                <a:gd name="T17" fmla="*/ 25202029 h 17"/>
                <a:gd name="T18" fmla="*/ 2520997 w 17"/>
                <a:gd name="T19" fmla="*/ 25202029 h 17"/>
                <a:gd name="T20" fmla="*/ 2520997 w 17"/>
                <a:gd name="T21" fmla="*/ 15121218 h 17"/>
                <a:gd name="T22" fmla="*/ 2520997 w 17"/>
                <a:gd name="T23" fmla="*/ 15121218 h 17"/>
                <a:gd name="T24" fmla="*/ 2520997 w 17"/>
                <a:gd name="T25" fmla="*/ 12601808 h 17"/>
                <a:gd name="T26" fmla="*/ 7561403 w 17"/>
                <a:gd name="T27" fmla="*/ 10080812 h 17"/>
                <a:gd name="T28" fmla="*/ 17642214 w 17"/>
                <a:gd name="T29" fmla="*/ 10080812 h 17"/>
                <a:gd name="T30" fmla="*/ 12601808 w 17"/>
                <a:gd name="T31" fmla="*/ 5040406 h 17"/>
                <a:gd name="T32" fmla="*/ 17642214 w 17"/>
                <a:gd name="T33" fmla="*/ 2520997 h 17"/>
                <a:gd name="T34" fmla="*/ 20161624 w 17"/>
                <a:gd name="T35" fmla="*/ 0 h 17"/>
                <a:gd name="T36" fmla="*/ 30242435 w 17"/>
                <a:gd name="T37" fmla="*/ 2520997 h 17"/>
                <a:gd name="T38" fmla="*/ 30242435 w 17"/>
                <a:gd name="T39" fmla="*/ 2520997 h 17"/>
                <a:gd name="T40" fmla="*/ 40323247 w 17"/>
                <a:gd name="T41" fmla="*/ 2520997 h 1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7"/>
                <a:gd name="T64" fmla="*/ 0 h 17"/>
                <a:gd name="T65" fmla="*/ 17 w 17"/>
                <a:gd name="T66" fmla="*/ 17 h 1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7" h="17">
                  <a:moveTo>
                    <a:pt x="16" y="1"/>
                  </a:moveTo>
                  <a:lnTo>
                    <a:pt x="12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7" y="10"/>
                  </a:lnTo>
                  <a:lnTo>
                    <a:pt x="5" y="14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1" y="10"/>
                  </a:lnTo>
                  <a:lnTo>
                    <a:pt x="1" y="6"/>
                  </a:lnTo>
                  <a:lnTo>
                    <a:pt x="1" y="5"/>
                  </a:lnTo>
                  <a:lnTo>
                    <a:pt x="3" y="4"/>
                  </a:lnTo>
                  <a:lnTo>
                    <a:pt x="7" y="4"/>
                  </a:lnTo>
                  <a:lnTo>
                    <a:pt x="5" y="2"/>
                  </a:lnTo>
                  <a:lnTo>
                    <a:pt x="7" y="1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6" y="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2" name="Freeform 509">
              <a:extLst>
                <a:ext uri="{FF2B5EF4-FFF2-40B4-BE49-F238E27FC236}">
                  <a16:creationId xmlns:a16="http://schemas.microsoft.com/office/drawing/2014/main" id="{FE49C753-A9F9-3621-46DA-5B20EE153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7820" y="2921778"/>
              <a:ext cx="28522" cy="28523"/>
            </a:xfrm>
            <a:custGeom>
              <a:avLst/>
              <a:gdLst>
                <a:gd name="T0" fmla="*/ 40321753 w 17"/>
                <a:gd name="T1" fmla="*/ 40323247 h 17"/>
                <a:gd name="T2" fmla="*/ 32760631 w 17"/>
                <a:gd name="T3" fmla="*/ 40323247 h 17"/>
                <a:gd name="T4" fmla="*/ 32760631 w 17"/>
                <a:gd name="T5" fmla="*/ 40323247 h 17"/>
                <a:gd name="T6" fmla="*/ 25201096 w 17"/>
                <a:gd name="T7" fmla="*/ 35282841 h 17"/>
                <a:gd name="T8" fmla="*/ 20160876 w 17"/>
                <a:gd name="T9" fmla="*/ 40323247 h 17"/>
                <a:gd name="T10" fmla="*/ 20160876 w 17"/>
                <a:gd name="T11" fmla="*/ 40323247 h 17"/>
                <a:gd name="T12" fmla="*/ 12599754 w 17"/>
                <a:gd name="T13" fmla="*/ 40323247 h 17"/>
                <a:gd name="T14" fmla="*/ 5040219 w 17"/>
                <a:gd name="T15" fmla="*/ 40323247 h 17"/>
                <a:gd name="T16" fmla="*/ 0 w 17"/>
                <a:gd name="T17" fmla="*/ 40323247 h 17"/>
                <a:gd name="T18" fmla="*/ 5040219 w 17"/>
                <a:gd name="T19" fmla="*/ 30242435 h 17"/>
                <a:gd name="T20" fmla="*/ 0 w 17"/>
                <a:gd name="T21" fmla="*/ 30242435 h 17"/>
                <a:gd name="T22" fmla="*/ 0 w 17"/>
                <a:gd name="T23" fmla="*/ 25202029 h 17"/>
                <a:gd name="T24" fmla="*/ 5040219 w 17"/>
                <a:gd name="T25" fmla="*/ 20161624 h 17"/>
                <a:gd name="T26" fmla="*/ 5040219 w 17"/>
                <a:gd name="T27" fmla="*/ 17642214 h 17"/>
                <a:gd name="T28" fmla="*/ 20160876 w 17"/>
                <a:gd name="T29" fmla="*/ 7561403 h 17"/>
                <a:gd name="T30" fmla="*/ 12599754 w 17"/>
                <a:gd name="T31" fmla="*/ 7561403 h 17"/>
                <a:gd name="T32" fmla="*/ 12599754 w 17"/>
                <a:gd name="T33" fmla="*/ 2520997 h 17"/>
                <a:gd name="T34" fmla="*/ 20160876 w 17"/>
                <a:gd name="T35" fmla="*/ 0 h 17"/>
                <a:gd name="T36" fmla="*/ 20160876 w 17"/>
                <a:gd name="T37" fmla="*/ 7561403 h 17"/>
                <a:gd name="T38" fmla="*/ 25201096 w 17"/>
                <a:gd name="T39" fmla="*/ 7561403 h 17"/>
                <a:gd name="T40" fmla="*/ 25201096 w 17"/>
                <a:gd name="T41" fmla="*/ 17642214 h 17"/>
                <a:gd name="T42" fmla="*/ 25201096 w 17"/>
                <a:gd name="T43" fmla="*/ 20161624 h 17"/>
                <a:gd name="T44" fmla="*/ 40321753 w 17"/>
                <a:gd name="T45" fmla="*/ 25202029 h 17"/>
                <a:gd name="T46" fmla="*/ 40321753 w 17"/>
                <a:gd name="T47" fmla="*/ 40323247 h 1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7"/>
                <a:gd name="T73" fmla="*/ 0 h 17"/>
                <a:gd name="T74" fmla="*/ 17 w 17"/>
                <a:gd name="T75" fmla="*/ 17 h 1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7" h="17">
                  <a:moveTo>
                    <a:pt x="16" y="16"/>
                  </a:moveTo>
                  <a:lnTo>
                    <a:pt x="13" y="16"/>
                  </a:lnTo>
                  <a:lnTo>
                    <a:pt x="10" y="14"/>
                  </a:lnTo>
                  <a:lnTo>
                    <a:pt x="8" y="16"/>
                  </a:lnTo>
                  <a:lnTo>
                    <a:pt x="5" y="16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2" y="8"/>
                  </a:lnTo>
                  <a:lnTo>
                    <a:pt x="2" y="7"/>
                  </a:lnTo>
                  <a:lnTo>
                    <a:pt x="8" y="3"/>
                  </a:lnTo>
                  <a:lnTo>
                    <a:pt x="5" y="3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3"/>
                  </a:lnTo>
                  <a:lnTo>
                    <a:pt x="10" y="3"/>
                  </a:lnTo>
                  <a:lnTo>
                    <a:pt x="10" y="7"/>
                  </a:lnTo>
                  <a:lnTo>
                    <a:pt x="10" y="8"/>
                  </a:lnTo>
                  <a:lnTo>
                    <a:pt x="16" y="1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3" name="Line 510">
              <a:extLst>
                <a:ext uri="{FF2B5EF4-FFF2-40B4-BE49-F238E27FC236}">
                  <a16:creationId xmlns:a16="http://schemas.microsoft.com/office/drawing/2014/main" id="{4DEE64A9-B98B-4BFF-44B6-770841163A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304665" y="3148281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4" name="Freeform 511">
              <a:extLst>
                <a:ext uri="{FF2B5EF4-FFF2-40B4-BE49-F238E27FC236}">
                  <a16:creationId xmlns:a16="http://schemas.microsoft.com/office/drawing/2014/main" id="{C8EAD501-2B16-9B13-2214-7A5ACF5492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4665" y="3146603"/>
              <a:ext cx="28522" cy="28523"/>
            </a:xfrm>
            <a:custGeom>
              <a:avLst/>
              <a:gdLst>
                <a:gd name="T0" fmla="*/ 0 w 17"/>
                <a:gd name="T1" fmla="*/ 40323247 h 17"/>
                <a:gd name="T2" fmla="*/ 0 w 17"/>
                <a:gd name="T3" fmla="*/ 0 h 17"/>
                <a:gd name="T4" fmla="*/ 40321753 w 17"/>
                <a:gd name="T5" fmla="*/ 20161624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5" name="Line 512">
              <a:extLst>
                <a:ext uri="{FF2B5EF4-FFF2-40B4-BE49-F238E27FC236}">
                  <a16:creationId xmlns:a16="http://schemas.microsoft.com/office/drawing/2014/main" id="{684BB6E5-A1C4-8298-3DE5-C6DB98D43F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316409" y="3139892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6" name="Freeform 513">
              <a:extLst>
                <a:ext uri="{FF2B5EF4-FFF2-40B4-BE49-F238E27FC236}">
                  <a16:creationId xmlns:a16="http://schemas.microsoft.com/office/drawing/2014/main" id="{23ADA35F-B8A4-6B79-D973-F18DBF75FB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2986" y="3134859"/>
              <a:ext cx="28523" cy="28522"/>
            </a:xfrm>
            <a:custGeom>
              <a:avLst/>
              <a:gdLst>
                <a:gd name="T0" fmla="*/ 40323247 w 17"/>
                <a:gd name="T1" fmla="*/ 17639973 h 17"/>
                <a:gd name="T2" fmla="*/ 35282841 w 17"/>
                <a:gd name="T3" fmla="*/ 25201096 h 17"/>
                <a:gd name="T4" fmla="*/ 40323247 w 17"/>
                <a:gd name="T5" fmla="*/ 30241315 h 17"/>
                <a:gd name="T6" fmla="*/ 30242435 w 17"/>
                <a:gd name="T7" fmla="*/ 25201096 h 17"/>
                <a:gd name="T8" fmla="*/ 35282841 w 17"/>
                <a:gd name="T9" fmla="*/ 30241315 h 17"/>
                <a:gd name="T10" fmla="*/ 30242435 w 17"/>
                <a:gd name="T11" fmla="*/ 35281534 h 17"/>
                <a:gd name="T12" fmla="*/ 20161624 w 17"/>
                <a:gd name="T13" fmla="*/ 40321753 h 17"/>
                <a:gd name="T14" fmla="*/ 15121218 w 17"/>
                <a:gd name="T15" fmla="*/ 35281534 h 17"/>
                <a:gd name="T16" fmla="*/ 20161624 w 17"/>
                <a:gd name="T17" fmla="*/ 25201096 h 17"/>
                <a:gd name="T18" fmla="*/ 5040406 w 17"/>
                <a:gd name="T19" fmla="*/ 20160876 h 17"/>
                <a:gd name="T20" fmla="*/ 5040406 w 17"/>
                <a:gd name="T21" fmla="*/ 25201096 h 17"/>
                <a:gd name="T22" fmla="*/ 5040406 w 17"/>
                <a:gd name="T23" fmla="*/ 25201096 h 17"/>
                <a:gd name="T24" fmla="*/ 5040406 w 17"/>
                <a:gd name="T25" fmla="*/ 20160876 h 17"/>
                <a:gd name="T26" fmla="*/ 0 w 17"/>
                <a:gd name="T27" fmla="*/ 12599754 h 17"/>
                <a:gd name="T28" fmla="*/ 5040406 w 17"/>
                <a:gd name="T29" fmla="*/ 7559535 h 17"/>
                <a:gd name="T30" fmla="*/ 5040406 w 17"/>
                <a:gd name="T31" fmla="*/ 7559535 h 17"/>
                <a:gd name="T32" fmla="*/ 10080812 w 17"/>
                <a:gd name="T33" fmla="*/ 0 h 17"/>
                <a:gd name="T34" fmla="*/ 15121218 w 17"/>
                <a:gd name="T35" fmla="*/ 0 h 17"/>
                <a:gd name="T36" fmla="*/ 20161624 w 17"/>
                <a:gd name="T37" fmla="*/ 7559535 h 17"/>
                <a:gd name="T38" fmla="*/ 30242435 w 17"/>
                <a:gd name="T39" fmla="*/ 7559535 h 17"/>
                <a:gd name="T40" fmla="*/ 30242435 w 17"/>
                <a:gd name="T41" fmla="*/ 12599754 h 17"/>
                <a:gd name="T42" fmla="*/ 30242435 w 17"/>
                <a:gd name="T43" fmla="*/ 12599754 h 17"/>
                <a:gd name="T44" fmla="*/ 20161624 w 17"/>
                <a:gd name="T45" fmla="*/ 20160876 h 17"/>
                <a:gd name="T46" fmla="*/ 20161624 w 17"/>
                <a:gd name="T47" fmla="*/ 20160876 h 17"/>
                <a:gd name="T48" fmla="*/ 25202029 w 17"/>
                <a:gd name="T49" fmla="*/ 25201096 h 17"/>
                <a:gd name="T50" fmla="*/ 30242435 w 17"/>
                <a:gd name="T51" fmla="*/ 25201096 h 17"/>
                <a:gd name="T52" fmla="*/ 30242435 w 17"/>
                <a:gd name="T53" fmla="*/ 12599754 h 17"/>
                <a:gd name="T54" fmla="*/ 30242435 w 17"/>
                <a:gd name="T55" fmla="*/ 12599754 h 17"/>
                <a:gd name="T56" fmla="*/ 40323247 w 17"/>
                <a:gd name="T57" fmla="*/ 12599754 h 1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7"/>
                <a:gd name="T88" fmla="*/ 0 h 17"/>
                <a:gd name="T89" fmla="*/ 17 w 17"/>
                <a:gd name="T90" fmla="*/ 17 h 1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7" h="17">
                  <a:moveTo>
                    <a:pt x="16" y="7"/>
                  </a:moveTo>
                  <a:lnTo>
                    <a:pt x="14" y="10"/>
                  </a:lnTo>
                  <a:lnTo>
                    <a:pt x="16" y="12"/>
                  </a:lnTo>
                  <a:lnTo>
                    <a:pt x="12" y="10"/>
                  </a:lnTo>
                  <a:lnTo>
                    <a:pt x="14" y="12"/>
                  </a:lnTo>
                  <a:lnTo>
                    <a:pt x="12" y="14"/>
                  </a:lnTo>
                  <a:lnTo>
                    <a:pt x="8" y="16"/>
                  </a:lnTo>
                  <a:lnTo>
                    <a:pt x="6" y="14"/>
                  </a:lnTo>
                  <a:lnTo>
                    <a:pt x="8" y="10"/>
                  </a:lnTo>
                  <a:lnTo>
                    <a:pt x="2" y="8"/>
                  </a:lnTo>
                  <a:lnTo>
                    <a:pt x="2" y="10"/>
                  </a:lnTo>
                  <a:lnTo>
                    <a:pt x="2" y="8"/>
                  </a:lnTo>
                  <a:lnTo>
                    <a:pt x="0" y="5"/>
                  </a:lnTo>
                  <a:lnTo>
                    <a:pt x="2" y="3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3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8" y="8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5"/>
                  </a:lnTo>
                  <a:lnTo>
                    <a:pt x="16" y="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7" name="Line 514">
              <a:extLst>
                <a:ext uri="{FF2B5EF4-FFF2-40B4-BE49-F238E27FC236}">
                  <a16:creationId xmlns:a16="http://schemas.microsoft.com/office/drawing/2014/main" id="{EFA8DA66-20DA-65A8-94DB-686D76630C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21443" y="3180159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8" name="Freeform 515">
              <a:extLst>
                <a:ext uri="{FF2B5EF4-FFF2-40B4-BE49-F238E27FC236}">
                  <a16:creationId xmlns:a16="http://schemas.microsoft.com/office/drawing/2014/main" id="{832538E2-1621-EA7A-C5BB-93CCF3C4F4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8020" y="3165059"/>
              <a:ext cx="28522" cy="28522"/>
            </a:xfrm>
            <a:custGeom>
              <a:avLst/>
              <a:gdLst>
                <a:gd name="T0" fmla="*/ 35281534 w 17"/>
                <a:gd name="T1" fmla="*/ 40321753 h 17"/>
                <a:gd name="T2" fmla="*/ 35281534 w 17"/>
                <a:gd name="T3" fmla="*/ 35281534 h 17"/>
                <a:gd name="T4" fmla="*/ 25201096 w 17"/>
                <a:gd name="T5" fmla="*/ 35281534 h 17"/>
                <a:gd name="T6" fmla="*/ 30241315 w 17"/>
                <a:gd name="T7" fmla="*/ 25201096 h 17"/>
                <a:gd name="T8" fmla="*/ 25201096 w 17"/>
                <a:gd name="T9" fmla="*/ 25201096 h 17"/>
                <a:gd name="T10" fmla="*/ 25201096 w 17"/>
                <a:gd name="T11" fmla="*/ 25201096 h 17"/>
                <a:gd name="T12" fmla="*/ 20160876 w 17"/>
                <a:gd name="T13" fmla="*/ 17639973 h 17"/>
                <a:gd name="T14" fmla="*/ 20160876 w 17"/>
                <a:gd name="T15" fmla="*/ 12599754 h 17"/>
                <a:gd name="T16" fmla="*/ 20160876 w 17"/>
                <a:gd name="T17" fmla="*/ 20160876 h 17"/>
                <a:gd name="T18" fmla="*/ 2519316 w 17"/>
                <a:gd name="T19" fmla="*/ 17639973 h 17"/>
                <a:gd name="T20" fmla="*/ 2519316 w 17"/>
                <a:gd name="T21" fmla="*/ 20160876 h 17"/>
                <a:gd name="T22" fmla="*/ 2519316 w 17"/>
                <a:gd name="T23" fmla="*/ 20160876 h 17"/>
                <a:gd name="T24" fmla="*/ 0 w 17"/>
                <a:gd name="T25" fmla="*/ 20160876 h 17"/>
                <a:gd name="T26" fmla="*/ 0 w 17"/>
                <a:gd name="T27" fmla="*/ 12599754 h 17"/>
                <a:gd name="T28" fmla="*/ 0 w 17"/>
                <a:gd name="T29" fmla="*/ 12599754 h 17"/>
                <a:gd name="T30" fmla="*/ 2519316 w 17"/>
                <a:gd name="T31" fmla="*/ 12599754 h 17"/>
                <a:gd name="T32" fmla="*/ 2519316 w 17"/>
                <a:gd name="T33" fmla="*/ 7559535 h 17"/>
                <a:gd name="T34" fmla="*/ 2519316 w 17"/>
                <a:gd name="T35" fmla="*/ 7559535 h 17"/>
                <a:gd name="T36" fmla="*/ 7559535 w 17"/>
                <a:gd name="T37" fmla="*/ 7559535 h 17"/>
                <a:gd name="T38" fmla="*/ 12599754 w 17"/>
                <a:gd name="T39" fmla="*/ 7559535 h 17"/>
                <a:gd name="T40" fmla="*/ 17639973 w 17"/>
                <a:gd name="T41" fmla="*/ 0 h 17"/>
                <a:gd name="T42" fmla="*/ 12599754 w 17"/>
                <a:gd name="T43" fmla="*/ 7559535 h 17"/>
                <a:gd name="T44" fmla="*/ 20160876 w 17"/>
                <a:gd name="T45" fmla="*/ 12599754 h 17"/>
                <a:gd name="T46" fmla="*/ 25201096 w 17"/>
                <a:gd name="T47" fmla="*/ 17639973 h 17"/>
                <a:gd name="T48" fmla="*/ 25201096 w 17"/>
                <a:gd name="T49" fmla="*/ 20160876 h 17"/>
                <a:gd name="T50" fmla="*/ 30241315 w 17"/>
                <a:gd name="T51" fmla="*/ 20160876 h 17"/>
                <a:gd name="T52" fmla="*/ 30241315 w 17"/>
                <a:gd name="T53" fmla="*/ 25201096 h 17"/>
                <a:gd name="T54" fmla="*/ 35281534 w 17"/>
                <a:gd name="T55" fmla="*/ 30241315 h 17"/>
                <a:gd name="T56" fmla="*/ 35281534 w 17"/>
                <a:gd name="T57" fmla="*/ 35281534 h 17"/>
                <a:gd name="T58" fmla="*/ 40321753 w 17"/>
                <a:gd name="T59" fmla="*/ 40321753 h 17"/>
                <a:gd name="T60" fmla="*/ 40321753 w 17"/>
                <a:gd name="T61" fmla="*/ 40321753 h 1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7"/>
                <a:gd name="T94" fmla="*/ 0 h 17"/>
                <a:gd name="T95" fmla="*/ 17 w 17"/>
                <a:gd name="T96" fmla="*/ 17 h 1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7" h="17">
                  <a:moveTo>
                    <a:pt x="14" y="16"/>
                  </a:moveTo>
                  <a:lnTo>
                    <a:pt x="14" y="14"/>
                  </a:lnTo>
                  <a:lnTo>
                    <a:pt x="10" y="14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8" y="7"/>
                  </a:lnTo>
                  <a:lnTo>
                    <a:pt x="8" y="5"/>
                  </a:lnTo>
                  <a:lnTo>
                    <a:pt x="8" y="8"/>
                  </a:lnTo>
                  <a:lnTo>
                    <a:pt x="1" y="7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5" y="3"/>
                  </a:lnTo>
                  <a:lnTo>
                    <a:pt x="8" y="5"/>
                  </a:lnTo>
                  <a:lnTo>
                    <a:pt x="10" y="7"/>
                  </a:lnTo>
                  <a:lnTo>
                    <a:pt x="10" y="8"/>
                  </a:lnTo>
                  <a:lnTo>
                    <a:pt x="12" y="8"/>
                  </a:lnTo>
                  <a:lnTo>
                    <a:pt x="12" y="10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9" name="Line 516">
              <a:extLst>
                <a:ext uri="{FF2B5EF4-FFF2-40B4-BE49-F238E27FC236}">
                  <a16:creationId xmlns:a16="http://schemas.microsoft.com/office/drawing/2014/main" id="{259B2528-DB72-0FE6-29FC-3A4EE9A01E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318087" y="3072780"/>
              <a:ext cx="1677" cy="5034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20" name="Freeform 517">
              <a:extLst>
                <a:ext uri="{FF2B5EF4-FFF2-40B4-BE49-F238E27FC236}">
                  <a16:creationId xmlns:a16="http://schemas.microsoft.com/office/drawing/2014/main" id="{B879E63F-12DC-72EB-66D4-6669825E9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6409" y="3071102"/>
              <a:ext cx="28523" cy="28522"/>
            </a:xfrm>
            <a:custGeom>
              <a:avLst/>
              <a:gdLst>
                <a:gd name="T0" fmla="*/ 20161624 w 17"/>
                <a:gd name="T1" fmla="*/ 40321753 h 17"/>
                <a:gd name="T2" fmla="*/ 20161624 w 17"/>
                <a:gd name="T3" fmla="*/ 40321753 h 17"/>
                <a:gd name="T4" fmla="*/ 20161624 w 17"/>
                <a:gd name="T5" fmla="*/ 20160876 h 17"/>
                <a:gd name="T6" fmla="*/ 0 w 17"/>
                <a:gd name="T7" fmla="*/ 30241315 h 17"/>
                <a:gd name="T8" fmla="*/ 20161624 w 17"/>
                <a:gd name="T9" fmla="*/ 0 h 17"/>
                <a:gd name="T10" fmla="*/ 40323247 w 17"/>
                <a:gd name="T11" fmla="*/ 1008043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8" y="16"/>
                  </a:moveTo>
                  <a:lnTo>
                    <a:pt x="8" y="16"/>
                  </a:lnTo>
                  <a:lnTo>
                    <a:pt x="8" y="8"/>
                  </a:lnTo>
                  <a:lnTo>
                    <a:pt x="0" y="12"/>
                  </a:lnTo>
                  <a:lnTo>
                    <a:pt x="8" y="0"/>
                  </a:lnTo>
                  <a:lnTo>
                    <a:pt x="16" y="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21" name="Freeform 518">
              <a:extLst>
                <a:ext uri="{FF2B5EF4-FFF2-40B4-BE49-F238E27FC236}">
                  <a16:creationId xmlns:a16="http://schemas.microsoft.com/office/drawing/2014/main" id="{6C3D4F5A-EEA9-35D7-510C-DBCA18141E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087" y="3126469"/>
              <a:ext cx="28522" cy="28523"/>
            </a:xfrm>
            <a:custGeom>
              <a:avLst/>
              <a:gdLst>
                <a:gd name="T0" fmla="*/ 40321753 w 17"/>
                <a:gd name="T1" fmla="*/ 20161624 h 17"/>
                <a:gd name="T2" fmla="*/ 20160876 w 17"/>
                <a:gd name="T3" fmla="*/ 40323247 h 17"/>
                <a:gd name="T4" fmla="*/ 0 w 17"/>
                <a:gd name="T5" fmla="*/ 20161624 h 17"/>
                <a:gd name="T6" fmla="*/ 0 w 17"/>
                <a:gd name="T7" fmla="*/ 20161624 h 17"/>
                <a:gd name="T8" fmla="*/ 0 w 17"/>
                <a:gd name="T9" fmla="*/ 0 h 17"/>
                <a:gd name="T10" fmla="*/ 40321753 w 17"/>
                <a:gd name="T11" fmla="*/ 0 h 17"/>
                <a:gd name="T12" fmla="*/ 40321753 w 17"/>
                <a:gd name="T13" fmla="*/ 20161624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8"/>
                  </a:moveTo>
                  <a:lnTo>
                    <a:pt x="8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22" name="Line 519">
              <a:extLst>
                <a:ext uri="{FF2B5EF4-FFF2-40B4-BE49-F238E27FC236}">
                  <a16:creationId xmlns:a16="http://schemas.microsoft.com/office/drawing/2014/main" id="{7E44A1F8-4E60-A450-52F5-37ECB01EFA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19764" y="3119758"/>
              <a:ext cx="6711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23" name="Freeform 520">
              <a:extLst>
                <a:ext uri="{FF2B5EF4-FFF2-40B4-BE49-F238E27FC236}">
                  <a16:creationId xmlns:a16="http://schemas.microsoft.com/office/drawing/2014/main" id="{480B2FFA-AD28-0953-9F3E-31F28D150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087" y="3118081"/>
              <a:ext cx="28522" cy="28522"/>
            </a:xfrm>
            <a:custGeom>
              <a:avLst/>
              <a:gdLst>
                <a:gd name="T0" fmla="*/ 7559535 w 17"/>
                <a:gd name="T1" fmla="*/ 20160876 h 17"/>
                <a:gd name="T2" fmla="*/ 0 w 17"/>
                <a:gd name="T3" fmla="*/ 20160876 h 17"/>
                <a:gd name="T4" fmla="*/ 0 w 17"/>
                <a:gd name="T5" fmla="*/ 0 h 17"/>
                <a:gd name="T6" fmla="*/ 15120657 w 17"/>
                <a:gd name="T7" fmla="*/ 0 h 17"/>
                <a:gd name="T8" fmla="*/ 22680192 w 17"/>
                <a:gd name="T9" fmla="*/ 0 h 17"/>
                <a:gd name="T10" fmla="*/ 22680192 w 17"/>
                <a:gd name="T11" fmla="*/ 20160876 h 17"/>
                <a:gd name="T12" fmla="*/ 22680192 w 17"/>
                <a:gd name="T13" fmla="*/ 20160876 h 17"/>
                <a:gd name="T14" fmla="*/ 40321753 w 17"/>
                <a:gd name="T15" fmla="*/ 20160876 h 17"/>
                <a:gd name="T16" fmla="*/ 40321753 w 17"/>
                <a:gd name="T17" fmla="*/ 40321753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3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8"/>
                  </a:lnTo>
                  <a:lnTo>
                    <a:pt x="16" y="8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24" name="Line 521">
              <a:extLst>
                <a:ext uri="{FF2B5EF4-FFF2-40B4-BE49-F238E27FC236}">
                  <a16:creationId xmlns:a16="http://schemas.microsoft.com/office/drawing/2014/main" id="{3092DD97-89DC-ADEE-A3D8-1D158C8BD3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323120" y="3091236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25" name="Freeform 522">
              <a:extLst>
                <a:ext uri="{FF2B5EF4-FFF2-40B4-BE49-F238E27FC236}">
                  <a16:creationId xmlns:a16="http://schemas.microsoft.com/office/drawing/2014/main" id="{F9DF5B78-988B-F89D-8C5C-96917E352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9764" y="3089558"/>
              <a:ext cx="28523" cy="28523"/>
            </a:xfrm>
            <a:custGeom>
              <a:avLst/>
              <a:gdLst>
                <a:gd name="T0" fmla="*/ 25202029 w 17"/>
                <a:gd name="T1" fmla="*/ 40323247 h 17"/>
                <a:gd name="T2" fmla="*/ 12601808 w 17"/>
                <a:gd name="T3" fmla="*/ 20161624 h 17"/>
                <a:gd name="T4" fmla="*/ 0 w 17"/>
                <a:gd name="T5" fmla="*/ 0 h 17"/>
                <a:gd name="T6" fmla="*/ 12601808 w 17"/>
                <a:gd name="T7" fmla="*/ 0 h 17"/>
                <a:gd name="T8" fmla="*/ 25202029 w 17"/>
                <a:gd name="T9" fmla="*/ 0 h 17"/>
                <a:gd name="T10" fmla="*/ 25202029 w 17"/>
                <a:gd name="T11" fmla="*/ 0 h 17"/>
                <a:gd name="T12" fmla="*/ 25202029 w 17"/>
                <a:gd name="T13" fmla="*/ 20161624 h 17"/>
                <a:gd name="T14" fmla="*/ 40323247 w 17"/>
                <a:gd name="T15" fmla="*/ 20161624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10" y="16"/>
                  </a:moveTo>
                  <a:lnTo>
                    <a:pt x="5" y="8"/>
                  </a:lnTo>
                  <a:lnTo>
                    <a:pt x="0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8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26" name="Freeform 523">
              <a:extLst>
                <a:ext uri="{FF2B5EF4-FFF2-40B4-BE49-F238E27FC236}">
                  <a16:creationId xmlns:a16="http://schemas.microsoft.com/office/drawing/2014/main" id="{A4578759-7B87-7EE4-3F3F-466F45FFB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6409" y="3108014"/>
              <a:ext cx="28523" cy="28522"/>
            </a:xfrm>
            <a:custGeom>
              <a:avLst/>
              <a:gdLst>
                <a:gd name="T0" fmla="*/ 40323247 w 17"/>
                <a:gd name="T1" fmla="*/ 20160876 h 17"/>
                <a:gd name="T2" fmla="*/ 32763432 w 17"/>
                <a:gd name="T3" fmla="*/ 25201096 h 17"/>
                <a:gd name="T4" fmla="*/ 25202029 w 17"/>
                <a:gd name="T5" fmla="*/ 25201096 h 17"/>
                <a:gd name="T6" fmla="*/ 25202029 w 17"/>
                <a:gd name="T7" fmla="*/ 40321753 h 17"/>
                <a:gd name="T8" fmla="*/ 20161624 w 17"/>
                <a:gd name="T9" fmla="*/ 32760631 h 17"/>
                <a:gd name="T10" fmla="*/ 5040406 w 17"/>
                <a:gd name="T11" fmla="*/ 40321753 h 17"/>
                <a:gd name="T12" fmla="*/ 0 w 17"/>
                <a:gd name="T13" fmla="*/ 25201096 h 17"/>
                <a:gd name="T14" fmla="*/ 0 w 17"/>
                <a:gd name="T15" fmla="*/ 20160876 h 17"/>
                <a:gd name="T16" fmla="*/ 0 w 17"/>
                <a:gd name="T17" fmla="*/ 0 h 17"/>
                <a:gd name="T18" fmla="*/ 5040406 w 17"/>
                <a:gd name="T19" fmla="*/ 0 h 17"/>
                <a:gd name="T20" fmla="*/ 0 w 17"/>
                <a:gd name="T21" fmla="*/ 5040219 h 17"/>
                <a:gd name="T22" fmla="*/ 5040406 w 17"/>
                <a:gd name="T23" fmla="*/ 20160876 h 17"/>
                <a:gd name="T24" fmla="*/ 5040406 w 17"/>
                <a:gd name="T25" fmla="*/ 20160876 h 17"/>
                <a:gd name="T26" fmla="*/ 5040406 w 17"/>
                <a:gd name="T27" fmla="*/ 5040219 h 17"/>
                <a:gd name="T28" fmla="*/ 25202029 w 17"/>
                <a:gd name="T29" fmla="*/ 20160876 h 17"/>
                <a:gd name="T30" fmla="*/ 32763432 w 17"/>
                <a:gd name="T31" fmla="*/ 20160876 h 17"/>
                <a:gd name="T32" fmla="*/ 40323247 w 17"/>
                <a:gd name="T33" fmla="*/ 20160876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"/>
                <a:gd name="T52" fmla="*/ 0 h 17"/>
                <a:gd name="T53" fmla="*/ 17 w 17"/>
                <a:gd name="T54" fmla="*/ 17 h 1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" h="17">
                  <a:moveTo>
                    <a:pt x="16" y="8"/>
                  </a:moveTo>
                  <a:lnTo>
                    <a:pt x="13" y="10"/>
                  </a:lnTo>
                  <a:lnTo>
                    <a:pt x="10" y="10"/>
                  </a:lnTo>
                  <a:lnTo>
                    <a:pt x="10" y="16"/>
                  </a:lnTo>
                  <a:lnTo>
                    <a:pt x="8" y="13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8"/>
                  </a:lnTo>
                  <a:lnTo>
                    <a:pt x="2" y="2"/>
                  </a:lnTo>
                  <a:lnTo>
                    <a:pt x="10" y="8"/>
                  </a:lnTo>
                  <a:lnTo>
                    <a:pt x="13" y="8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27" name="Line 524">
              <a:extLst>
                <a:ext uri="{FF2B5EF4-FFF2-40B4-BE49-F238E27FC236}">
                  <a16:creationId xmlns:a16="http://schemas.microsoft.com/office/drawing/2014/main" id="{4817F70E-0E31-4612-10E8-BE508CEA69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28154" y="3149958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28" name="Line 525">
              <a:extLst>
                <a:ext uri="{FF2B5EF4-FFF2-40B4-BE49-F238E27FC236}">
                  <a16:creationId xmlns:a16="http://schemas.microsoft.com/office/drawing/2014/main" id="{774F6F96-FEAC-5E11-FD4E-4B20A5AB64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26476" y="3148281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29" name="Freeform 526">
              <a:extLst>
                <a:ext uri="{FF2B5EF4-FFF2-40B4-BE49-F238E27FC236}">
                  <a16:creationId xmlns:a16="http://schemas.microsoft.com/office/drawing/2014/main" id="{F926D5C5-F877-AA61-4ADE-37B21437E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6476" y="3148281"/>
              <a:ext cx="28523" cy="28522"/>
            </a:xfrm>
            <a:custGeom>
              <a:avLst/>
              <a:gdLst>
                <a:gd name="T0" fmla="*/ 0 w 17"/>
                <a:gd name="T1" fmla="*/ 0 h 17"/>
                <a:gd name="T2" fmla="*/ 40323247 w 17"/>
                <a:gd name="T3" fmla="*/ 0 h 17"/>
                <a:gd name="T4" fmla="*/ 40323247 w 17"/>
                <a:gd name="T5" fmla="*/ 40321753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0" name="Line 527">
              <a:extLst>
                <a:ext uri="{FF2B5EF4-FFF2-40B4-BE49-F238E27FC236}">
                  <a16:creationId xmlns:a16="http://schemas.microsoft.com/office/drawing/2014/main" id="{40C94158-734D-12E6-00C5-785342224A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328154" y="3118081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1" name="Freeform 528">
              <a:extLst>
                <a:ext uri="{FF2B5EF4-FFF2-40B4-BE49-F238E27FC236}">
                  <a16:creationId xmlns:a16="http://schemas.microsoft.com/office/drawing/2014/main" id="{F4B79FF3-6AD3-D41C-DB89-2D3017693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6476" y="3118081"/>
              <a:ext cx="28523" cy="28522"/>
            </a:xfrm>
            <a:custGeom>
              <a:avLst/>
              <a:gdLst>
                <a:gd name="T0" fmla="*/ 40323247 w 17"/>
                <a:gd name="T1" fmla="*/ 40321753 h 17"/>
                <a:gd name="T2" fmla="*/ 0 w 17"/>
                <a:gd name="T3" fmla="*/ 40321753 h 17"/>
                <a:gd name="T4" fmla="*/ 0 w 17"/>
                <a:gd name="T5" fmla="*/ 0 h 17"/>
                <a:gd name="T6" fmla="*/ 40323247 w 17"/>
                <a:gd name="T7" fmla="*/ 0 h 17"/>
                <a:gd name="T8" fmla="*/ 40323247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2" name="Freeform 529">
              <a:extLst>
                <a:ext uri="{FF2B5EF4-FFF2-40B4-BE49-F238E27FC236}">
                  <a16:creationId xmlns:a16="http://schemas.microsoft.com/office/drawing/2014/main" id="{32589DB1-0399-3F02-1755-63E888C78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6476" y="3119758"/>
              <a:ext cx="28523" cy="28523"/>
            </a:xfrm>
            <a:custGeom>
              <a:avLst/>
              <a:gdLst>
                <a:gd name="T0" fmla="*/ 40323247 w 17"/>
                <a:gd name="T1" fmla="*/ 40323247 h 17"/>
                <a:gd name="T2" fmla="*/ 25202029 w 17"/>
                <a:gd name="T3" fmla="*/ 0 h 17"/>
                <a:gd name="T4" fmla="*/ 0 w 17"/>
                <a:gd name="T5" fmla="*/ 20161624 h 17"/>
                <a:gd name="T6" fmla="*/ 12601808 w 17"/>
                <a:gd name="T7" fmla="*/ 0 h 17"/>
                <a:gd name="T8" fmla="*/ 25202029 w 17"/>
                <a:gd name="T9" fmla="*/ 0 h 17"/>
                <a:gd name="T10" fmla="*/ 40323247 w 17"/>
                <a:gd name="T11" fmla="*/ 40323247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16"/>
                  </a:moveTo>
                  <a:lnTo>
                    <a:pt x="10" y="0"/>
                  </a:lnTo>
                  <a:lnTo>
                    <a:pt x="0" y="8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3" name="Freeform 530">
              <a:extLst>
                <a:ext uri="{FF2B5EF4-FFF2-40B4-BE49-F238E27FC236}">
                  <a16:creationId xmlns:a16="http://schemas.microsoft.com/office/drawing/2014/main" id="{4E43E6E9-5F31-3531-1396-E0ED3178F2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9831" y="3138214"/>
              <a:ext cx="28523" cy="28522"/>
            </a:xfrm>
            <a:custGeom>
              <a:avLst/>
              <a:gdLst>
                <a:gd name="T0" fmla="*/ 40323247 w 17"/>
                <a:gd name="T1" fmla="*/ 0 h 17"/>
                <a:gd name="T2" fmla="*/ 25202029 w 17"/>
                <a:gd name="T3" fmla="*/ 40321753 h 17"/>
                <a:gd name="T4" fmla="*/ 0 w 17"/>
                <a:gd name="T5" fmla="*/ 40321753 h 17"/>
                <a:gd name="T6" fmla="*/ 0 w 17"/>
                <a:gd name="T7" fmla="*/ 40321753 h 17"/>
                <a:gd name="T8" fmla="*/ 12601808 w 17"/>
                <a:gd name="T9" fmla="*/ 0 h 17"/>
                <a:gd name="T10" fmla="*/ 25202029 w 17"/>
                <a:gd name="T11" fmla="*/ 0 h 17"/>
                <a:gd name="T12" fmla="*/ 40323247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0"/>
                  </a:moveTo>
                  <a:lnTo>
                    <a:pt x="10" y="16"/>
                  </a:lnTo>
                  <a:lnTo>
                    <a:pt x="0" y="16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4" name="Line 531">
              <a:extLst>
                <a:ext uri="{FF2B5EF4-FFF2-40B4-BE49-F238E27FC236}">
                  <a16:creationId xmlns:a16="http://schemas.microsoft.com/office/drawing/2014/main" id="{168053BC-C89C-66B2-412C-21A2496242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36542" y="3138214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5" name="Freeform 532">
              <a:extLst>
                <a:ext uri="{FF2B5EF4-FFF2-40B4-BE49-F238E27FC236}">
                  <a16:creationId xmlns:a16="http://schemas.microsoft.com/office/drawing/2014/main" id="{98CC58F5-8151-B4B6-9331-70109BD49F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3187" y="3134859"/>
              <a:ext cx="28523" cy="28522"/>
            </a:xfrm>
            <a:custGeom>
              <a:avLst/>
              <a:gdLst>
                <a:gd name="T0" fmla="*/ 40323247 w 17"/>
                <a:gd name="T1" fmla="*/ 40321753 h 17"/>
                <a:gd name="T2" fmla="*/ 20161624 w 17"/>
                <a:gd name="T3" fmla="*/ 20160876 h 17"/>
                <a:gd name="T4" fmla="*/ 20161624 w 17"/>
                <a:gd name="T5" fmla="*/ 0 h 17"/>
                <a:gd name="T6" fmla="*/ 0 w 17"/>
                <a:gd name="T7" fmla="*/ 0 h 17"/>
                <a:gd name="T8" fmla="*/ 20161624 w 17"/>
                <a:gd name="T9" fmla="*/ 0 h 17"/>
                <a:gd name="T10" fmla="*/ 40323247 w 17"/>
                <a:gd name="T11" fmla="*/ 20160876 h 17"/>
                <a:gd name="T12" fmla="*/ 40323247 w 17"/>
                <a:gd name="T13" fmla="*/ 40321753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16"/>
                  </a:moveTo>
                  <a:lnTo>
                    <a:pt x="8" y="8"/>
                  </a:lnTo>
                  <a:lnTo>
                    <a:pt x="8" y="0"/>
                  </a:lnTo>
                  <a:lnTo>
                    <a:pt x="0" y="0"/>
                  </a:lnTo>
                  <a:lnTo>
                    <a:pt x="8" y="0"/>
                  </a:lnTo>
                  <a:lnTo>
                    <a:pt x="16" y="8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6" name="Line 533">
              <a:extLst>
                <a:ext uri="{FF2B5EF4-FFF2-40B4-BE49-F238E27FC236}">
                  <a16:creationId xmlns:a16="http://schemas.microsoft.com/office/drawing/2014/main" id="{4C9C5D2F-2A95-AF06-4995-1160DA7F57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38221" y="3133180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7" name="Freeform 534">
              <a:extLst>
                <a:ext uri="{FF2B5EF4-FFF2-40B4-BE49-F238E27FC236}">
                  <a16:creationId xmlns:a16="http://schemas.microsoft.com/office/drawing/2014/main" id="{72A1B0AA-188D-C8A5-F64E-8AF02213B5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6476" y="3124792"/>
              <a:ext cx="28523" cy="28522"/>
            </a:xfrm>
            <a:custGeom>
              <a:avLst/>
              <a:gdLst>
                <a:gd name="T0" fmla="*/ 35282841 w 17"/>
                <a:gd name="T1" fmla="*/ 25201096 h 17"/>
                <a:gd name="T2" fmla="*/ 30242435 w 17"/>
                <a:gd name="T3" fmla="*/ 20160876 h 17"/>
                <a:gd name="T4" fmla="*/ 30242435 w 17"/>
                <a:gd name="T5" fmla="*/ 15120657 h 17"/>
                <a:gd name="T6" fmla="*/ 20161624 w 17"/>
                <a:gd name="T7" fmla="*/ 20160876 h 17"/>
                <a:gd name="T8" fmla="*/ 20161624 w 17"/>
                <a:gd name="T9" fmla="*/ 20160876 h 17"/>
                <a:gd name="T10" fmla="*/ 15121218 w 17"/>
                <a:gd name="T11" fmla="*/ 25201096 h 17"/>
                <a:gd name="T12" fmla="*/ 15121218 w 17"/>
                <a:gd name="T13" fmla="*/ 25201096 h 17"/>
                <a:gd name="T14" fmla="*/ 10080812 w 17"/>
                <a:gd name="T15" fmla="*/ 25201096 h 17"/>
                <a:gd name="T16" fmla="*/ 10080812 w 17"/>
                <a:gd name="T17" fmla="*/ 25201096 h 17"/>
                <a:gd name="T18" fmla="*/ 5040406 w 17"/>
                <a:gd name="T19" fmla="*/ 15120657 h 17"/>
                <a:gd name="T20" fmla="*/ 5040406 w 17"/>
                <a:gd name="T21" fmla="*/ 20160876 h 17"/>
                <a:gd name="T22" fmla="*/ 10080812 w 17"/>
                <a:gd name="T23" fmla="*/ 30241315 h 17"/>
                <a:gd name="T24" fmla="*/ 20161624 w 17"/>
                <a:gd name="T25" fmla="*/ 30241315 h 17"/>
                <a:gd name="T26" fmla="*/ 20161624 w 17"/>
                <a:gd name="T27" fmla="*/ 40321753 h 17"/>
                <a:gd name="T28" fmla="*/ 10080812 w 17"/>
                <a:gd name="T29" fmla="*/ 35281534 h 17"/>
                <a:gd name="T30" fmla="*/ 5040406 w 17"/>
                <a:gd name="T31" fmla="*/ 10080438 h 17"/>
                <a:gd name="T32" fmla="*/ 0 w 17"/>
                <a:gd name="T33" fmla="*/ 0 h 17"/>
                <a:gd name="T34" fmla="*/ 15121218 w 17"/>
                <a:gd name="T35" fmla="*/ 5040219 h 17"/>
                <a:gd name="T36" fmla="*/ 15121218 w 17"/>
                <a:gd name="T37" fmla="*/ 5040219 h 17"/>
                <a:gd name="T38" fmla="*/ 20161624 w 17"/>
                <a:gd name="T39" fmla="*/ 5040219 h 17"/>
                <a:gd name="T40" fmla="*/ 25202029 w 17"/>
                <a:gd name="T41" fmla="*/ 10080438 h 17"/>
                <a:gd name="T42" fmla="*/ 40323247 w 17"/>
                <a:gd name="T43" fmla="*/ 20160876 h 17"/>
                <a:gd name="T44" fmla="*/ 40323247 w 17"/>
                <a:gd name="T45" fmla="*/ 25201096 h 1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7"/>
                <a:gd name="T70" fmla="*/ 0 h 17"/>
                <a:gd name="T71" fmla="*/ 17 w 17"/>
                <a:gd name="T72" fmla="*/ 17 h 1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7" h="17">
                  <a:moveTo>
                    <a:pt x="14" y="10"/>
                  </a:moveTo>
                  <a:lnTo>
                    <a:pt x="12" y="8"/>
                  </a:lnTo>
                  <a:lnTo>
                    <a:pt x="12" y="6"/>
                  </a:lnTo>
                  <a:lnTo>
                    <a:pt x="8" y="8"/>
                  </a:lnTo>
                  <a:lnTo>
                    <a:pt x="6" y="10"/>
                  </a:lnTo>
                  <a:lnTo>
                    <a:pt x="4" y="10"/>
                  </a:lnTo>
                  <a:lnTo>
                    <a:pt x="2" y="6"/>
                  </a:lnTo>
                  <a:lnTo>
                    <a:pt x="2" y="8"/>
                  </a:lnTo>
                  <a:lnTo>
                    <a:pt x="4" y="12"/>
                  </a:lnTo>
                  <a:lnTo>
                    <a:pt x="8" y="12"/>
                  </a:lnTo>
                  <a:lnTo>
                    <a:pt x="8" y="16"/>
                  </a:lnTo>
                  <a:lnTo>
                    <a:pt x="4" y="14"/>
                  </a:lnTo>
                  <a:lnTo>
                    <a:pt x="2" y="4"/>
                  </a:lnTo>
                  <a:lnTo>
                    <a:pt x="0" y="0"/>
                  </a:lnTo>
                  <a:lnTo>
                    <a:pt x="6" y="2"/>
                  </a:lnTo>
                  <a:lnTo>
                    <a:pt x="8" y="2"/>
                  </a:lnTo>
                  <a:lnTo>
                    <a:pt x="10" y="4"/>
                  </a:lnTo>
                  <a:lnTo>
                    <a:pt x="16" y="8"/>
                  </a:lnTo>
                  <a:lnTo>
                    <a:pt x="16" y="1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8" name="Freeform 535">
              <a:extLst>
                <a:ext uri="{FF2B5EF4-FFF2-40B4-BE49-F238E27FC236}">
                  <a16:creationId xmlns:a16="http://schemas.microsoft.com/office/drawing/2014/main" id="{A7E4DC33-21A4-33CC-D8F5-E8401A7775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8154" y="3141570"/>
              <a:ext cx="28522" cy="28522"/>
            </a:xfrm>
            <a:custGeom>
              <a:avLst/>
              <a:gdLst>
                <a:gd name="T0" fmla="*/ 40321753 w 17"/>
                <a:gd name="T1" fmla="*/ 10080438 h 17"/>
                <a:gd name="T2" fmla="*/ 40321753 w 17"/>
                <a:gd name="T3" fmla="*/ 15120657 h 17"/>
                <a:gd name="T4" fmla="*/ 30241315 w 17"/>
                <a:gd name="T5" fmla="*/ 10080438 h 17"/>
                <a:gd name="T6" fmla="*/ 30241315 w 17"/>
                <a:gd name="T7" fmla="*/ 15120657 h 17"/>
                <a:gd name="T8" fmla="*/ 25201096 w 17"/>
                <a:gd name="T9" fmla="*/ 22680192 h 17"/>
                <a:gd name="T10" fmla="*/ 20160876 w 17"/>
                <a:gd name="T11" fmla="*/ 27720411 h 17"/>
                <a:gd name="T12" fmla="*/ 20160876 w 17"/>
                <a:gd name="T13" fmla="*/ 27720411 h 17"/>
                <a:gd name="T14" fmla="*/ 25201096 w 17"/>
                <a:gd name="T15" fmla="*/ 32760631 h 17"/>
                <a:gd name="T16" fmla="*/ 25201096 w 17"/>
                <a:gd name="T17" fmla="*/ 27720411 h 17"/>
                <a:gd name="T18" fmla="*/ 30241315 w 17"/>
                <a:gd name="T19" fmla="*/ 27720411 h 17"/>
                <a:gd name="T20" fmla="*/ 25201096 w 17"/>
                <a:gd name="T21" fmla="*/ 32760631 h 17"/>
                <a:gd name="T22" fmla="*/ 25201096 w 17"/>
                <a:gd name="T23" fmla="*/ 40321753 h 17"/>
                <a:gd name="T24" fmla="*/ 20160876 w 17"/>
                <a:gd name="T25" fmla="*/ 40321753 h 17"/>
                <a:gd name="T26" fmla="*/ 15120657 w 17"/>
                <a:gd name="T27" fmla="*/ 40321753 h 17"/>
                <a:gd name="T28" fmla="*/ 20160876 w 17"/>
                <a:gd name="T29" fmla="*/ 32760631 h 17"/>
                <a:gd name="T30" fmla="*/ 15120657 w 17"/>
                <a:gd name="T31" fmla="*/ 40321753 h 17"/>
                <a:gd name="T32" fmla="*/ 10080438 w 17"/>
                <a:gd name="T33" fmla="*/ 32760631 h 17"/>
                <a:gd name="T34" fmla="*/ 15120657 w 17"/>
                <a:gd name="T35" fmla="*/ 27720411 h 17"/>
                <a:gd name="T36" fmla="*/ 15120657 w 17"/>
                <a:gd name="T37" fmla="*/ 22680192 h 17"/>
                <a:gd name="T38" fmla="*/ 10080438 w 17"/>
                <a:gd name="T39" fmla="*/ 22680192 h 17"/>
                <a:gd name="T40" fmla="*/ 10080438 w 17"/>
                <a:gd name="T41" fmla="*/ 27720411 h 17"/>
                <a:gd name="T42" fmla="*/ 5040219 w 17"/>
                <a:gd name="T43" fmla="*/ 27720411 h 17"/>
                <a:gd name="T44" fmla="*/ 5040219 w 17"/>
                <a:gd name="T45" fmla="*/ 22680192 h 17"/>
                <a:gd name="T46" fmla="*/ 0 w 17"/>
                <a:gd name="T47" fmla="*/ 15120657 h 17"/>
                <a:gd name="T48" fmla="*/ 5040219 w 17"/>
                <a:gd name="T49" fmla="*/ 5040219 h 17"/>
                <a:gd name="T50" fmla="*/ 10080438 w 17"/>
                <a:gd name="T51" fmla="*/ 5040219 h 17"/>
                <a:gd name="T52" fmla="*/ 10080438 w 17"/>
                <a:gd name="T53" fmla="*/ 10080438 h 17"/>
                <a:gd name="T54" fmla="*/ 15120657 w 17"/>
                <a:gd name="T55" fmla="*/ 5040219 h 17"/>
                <a:gd name="T56" fmla="*/ 15120657 w 17"/>
                <a:gd name="T57" fmla="*/ 5040219 h 17"/>
                <a:gd name="T58" fmla="*/ 20160876 w 17"/>
                <a:gd name="T59" fmla="*/ 5040219 h 17"/>
                <a:gd name="T60" fmla="*/ 20160876 w 17"/>
                <a:gd name="T61" fmla="*/ 0 h 17"/>
                <a:gd name="T62" fmla="*/ 25201096 w 17"/>
                <a:gd name="T63" fmla="*/ 5040219 h 17"/>
                <a:gd name="T64" fmla="*/ 25201096 w 17"/>
                <a:gd name="T65" fmla="*/ 5040219 h 17"/>
                <a:gd name="T66" fmla="*/ 30241315 w 17"/>
                <a:gd name="T67" fmla="*/ 10080438 h 17"/>
                <a:gd name="T68" fmla="*/ 40321753 w 17"/>
                <a:gd name="T69" fmla="*/ 10080438 h 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"/>
                <a:gd name="T106" fmla="*/ 0 h 17"/>
                <a:gd name="T107" fmla="*/ 17 w 17"/>
                <a:gd name="T108" fmla="*/ 17 h 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" h="17">
                  <a:moveTo>
                    <a:pt x="16" y="4"/>
                  </a:moveTo>
                  <a:lnTo>
                    <a:pt x="16" y="6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10" y="9"/>
                  </a:lnTo>
                  <a:lnTo>
                    <a:pt x="8" y="11"/>
                  </a:lnTo>
                  <a:lnTo>
                    <a:pt x="10" y="13"/>
                  </a:lnTo>
                  <a:lnTo>
                    <a:pt x="10" y="11"/>
                  </a:lnTo>
                  <a:lnTo>
                    <a:pt x="12" y="11"/>
                  </a:lnTo>
                  <a:lnTo>
                    <a:pt x="10" y="13"/>
                  </a:lnTo>
                  <a:lnTo>
                    <a:pt x="10" y="16"/>
                  </a:lnTo>
                  <a:lnTo>
                    <a:pt x="8" y="16"/>
                  </a:lnTo>
                  <a:lnTo>
                    <a:pt x="6" y="16"/>
                  </a:lnTo>
                  <a:lnTo>
                    <a:pt x="8" y="13"/>
                  </a:lnTo>
                  <a:lnTo>
                    <a:pt x="6" y="16"/>
                  </a:lnTo>
                  <a:lnTo>
                    <a:pt x="4" y="13"/>
                  </a:lnTo>
                  <a:lnTo>
                    <a:pt x="6" y="11"/>
                  </a:lnTo>
                  <a:lnTo>
                    <a:pt x="6" y="9"/>
                  </a:lnTo>
                  <a:lnTo>
                    <a:pt x="4" y="9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2" y="9"/>
                  </a:lnTo>
                  <a:lnTo>
                    <a:pt x="0" y="6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2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2" y="4"/>
                  </a:lnTo>
                  <a:lnTo>
                    <a:pt x="16" y="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9" name="Freeform 536">
              <a:extLst>
                <a:ext uri="{FF2B5EF4-FFF2-40B4-BE49-F238E27FC236}">
                  <a16:creationId xmlns:a16="http://schemas.microsoft.com/office/drawing/2014/main" id="{7D6F7E8F-50AC-6312-E721-84E3BF6E1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1576" y="3154992"/>
              <a:ext cx="28522" cy="28522"/>
            </a:xfrm>
            <a:custGeom>
              <a:avLst/>
              <a:gdLst>
                <a:gd name="T0" fmla="*/ 40321753 w 17"/>
                <a:gd name="T1" fmla="*/ 0 h 17"/>
                <a:gd name="T2" fmla="*/ 20160876 w 17"/>
                <a:gd name="T3" fmla="*/ 25201096 h 17"/>
                <a:gd name="T4" fmla="*/ 0 w 17"/>
                <a:gd name="T5" fmla="*/ 40321753 h 17"/>
                <a:gd name="T6" fmla="*/ 0 w 17"/>
                <a:gd name="T7" fmla="*/ 40321753 h 17"/>
                <a:gd name="T8" fmla="*/ 20160876 w 17"/>
                <a:gd name="T9" fmla="*/ 12599754 h 17"/>
                <a:gd name="T10" fmla="*/ 20160876 w 17"/>
                <a:gd name="T11" fmla="*/ 0 h 17"/>
                <a:gd name="T12" fmla="*/ 20160876 w 17"/>
                <a:gd name="T13" fmla="*/ 0 h 17"/>
                <a:gd name="T14" fmla="*/ 40321753 w 17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16" y="0"/>
                  </a:moveTo>
                  <a:lnTo>
                    <a:pt x="8" y="10"/>
                  </a:lnTo>
                  <a:lnTo>
                    <a:pt x="0" y="16"/>
                  </a:lnTo>
                  <a:lnTo>
                    <a:pt x="8" y="5"/>
                  </a:ln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0" name="Freeform 537">
              <a:extLst>
                <a:ext uri="{FF2B5EF4-FFF2-40B4-BE49-F238E27FC236}">
                  <a16:creationId xmlns:a16="http://schemas.microsoft.com/office/drawing/2014/main" id="{B51F944E-C033-B7DE-A927-B54F38C991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087" y="3071102"/>
              <a:ext cx="31878" cy="55367"/>
            </a:xfrm>
            <a:custGeom>
              <a:avLst/>
              <a:gdLst>
                <a:gd name="T0" fmla="*/ 42841152 w 19"/>
                <a:gd name="T1" fmla="*/ 47881718 h 33"/>
                <a:gd name="T2" fmla="*/ 37800923 w 19"/>
                <a:gd name="T3" fmla="*/ 50402644 h 33"/>
                <a:gd name="T4" fmla="*/ 35281603 w 19"/>
                <a:gd name="T5" fmla="*/ 52921982 h 33"/>
                <a:gd name="T6" fmla="*/ 27720465 w 19"/>
                <a:gd name="T7" fmla="*/ 52921982 h 33"/>
                <a:gd name="T8" fmla="*/ 22680237 w 19"/>
                <a:gd name="T9" fmla="*/ 50402644 h 33"/>
                <a:gd name="T10" fmla="*/ 22680237 w 19"/>
                <a:gd name="T11" fmla="*/ 55442908 h 33"/>
                <a:gd name="T12" fmla="*/ 27720465 w 19"/>
                <a:gd name="T13" fmla="*/ 55442908 h 33"/>
                <a:gd name="T14" fmla="*/ 32760694 w 19"/>
                <a:gd name="T15" fmla="*/ 57962247 h 33"/>
                <a:gd name="T16" fmla="*/ 40321832 w 19"/>
                <a:gd name="T17" fmla="*/ 57962247 h 33"/>
                <a:gd name="T18" fmla="*/ 37800923 w 19"/>
                <a:gd name="T19" fmla="*/ 63002511 h 33"/>
                <a:gd name="T20" fmla="*/ 37800923 w 19"/>
                <a:gd name="T21" fmla="*/ 73083040 h 33"/>
                <a:gd name="T22" fmla="*/ 37800923 w 19"/>
                <a:gd name="T23" fmla="*/ 78123304 h 33"/>
                <a:gd name="T24" fmla="*/ 35281603 w 19"/>
                <a:gd name="T25" fmla="*/ 75603966 h 33"/>
                <a:gd name="T26" fmla="*/ 32760694 w 19"/>
                <a:gd name="T27" fmla="*/ 78123304 h 33"/>
                <a:gd name="T28" fmla="*/ 30241374 w 19"/>
                <a:gd name="T29" fmla="*/ 78123304 h 33"/>
                <a:gd name="T30" fmla="*/ 27720465 w 19"/>
                <a:gd name="T31" fmla="*/ 73083040 h 33"/>
                <a:gd name="T32" fmla="*/ 32760694 w 19"/>
                <a:gd name="T33" fmla="*/ 70563702 h 33"/>
                <a:gd name="T34" fmla="*/ 25201145 w 19"/>
                <a:gd name="T35" fmla="*/ 70563702 h 33"/>
                <a:gd name="T36" fmla="*/ 27720465 w 19"/>
                <a:gd name="T37" fmla="*/ 75603966 h 33"/>
                <a:gd name="T38" fmla="*/ 30241374 w 19"/>
                <a:gd name="T39" fmla="*/ 80644230 h 33"/>
                <a:gd name="T40" fmla="*/ 17640008 w 19"/>
                <a:gd name="T41" fmla="*/ 65523437 h 33"/>
                <a:gd name="T42" fmla="*/ 12599779 w 19"/>
                <a:gd name="T43" fmla="*/ 63002511 h 33"/>
                <a:gd name="T44" fmla="*/ 10080458 w 19"/>
                <a:gd name="T45" fmla="*/ 55442908 h 33"/>
                <a:gd name="T46" fmla="*/ 12599779 w 19"/>
                <a:gd name="T47" fmla="*/ 50402644 h 33"/>
                <a:gd name="T48" fmla="*/ 20160916 w 19"/>
                <a:gd name="T49" fmla="*/ 55442908 h 33"/>
                <a:gd name="T50" fmla="*/ 20160916 w 19"/>
                <a:gd name="T51" fmla="*/ 52921982 h 33"/>
                <a:gd name="T52" fmla="*/ 20160916 w 19"/>
                <a:gd name="T53" fmla="*/ 47881718 h 33"/>
                <a:gd name="T54" fmla="*/ 22680237 w 19"/>
                <a:gd name="T55" fmla="*/ 47881718 h 33"/>
                <a:gd name="T56" fmla="*/ 20160916 w 19"/>
                <a:gd name="T57" fmla="*/ 47881718 h 33"/>
                <a:gd name="T58" fmla="*/ 20160916 w 19"/>
                <a:gd name="T59" fmla="*/ 47881718 h 33"/>
                <a:gd name="T60" fmla="*/ 17640008 w 19"/>
                <a:gd name="T61" fmla="*/ 42841454 h 33"/>
                <a:gd name="T62" fmla="*/ 15120687 w 19"/>
                <a:gd name="T63" fmla="*/ 40322115 h 33"/>
                <a:gd name="T64" fmla="*/ 15120687 w 19"/>
                <a:gd name="T65" fmla="*/ 35281851 h 33"/>
                <a:gd name="T66" fmla="*/ 15120687 w 19"/>
                <a:gd name="T67" fmla="*/ 32760925 h 33"/>
                <a:gd name="T68" fmla="*/ 12599779 w 19"/>
                <a:gd name="T69" fmla="*/ 27720660 h 33"/>
                <a:gd name="T70" fmla="*/ 15120687 w 19"/>
                <a:gd name="T71" fmla="*/ 25201322 h 33"/>
                <a:gd name="T72" fmla="*/ 12599779 w 19"/>
                <a:gd name="T73" fmla="*/ 22680396 h 33"/>
                <a:gd name="T74" fmla="*/ 7559550 w 19"/>
                <a:gd name="T75" fmla="*/ 17640132 h 33"/>
                <a:gd name="T76" fmla="*/ 7559550 w 19"/>
                <a:gd name="T77" fmla="*/ 25201322 h 33"/>
                <a:gd name="T78" fmla="*/ 0 w 19"/>
                <a:gd name="T79" fmla="*/ 25201322 h 33"/>
                <a:gd name="T80" fmla="*/ 0 w 19"/>
                <a:gd name="T81" fmla="*/ 22680396 h 33"/>
                <a:gd name="T82" fmla="*/ 0 w 19"/>
                <a:gd name="T83" fmla="*/ 15120793 h 33"/>
                <a:gd name="T84" fmla="*/ 5040229 w 19"/>
                <a:gd name="T85" fmla="*/ 12599867 h 33"/>
                <a:gd name="T86" fmla="*/ 7559550 w 19"/>
                <a:gd name="T87" fmla="*/ 2519338 h 33"/>
                <a:gd name="T88" fmla="*/ 15120687 w 19"/>
                <a:gd name="T89" fmla="*/ 2519338 h 33"/>
                <a:gd name="T90" fmla="*/ 17640008 w 19"/>
                <a:gd name="T91" fmla="*/ 10080529 h 33"/>
                <a:gd name="T92" fmla="*/ 12599779 w 19"/>
                <a:gd name="T93" fmla="*/ 10080529 h 33"/>
                <a:gd name="T94" fmla="*/ 7559550 w 19"/>
                <a:gd name="T95" fmla="*/ 10080529 h 33"/>
                <a:gd name="T96" fmla="*/ 12599779 w 19"/>
                <a:gd name="T97" fmla="*/ 20161058 h 33"/>
                <a:gd name="T98" fmla="*/ 15120687 w 19"/>
                <a:gd name="T99" fmla="*/ 17640132 h 33"/>
                <a:gd name="T100" fmla="*/ 15120687 w 19"/>
                <a:gd name="T101" fmla="*/ 15120793 h 33"/>
                <a:gd name="T102" fmla="*/ 20160916 w 19"/>
                <a:gd name="T103" fmla="*/ 17640132 h 33"/>
                <a:gd name="T104" fmla="*/ 25201145 w 19"/>
                <a:gd name="T105" fmla="*/ 20161058 h 33"/>
                <a:gd name="T106" fmla="*/ 27720465 w 19"/>
                <a:gd name="T107" fmla="*/ 25201322 h 33"/>
                <a:gd name="T108" fmla="*/ 30241374 w 19"/>
                <a:gd name="T109" fmla="*/ 20161058 h 33"/>
                <a:gd name="T110" fmla="*/ 32760694 w 19"/>
                <a:gd name="T111" fmla="*/ 25201322 h 33"/>
                <a:gd name="T112" fmla="*/ 37800923 w 19"/>
                <a:gd name="T113" fmla="*/ 27720660 h 33"/>
                <a:gd name="T114" fmla="*/ 37800923 w 19"/>
                <a:gd name="T115" fmla="*/ 35281851 h 33"/>
                <a:gd name="T116" fmla="*/ 37800923 w 19"/>
                <a:gd name="T117" fmla="*/ 30241586 h 33"/>
                <a:gd name="T118" fmla="*/ 40321832 w 19"/>
                <a:gd name="T119" fmla="*/ 27720660 h 33"/>
                <a:gd name="T120" fmla="*/ 42841152 w 19"/>
                <a:gd name="T121" fmla="*/ 35281851 h 33"/>
                <a:gd name="T122" fmla="*/ 45362061 w 19"/>
                <a:gd name="T123" fmla="*/ 45362380 h 3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9"/>
                <a:gd name="T187" fmla="*/ 0 h 33"/>
                <a:gd name="T188" fmla="*/ 19 w 19"/>
                <a:gd name="T189" fmla="*/ 33 h 3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9" h="33">
                  <a:moveTo>
                    <a:pt x="18" y="19"/>
                  </a:moveTo>
                  <a:lnTo>
                    <a:pt x="17" y="19"/>
                  </a:lnTo>
                  <a:lnTo>
                    <a:pt x="16" y="20"/>
                  </a:lnTo>
                  <a:lnTo>
                    <a:pt x="15" y="20"/>
                  </a:lnTo>
                  <a:lnTo>
                    <a:pt x="15" y="21"/>
                  </a:lnTo>
                  <a:lnTo>
                    <a:pt x="14" y="21"/>
                  </a:lnTo>
                  <a:lnTo>
                    <a:pt x="14" y="22"/>
                  </a:lnTo>
                  <a:lnTo>
                    <a:pt x="11" y="21"/>
                  </a:lnTo>
                  <a:lnTo>
                    <a:pt x="11" y="22"/>
                  </a:lnTo>
                  <a:lnTo>
                    <a:pt x="9" y="20"/>
                  </a:lnTo>
                  <a:lnTo>
                    <a:pt x="9" y="22"/>
                  </a:lnTo>
                  <a:lnTo>
                    <a:pt x="10" y="22"/>
                  </a:lnTo>
                  <a:lnTo>
                    <a:pt x="11" y="22"/>
                  </a:lnTo>
                  <a:lnTo>
                    <a:pt x="12" y="23"/>
                  </a:lnTo>
                  <a:lnTo>
                    <a:pt x="13" y="23"/>
                  </a:lnTo>
                  <a:lnTo>
                    <a:pt x="15" y="23"/>
                  </a:lnTo>
                  <a:lnTo>
                    <a:pt x="16" y="23"/>
                  </a:lnTo>
                  <a:lnTo>
                    <a:pt x="17" y="23"/>
                  </a:lnTo>
                  <a:lnTo>
                    <a:pt x="15" y="25"/>
                  </a:lnTo>
                  <a:lnTo>
                    <a:pt x="16" y="25"/>
                  </a:lnTo>
                  <a:lnTo>
                    <a:pt x="15" y="29"/>
                  </a:lnTo>
                  <a:lnTo>
                    <a:pt x="15" y="30"/>
                  </a:lnTo>
                  <a:lnTo>
                    <a:pt x="15" y="31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3" y="31"/>
                  </a:lnTo>
                  <a:lnTo>
                    <a:pt x="12" y="31"/>
                  </a:lnTo>
                  <a:lnTo>
                    <a:pt x="12" y="30"/>
                  </a:lnTo>
                  <a:lnTo>
                    <a:pt x="11" y="29"/>
                  </a:lnTo>
                  <a:lnTo>
                    <a:pt x="12" y="29"/>
                  </a:lnTo>
                  <a:lnTo>
                    <a:pt x="13" y="28"/>
                  </a:lnTo>
                  <a:lnTo>
                    <a:pt x="12" y="28"/>
                  </a:lnTo>
                  <a:lnTo>
                    <a:pt x="10" y="28"/>
                  </a:lnTo>
                  <a:lnTo>
                    <a:pt x="11" y="29"/>
                  </a:lnTo>
                  <a:lnTo>
                    <a:pt x="11" y="30"/>
                  </a:lnTo>
                  <a:lnTo>
                    <a:pt x="13" y="32"/>
                  </a:lnTo>
                  <a:lnTo>
                    <a:pt x="12" y="32"/>
                  </a:lnTo>
                  <a:lnTo>
                    <a:pt x="10" y="30"/>
                  </a:lnTo>
                  <a:lnTo>
                    <a:pt x="7" y="26"/>
                  </a:lnTo>
                  <a:lnTo>
                    <a:pt x="6" y="26"/>
                  </a:lnTo>
                  <a:lnTo>
                    <a:pt x="5" y="25"/>
                  </a:lnTo>
                  <a:lnTo>
                    <a:pt x="5" y="22"/>
                  </a:lnTo>
                  <a:lnTo>
                    <a:pt x="4" y="22"/>
                  </a:lnTo>
                  <a:lnTo>
                    <a:pt x="4" y="21"/>
                  </a:lnTo>
                  <a:lnTo>
                    <a:pt x="5" y="20"/>
                  </a:lnTo>
                  <a:lnTo>
                    <a:pt x="6" y="21"/>
                  </a:lnTo>
                  <a:lnTo>
                    <a:pt x="8" y="22"/>
                  </a:lnTo>
                  <a:lnTo>
                    <a:pt x="9" y="23"/>
                  </a:lnTo>
                  <a:lnTo>
                    <a:pt x="8" y="21"/>
                  </a:lnTo>
                  <a:lnTo>
                    <a:pt x="8" y="20"/>
                  </a:lnTo>
                  <a:lnTo>
                    <a:pt x="8" y="19"/>
                  </a:lnTo>
                  <a:lnTo>
                    <a:pt x="8" y="20"/>
                  </a:lnTo>
                  <a:lnTo>
                    <a:pt x="9" y="19"/>
                  </a:lnTo>
                  <a:lnTo>
                    <a:pt x="9" y="18"/>
                  </a:lnTo>
                  <a:lnTo>
                    <a:pt x="8" y="19"/>
                  </a:lnTo>
                  <a:lnTo>
                    <a:pt x="8" y="18"/>
                  </a:lnTo>
                  <a:lnTo>
                    <a:pt x="8" y="19"/>
                  </a:lnTo>
                  <a:lnTo>
                    <a:pt x="7" y="17"/>
                  </a:lnTo>
                  <a:lnTo>
                    <a:pt x="6" y="16"/>
                  </a:lnTo>
                  <a:lnTo>
                    <a:pt x="6" y="14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5" y="12"/>
                  </a:lnTo>
                  <a:lnTo>
                    <a:pt x="5" y="11"/>
                  </a:lnTo>
                  <a:lnTo>
                    <a:pt x="6" y="11"/>
                  </a:lnTo>
                  <a:lnTo>
                    <a:pt x="6" y="10"/>
                  </a:lnTo>
                  <a:lnTo>
                    <a:pt x="5" y="9"/>
                  </a:lnTo>
                  <a:lnTo>
                    <a:pt x="4" y="10"/>
                  </a:lnTo>
                  <a:lnTo>
                    <a:pt x="3" y="7"/>
                  </a:lnTo>
                  <a:lnTo>
                    <a:pt x="2" y="8"/>
                  </a:lnTo>
                  <a:lnTo>
                    <a:pt x="3" y="10"/>
                  </a:lnTo>
                  <a:lnTo>
                    <a:pt x="3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3" y="1"/>
                  </a:lnTo>
                  <a:lnTo>
                    <a:pt x="3" y="0"/>
                  </a:lnTo>
                  <a:lnTo>
                    <a:pt x="6" y="1"/>
                  </a:lnTo>
                  <a:lnTo>
                    <a:pt x="7" y="1"/>
                  </a:lnTo>
                  <a:lnTo>
                    <a:pt x="7" y="4"/>
                  </a:lnTo>
                  <a:lnTo>
                    <a:pt x="6" y="4"/>
                  </a:lnTo>
                  <a:lnTo>
                    <a:pt x="5" y="4"/>
                  </a:lnTo>
                  <a:lnTo>
                    <a:pt x="4" y="5"/>
                  </a:lnTo>
                  <a:lnTo>
                    <a:pt x="3" y="4"/>
                  </a:lnTo>
                  <a:lnTo>
                    <a:pt x="4" y="7"/>
                  </a:lnTo>
                  <a:lnTo>
                    <a:pt x="5" y="8"/>
                  </a:lnTo>
                  <a:lnTo>
                    <a:pt x="6" y="8"/>
                  </a:lnTo>
                  <a:lnTo>
                    <a:pt x="6" y="7"/>
                  </a:lnTo>
                  <a:lnTo>
                    <a:pt x="6" y="5"/>
                  </a:lnTo>
                  <a:lnTo>
                    <a:pt x="6" y="6"/>
                  </a:lnTo>
                  <a:lnTo>
                    <a:pt x="8" y="6"/>
                  </a:lnTo>
                  <a:lnTo>
                    <a:pt x="8" y="7"/>
                  </a:lnTo>
                  <a:lnTo>
                    <a:pt x="9" y="8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1" y="10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4" y="10"/>
                  </a:lnTo>
                  <a:lnTo>
                    <a:pt x="15" y="11"/>
                  </a:lnTo>
                  <a:lnTo>
                    <a:pt x="14" y="12"/>
                  </a:lnTo>
                  <a:lnTo>
                    <a:pt x="15" y="14"/>
                  </a:lnTo>
                  <a:lnTo>
                    <a:pt x="15" y="12"/>
                  </a:lnTo>
                  <a:lnTo>
                    <a:pt x="15" y="11"/>
                  </a:lnTo>
                  <a:lnTo>
                    <a:pt x="16" y="11"/>
                  </a:lnTo>
                  <a:lnTo>
                    <a:pt x="17" y="13"/>
                  </a:lnTo>
                  <a:lnTo>
                    <a:pt x="17" y="14"/>
                  </a:lnTo>
                  <a:lnTo>
                    <a:pt x="17" y="15"/>
                  </a:lnTo>
                  <a:lnTo>
                    <a:pt x="18" y="18"/>
                  </a:lnTo>
                  <a:lnTo>
                    <a:pt x="18" y="1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1" name="Freeform 538">
              <a:extLst>
                <a:ext uri="{FF2B5EF4-FFF2-40B4-BE49-F238E27FC236}">
                  <a16:creationId xmlns:a16="http://schemas.microsoft.com/office/drawing/2014/main" id="{EC0AACAD-F7B6-BA9D-A379-B1411FB05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1643" y="3170092"/>
              <a:ext cx="28522" cy="28523"/>
            </a:xfrm>
            <a:custGeom>
              <a:avLst/>
              <a:gdLst>
                <a:gd name="T0" fmla="*/ 40321753 w 17"/>
                <a:gd name="T1" fmla="*/ 0 h 17"/>
                <a:gd name="T2" fmla="*/ 40321753 w 17"/>
                <a:gd name="T3" fmla="*/ 40323247 h 17"/>
                <a:gd name="T4" fmla="*/ 0 w 17"/>
                <a:gd name="T5" fmla="*/ 40323247 h 17"/>
                <a:gd name="T6" fmla="*/ 40321753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2" name="Line 539">
              <a:extLst>
                <a:ext uri="{FF2B5EF4-FFF2-40B4-BE49-F238E27FC236}">
                  <a16:creationId xmlns:a16="http://schemas.microsoft.com/office/drawing/2014/main" id="{0069DB04-2FDF-67A3-4163-498381534F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53320" y="3165059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3" name="Freeform 540">
              <a:extLst>
                <a:ext uri="{FF2B5EF4-FFF2-40B4-BE49-F238E27FC236}">
                  <a16:creationId xmlns:a16="http://schemas.microsoft.com/office/drawing/2014/main" id="{9179AF4B-2815-359C-0B71-A50AAEFB9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8287" y="3165059"/>
              <a:ext cx="28522" cy="28522"/>
            </a:xfrm>
            <a:custGeom>
              <a:avLst/>
              <a:gdLst>
                <a:gd name="T0" fmla="*/ 30241315 w 17"/>
                <a:gd name="T1" fmla="*/ 0 h 17"/>
                <a:gd name="T2" fmla="*/ 20160876 w 17"/>
                <a:gd name="T3" fmla="*/ 0 h 17"/>
                <a:gd name="T4" fmla="*/ 20160876 w 17"/>
                <a:gd name="T5" fmla="*/ 22680192 h 17"/>
                <a:gd name="T6" fmla="*/ 20160876 w 17"/>
                <a:gd name="T7" fmla="*/ 22680192 h 17"/>
                <a:gd name="T8" fmla="*/ 20160876 w 17"/>
                <a:gd name="T9" fmla="*/ 40321753 h 17"/>
                <a:gd name="T10" fmla="*/ 0 w 17"/>
                <a:gd name="T11" fmla="*/ 30241315 h 17"/>
                <a:gd name="T12" fmla="*/ 0 w 17"/>
                <a:gd name="T13" fmla="*/ 22680192 h 17"/>
                <a:gd name="T14" fmla="*/ 20160876 w 17"/>
                <a:gd name="T15" fmla="*/ 0 h 17"/>
                <a:gd name="T16" fmla="*/ 40321753 w 17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12" y="0"/>
                  </a:moveTo>
                  <a:lnTo>
                    <a:pt x="8" y="0"/>
                  </a:lnTo>
                  <a:lnTo>
                    <a:pt x="8" y="9"/>
                  </a:lnTo>
                  <a:lnTo>
                    <a:pt x="8" y="16"/>
                  </a:lnTo>
                  <a:lnTo>
                    <a:pt x="0" y="12"/>
                  </a:lnTo>
                  <a:lnTo>
                    <a:pt x="0" y="9"/>
                  </a:ln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4" name="Freeform 541">
              <a:extLst>
                <a:ext uri="{FF2B5EF4-FFF2-40B4-BE49-F238E27FC236}">
                  <a16:creationId xmlns:a16="http://schemas.microsoft.com/office/drawing/2014/main" id="{69092EC0-042B-8D12-8462-CFEB1B97C4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3320" y="3178482"/>
              <a:ext cx="28523" cy="28522"/>
            </a:xfrm>
            <a:custGeom>
              <a:avLst/>
              <a:gdLst>
                <a:gd name="T0" fmla="*/ 40323247 w 17"/>
                <a:gd name="T1" fmla="*/ 0 h 17"/>
                <a:gd name="T2" fmla="*/ 40323247 w 17"/>
                <a:gd name="T3" fmla="*/ 40321753 h 17"/>
                <a:gd name="T4" fmla="*/ 0 w 17"/>
                <a:gd name="T5" fmla="*/ 0 h 17"/>
                <a:gd name="T6" fmla="*/ 0 w 17"/>
                <a:gd name="T7" fmla="*/ 0 h 17"/>
                <a:gd name="T8" fmla="*/ 40323247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5" name="Line 542">
              <a:extLst>
                <a:ext uri="{FF2B5EF4-FFF2-40B4-BE49-F238E27FC236}">
                  <a16:creationId xmlns:a16="http://schemas.microsoft.com/office/drawing/2014/main" id="{945BD78A-6521-E61C-A305-6D63D845DA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351643" y="3126469"/>
              <a:ext cx="1677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6" name="Freeform 543">
              <a:extLst>
                <a:ext uri="{FF2B5EF4-FFF2-40B4-BE49-F238E27FC236}">
                  <a16:creationId xmlns:a16="http://schemas.microsoft.com/office/drawing/2014/main" id="{D8BC4C47-47F7-8ACC-7C84-91C6C2F032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9965" y="3124792"/>
              <a:ext cx="28523" cy="28522"/>
            </a:xfrm>
            <a:custGeom>
              <a:avLst/>
              <a:gdLst>
                <a:gd name="T0" fmla="*/ 20161624 w 17"/>
                <a:gd name="T1" fmla="*/ 40321753 h 17"/>
                <a:gd name="T2" fmla="*/ 20161624 w 17"/>
                <a:gd name="T3" fmla="*/ 40321753 h 17"/>
                <a:gd name="T4" fmla="*/ 0 w 17"/>
                <a:gd name="T5" fmla="*/ 0 h 17"/>
                <a:gd name="T6" fmla="*/ 40323247 w 17"/>
                <a:gd name="T7" fmla="*/ 0 h 17"/>
                <a:gd name="T8" fmla="*/ 40323247 w 17"/>
                <a:gd name="T9" fmla="*/ 20160876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8" y="16"/>
                  </a:moveTo>
                  <a:lnTo>
                    <a:pt x="8" y="1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7" name="Freeform 544">
              <a:extLst>
                <a:ext uri="{FF2B5EF4-FFF2-40B4-BE49-F238E27FC236}">
                  <a16:creationId xmlns:a16="http://schemas.microsoft.com/office/drawing/2014/main" id="{C8285FD5-10A4-097D-1B21-71EA28B6B7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4999" y="3165059"/>
              <a:ext cx="1677" cy="28522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0321753 h 17"/>
                <a:gd name="T4" fmla="*/ 0 w 1"/>
                <a:gd name="T5" fmla="*/ 20160876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8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8" name="Line 545">
              <a:extLst>
                <a:ext uri="{FF2B5EF4-FFF2-40B4-BE49-F238E27FC236}">
                  <a16:creationId xmlns:a16="http://schemas.microsoft.com/office/drawing/2014/main" id="{E17C0A06-345E-8A36-9AF5-C3133A499E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351643" y="3158348"/>
              <a:ext cx="3356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9" name="Freeform 546">
              <a:extLst>
                <a:ext uri="{FF2B5EF4-FFF2-40B4-BE49-F238E27FC236}">
                  <a16:creationId xmlns:a16="http://schemas.microsoft.com/office/drawing/2014/main" id="{582FA918-2D46-9116-084F-0C0A82510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6609" y="3153314"/>
              <a:ext cx="28523" cy="28523"/>
            </a:xfrm>
            <a:custGeom>
              <a:avLst/>
              <a:gdLst>
                <a:gd name="T0" fmla="*/ 22682620 w 17"/>
                <a:gd name="T1" fmla="*/ 27723026 h 17"/>
                <a:gd name="T2" fmla="*/ 22682620 w 17"/>
                <a:gd name="T3" fmla="*/ 27723026 h 17"/>
                <a:gd name="T4" fmla="*/ 7561403 w 17"/>
                <a:gd name="T5" fmla="*/ 40323247 h 17"/>
                <a:gd name="T6" fmla="*/ 7561403 w 17"/>
                <a:gd name="T7" fmla="*/ 40323247 h 17"/>
                <a:gd name="T8" fmla="*/ 0 w 17"/>
                <a:gd name="T9" fmla="*/ 40323247 h 17"/>
                <a:gd name="T10" fmla="*/ 0 w 17"/>
                <a:gd name="T11" fmla="*/ 27723026 h 17"/>
                <a:gd name="T12" fmla="*/ 22682620 w 17"/>
                <a:gd name="T13" fmla="*/ 15121218 h 17"/>
                <a:gd name="T14" fmla="*/ 22682620 w 17"/>
                <a:gd name="T15" fmla="*/ 15121218 h 17"/>
                <a:gd name="T16" fmla="*/ 30242435 w 17"/>
                <a:gd name="T17" fmla="*/ 15121218 h 17"/>
                <a:gd name="T18" fmla="*/ 22682620 w 17"/>
                <a:gd name="T19" fmla="*/ 15121218 h 17"/>
                <a:gd name="T20" fmla="*/ 22682620 w 17"/>
                <a:gd name="T21" fmla="*/ 10080812 h 17"/>
                <a:gd name="T22" fmla="*/ 22682620 w 17"/>
                <a:gd name="T23" fmla="*/ 5040406 h 17"/>
                <a:gd name="T24" fmla="*/ 15121218 w 17"/>
                <a:gd name="T25" fmla="*/ 10080812 h 17"/>
                <a:gd name="T26" fmla="*/ 7561403 w 17"/>
                <a:gd name="T27" fmla="*/ 5040406 h 17"/>
                <a:gd name="T28" fmla="*/ 15121218 w 17"/>
                <a:gd name="T29" fmla="*/ 0 h 17"/>
                <a:gd name="T30" fmla="*/ 22682620 w 17"/>
                <a:gd name="T31" fmla="*/ 0 h 17"/>
                <a:gd name="T32" fmla="*/ 40323247 w 17"/>
                <a:gd name="T33" fmla="*/ 15121218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"/>
                <a:gd name="T52" fmla="*/ 0 h 17"/>
                <a:gd name="T53" fmla="*/ 17 w 17"/>
                <a:gd name="T54" fmla="*/ 17 h 1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" h="17">
                  <a:moveTo>
                    <a:pt x="9" y="11"/>
                  </a:moveTo>
                  <a:lnTo>
                    <a:pt x="9" y="11"/>
                  </a:lnTo>
                  <a:lnTo>
                    <a:pt x="3" y="16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9" y="6"/>
                  </a:lnTo>
                  <a:lnTo>
                    <a:pt x="12" y="6"/>
                  </a:lnTo>
                  <a:lnTo>
                    <a:pt x="9" y="6"/>
                  </a:lnTo>
                  <a:lnTo>
                    <a:pt x="9" y="4"/>
                  </a:lnTo>
                  <a:lnTo>
                    <a:pt x="9" y="2"/>
                  </a:lnTo>
                  <a:lnTo>
                    <a:pt x="6" y="4"/>
                  </a:lnTo>
                  <a:lnTo>
                    <a:pt x="3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6" y="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0" name="Freeform 547">
              <a:extLst>
                <a:ext uri="{FF2B5EF4-FFF2-40B4-BE49-F238E27FC236}">
                  <a16:creationId xmlns:a16="http://schemas.microsoft.com/office/drawing/2014/main" id="{7E5CC38C-8A64-B5B1-A01A-2D4303198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4999" y="3165059"/>
              <a:ext cx="28522" cy="28522"/>
            </a:xfrm>
            <a:custGeom>
              <a:avLst/>
              <a:gdLst>
                <a:gd name="T0" fmla="*/ 40321753 w 17"/>
                <a:gd name="T1" fmla="*/ 0 h 17"/>
                <a:gd name="T2" fmla="*/ 40321753 w 17"/>
                <a:gd name="T3" fmla="*/ 20160876 h 17"/>
                <a:gd name="T4" fmla="*/ 40321753 w 17"/>
                <a:gd name="T5" fmla="*/ 40321753 h 17"/>
                <a:gd name="T6" fmla="*/ 0 w 17"/>
                <a:gd name="T7" fmla="*/ 40321753 h 17"/>
                <a:gd name="T8" fmla="*/ 40321753 w 17"/>
                <a:gd name="T9" fmla="*/ 0 h 17"/>
                <a:gd name="T10" fmla="*/ 40321753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0"/>
                  </a:moveTo>
                  <a:lnTo>
                    <a:pt x="16" y="8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1" name="Line 548">
              <a:extLst>
                <a:ext uri="{FF2B5EF4-FFF2-40B4-BE49-F238E27FC236}">
                  <a16:creationId xmlns:a16="http://schemas.microsoft.com/office/drawing/2014/main" id="{8005B708-7B9F-70C7-99C0-B13B878828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56676" y="3163381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2" name="Freeform 549">
              <a:extLst>
                <a:ext uri="{FF2B5EF4-FFF2-40B4-BE49-F238E27FC236}">
                  <a16:creationId xmlns:a16="http://schemas.microsoft.com/office/drawing/2014/main" id="{628A2F9E-E88B-89CB-E1A5-9780E79CB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4999" y="3163381"/>
              <a:ext cx="28522" cy="1678"/>
            </a:xfrm>
            <a:custGeom>
              <a:avLst/>
              <a:gdLst>
                <a:gd name="T0" fmla="*/ 40321753 w 17"/>
                <a:gd name="T1" fmla="*/ 0 h 1"/>
                <a:gd name="T2" fmla="*/ 40321753 w 17"/>
                <a:gd name="T3" fmla="*/ 0 h 1"/>
                <a:gd name="T4" fmla="*/ 0 w 17"/>
                <a:gd name="T5" fmla="*/ 0 h 1"/>
                <a:gd name="T6" fmla="*/ 40321753 w 17"/>
                <a:gd name="T7" fmla="*/ 0 h 1"/>
                <a:gd name="T8" fmla="*/ 40321753 w 17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"/>
                <a:gd name="T17" fmla="*/ 17 w 17"/>
                <a:gd name="T18" fmla="*/ 1 h 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">
                  <a:moveTo>
                    <a:pt x="16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3" name="Freeform 550">
              <a:extLst>
                <a:ext uri="{FF2B5EF4-FFF2-40B4-BE49-F238E27FC236}">
                  <a16:creationId xmlns:a16="http://schemas.microsoft.com/office/drawing/2014/main" id="{C5B055E1-E53E-9379-BE9D-54DE4FBE9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3320" y="3170092"/>
              <a:ext cx="28523" cy="28523"/>
            </a:xfrm>
            <a:custGeom>
              <a:avLst/>
              <a:gdLst>
                <a:gd name="T0" fmla="*/ 40323247 w 17"/>
                <a:gd name="T1" fmla="*/ 20161624 h 17"/>
                <a:gd name="T2" fmla="*/ 25202029 w 17"/>
                <a:gd name="T3" fmla="*/ 30242435 h 17"/>
                <a:gd name="T4" fmla="*/ 12601808 w 17"/>
                <a:gd name="T5" fmla="*/ 30242435 h 17"/>
                <a:gd name="T6" fmla="*/ 25202029 w 17"/>
                <a:gd name="T7" fmla="*/ 20161624 h 17"/>
                <a:gd name="T8" fmla="*/ 12601808 w 17"/>
                <a:gd name="T9" fmla="*/ 30242435 h 17"/>
                <a:gd name="T10" fmla="*/ 12601808 w 17"/>
                <a:gd name="T11" fmla="*/ 30242435 h 17"/>
                <a:gd name="T12" fmla="*/ 12601808 w 17"/>
                <a:gd name="T13" fmla="*/ 40323247 h 17"/>
                <a:gd name="T14" fmla="*/ 0 w 17"/>
                <a:gd name="T15" fmla="*/ 30242435 h 17"/>
                <a:gd name="T16" fmla="*/ 12601808 w 17"/>
                <a:gd name="T17" fmla="*/ 0 h 17"/>
                <a:gd name="T18" fmla="*/ 12601808 w 17"/>
                <a:gd name="T19" fmla="*/ 0 h 17"/>
                <a:gd name="T20" fmla="*/ 25202029 w 17"/>
                <a:gd name="T21" fmla="*/ 0 h 17"/>
                <a:gd name="T22" fmla="*/ 25202029 w 17"/>
                <a:gd name="T23" fmla="*/ 20161624 h 17"/>
                <a:gd name="T24" fmla="*/ 40323247 w 17"/>
                <a:gd name="T25" fmla="*/ 20161624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"/>
                <a:gd name="T40" fmla="*/ 0 h 17"/>
                <a:gd name="T41" fmla="*/ 17 w 17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" h="17">
                  <a:moveTo>
                    <a:pt x="16" y="8"/>
                  </a:moveTo>
                  <a:lnTo>
                    <a:pt x="10" y="12"/>
                  </a:lnTo>
                  <a:lnTo>
                    <a:pt x="5" y="12"/>
                  </a:lnTo>
                  <a:lnTo>
                    <a:pt x="10" y="8"/>
                  </a:lnTo>
                  <a:lnTo>
                    <a:pt x="5" y="12"/>
                  </a:lnTo>
                  <a:lnTo>
                    <a:pt x="5" y="16"/>
                  </a:lnTo>
                  <a:lnTo>
                    <a:pt x="0" y="12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8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4" name="Line 551">
              <a:extLst>
                <a:ext uri="{FF2B5EF4-FFF2-40B4-BE49-F238E27FC236}">
                  <a16:creationId xmlns:a16="http://schemas.microsoft.com/office/drawing/2014/main" id="{E4590A37-40B0-97CF-7B72-10A65D534C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358354" y="3161704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5" name="Freeform 552">
              <a:extLst>
                <a:ext uri="{FF2B5EF4-FFF2-40B4-BE49-F238E27FC236}">
                  <a16:creationId xmlns:a16="http://schemas.microsoft.com/office/drawing/2014/main" id="{9443D310-6641-7866-25FC-71EA479B9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6676" y="3160025"/>
              <a:ext cx="28523" cy="28523"/>
            </a:xfrm>
            <a:custGeom>
              <a:avLst/>
              <a:gdLst>
                <a:gd name="T0" fmla="*/ 20161624 w 17"/>
                <a:gd name="T1" fmla="*/ 40323247 h 17"/>
                <a:gd name="T2" fmla="*/ 0 w 17"/>
                <a:gd name="T3" fmla="*/ 20161624 h 17"/>
                <a:gd name="T4" fmla="*/ 20161624 w 17"/>
                <a:gd name="T5" fmla="*/ 0 h 17"/>
                <a:gd name="T6" fmla="*/ 40323247 w 17"/>
                <a:gd name="T7" fmla="*/ 20161624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8" y="16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6" name="Freeform 553">
              <a:extLst>
                <a:ext uri="{FF2B5EF4-FFF2-40B4-BE49-F238E27FC236}">
                  <a16:creationId xmlns:a16="http://schemas.microsoft.com/office/drawing/2014/main" id="{94AEA56D-866A-D62B-C77E-47D76D2C8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8354" y="3170092"/>
              <a:ext cx="28522" cy="28523"/>
            </a:xfrm>
            <a:custGeom>
              <a:avLst/>
              <a:gdLst>
                <a:gd name="T0" fmla="*/ 40321753 w 17"/>
                <a:gd name="T1" fmla="*/ 40323247 h 17"/>
                <a:gd name="T2" fmla="*/ 0 w 17"/>
                <a:gd name="T3" fmla="*/ 40323247 h 17"/>
                <a:gd name="T4" fmla="*/ 40321753 w 17"/>
                <a:gd name="T5" fmla="*/ 0 h 17"/>
                <a:gd name="T6" fmla="*/ 40321753 w 17"/>
                <a:gd name="T7" fmla="*/ 40323247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7" name="Line 554">
              <a:extLst>
                <a:ext uri="{FF2B5EF4-FFF2-40B4-BE49-F238E27FC236}">
                  <a16:creationId xmlns:a16="http://schemas.microsoft.com/office/drawing/2014/main" id="{5DE3BCAB-553A-AEE5-8B61-E10698A4D7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361710" y="3163381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8" name="Line 555">
              <a:extLst>
                <a:ext uri="{FF2B5EF4-FFF2-40B4-BE49-F238E27FC236}">
                  <a16:creationId xmlns:a16="http://schemas.microsoft.com/office/drawing/2014/main" id="{FF460D48-CD45-C24B-889E-6B357E0AEE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361710" y="3165059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9" name="Line 556">
              <a:extLst>
                <a:ext uri="{FF2B5EF4-FFF2-40B4-BE49-F238E27FC236}">
                  <a16:creationId xmlns:a16="http://schemas.microsoft.com/office/drawing/2014/main" id="{D8A0D86B-1D7B-E35C-FC53-A97D4BB051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361710" y="3166736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0" name="Freeform 557">
              <a:extLst>
                <a:ext uri="{FF2B5EF4-FFF2-40B4-BE49-F238E27FC236}">
                  <a16:creationId xmlns:a16="http://schemas.microsoft.com/office/drawing/2014/main" id="{56DCE0B3-F0E2-2BDC-6374-1478F87CD8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8354" y="3163381"/>
              <a:ext cx="28522" cy="28523"/>
            </a:xfrm>
            <a:custGeom>
              <a:avLst/>
              <a:gdLst>
                <a:gd name="T0" fmla="*/ 40321753 w 17"/>
                <a:gd name="T1" fmla="*/ 30242435 h 17"/>
                <a:gd name="T2" fmla="*/ 20160876 w 17"/>
                <a:gd name="T3" fmla="*/ 40323247 h 17"/>
                <a:gd name="T4" fmla="*/ 20160876 w 17"/>
                <a:gd name="T5" fmla="*/ 20161624 h 17"/>
                <a:gd name="T6" fmla="*/ 0 w 17"/>
                <a:gd name="T7" fmla="*/ 10080812 h 17"/>
                <a:gd name="T8" fmla="*/ 0 w 17"/>
                <a:gd name="T9" fmla="*/ 0 h 17"/>
                <a:gd name="T10" fmla="*/ 0 w 17"/>
                <a:gd name="T11" fmla="*/ 0 h 17"/>
                <a:gd name="T12" fmla="*/ 20160876 w 17"/>
                <a:gd name="T13" fmla="*/ 10080812 h 17"/>
                <a:gd name="T14" fmla="*/ 40321753 w 17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16" y="12"/>
                  </a:moveTo>
                  <a:lnTo>
                    <a:pt x="8" y="16"/>
                  </a:lnTo>
                  <a:lnTo>
                    <a:pt x="8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8" y="4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1" name="Freeform 558">
              <a:extLst>
                <a:ext uri="{FF2B5EF4-FFF2-40B4-BE49-F238E27FC236}">
                  <a16:creationId xmlns:a16="http://schemas.microsoft.com/office/drawing/2014/main" id="{72051423-778B-6025-F0E8-2018DF57D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3387" y="3193581"/>
              <a:ext cx="28523" cy="28523"/>
            </a:xfrm>
            <a:custGeom>
              <a:avLst/>
              <a:gdLst>
                <a:gd name="T0" fmla="*/ 40323247 w 17"/>
                <a:gd name="T1" fmla="*/ 0 h 17"/>
                <a:gd name="T2" fmla="*/ 0 w 17"/>
                <a:gd name="T3" fmla="*/ 40323247 h 17"/>
                <a:gd name="T4" fmla="*/ 0 w 17"/>
                <a:gd name="T5" fmla="*/ 0 h 17"/>
                <a:gd name="T6" fmla="*/ 403232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2" name="Line 559">
              <a:extLst>
                <a:ext uri="{FF2B5EF4-FFF2-40B4-BE49-F238E27FC236}">
                  <a16:creationId xmlns:a16="http://schemas.microsoft.com/office/drawing/2014/main" id="{73E01CA0-E414-195E-10DA-636C2D7F8A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363387" y="3163381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3" name="Freeform 560">
              <a:extLst>
                <a:ext uri="{FF2B5EF4-FFF2-40B4-BE49-F238E27FC236}">
                  <a16:creationId xmlns:a16="http://schemas.microsoft.com/office/drawing/2014/main" id="{F7F7AC1A-DFAA-841C-D8EB-77743DC78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1710" y="3163381"/>
              <a:ext cx="28522" cy="28523"/>
            </a:xfrm>
            <a:custGeom>
              <a:avLst/>
              <a:gdLst>
                <a:gd name="T0" fmla="*/ 40321753 w 17"/>
                <a:gd name="T1" fmla="*/ 12601808 h 17"/>
                <a:gd name="T2" fmla="*/ 40321753 w 17"/>
                <a:gd name="T3" fmla="*/ 40323247 h 17"/>
                <a:gd name="T4" fmla="*/ 0 w 17"/>
                <a:gd name="T5" fmla="*/ 12601808 h 17"/>
                <a:gd name="T6" fmla="*/ 40321753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5"/>
                  </a:moveTo>
                  <a:lnTo>
                    <a:pt x="16" y="16"/>
                  </a:lnTo>
                  <a:lnTo>
                    <a:pt x="0" y="5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4" name="Line 561">
              <a:extLst>
                <a:ext uri="{FF2B5EF4-FFF2-40B4-BE49-F238E27FC236}">
                  <a16:creationId xmlns:a16="http://schemas.microsoft.com/office/drawing/2014/main" id="{C7F8C36C-4588-6BEA-7400-8B454EAE60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63387" y="3175126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5" name="Freeform 562">
              <a:extLst>
                <a:ext uri="{FF2B5EF4-FFF2-40B4-BE49-F238E27FC236}">
                  <a16:creationId xmlns:a16="http://schemas.microsoft.com/office/drawing/2014/main" id="{94D345AE-4B5F-EC01-A91F-4A9947B37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3387" y="3173448"/>
              <a:ext cx="28523" cy="28523"/>
            </a:xfrm>
            <a:custGeom>
              <a:avLst/>
              <a:gdLst>
                <a:gd name="T0" fmla="*/ 0 w 17"/>
                <a:gd name="T1" fmla="*/ 20161624 h 17"/>
                <a:gd name="T2" fmla="*/ 0 w 17"/>
                <a:gd name="T3" fmla="*/ 40323247 h 17"/>
                <a:gd name="T4" fmla="*/ 0 w 17"/>
                <a:gd name="T5" fmla="*/ 20161624 h 17"/>
                <a:gd name="T6" fmla="*/ 40323247 w 17"/>
                <a:gd name="T7" fmla="*/ 0 h 17"/>
                <a:gd name="T8" fmla="*/ 40323247 w 17"/>
                <a:gd name="T9" fmla="*/ 2016162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8"/>
                  </a:moveTo>
                  <a:lnTo>
                    <a:pt x="0" y="16"/>
                  </a:lnTo>
                  <a:lnTo>
                    <a:pt x="0" y="8"/>
                  </a:lnTo>
                  <a:lnTo>
                    <a:pt x="16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6" name="Freeform 563">
              <a:extLst>
                <a:ext uri="{FF2B5EF4-FFF2-40B4-BE49-F238E27FC236}">
                  <a16:creationId xmlns:a16="http://schemas.microsoft.com/office/drawing/2014/main" id="{CD823CCB-B6CE-C4DA-D856-41B91F7F7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5065" y="3195259"/>
              <a:ext cx="28522" cy="28522"/>
            </a:xfrm>
            <a:custGeom>
              <a:avLst/>
              <a:gdLst>
                <a:gd name="T0" fmla="*/ 40321753 w 17"/>
                <a:gd name="T1" fmla="*/ 0 h 17"/>
                <a:gd name="T2" fmla="*/ 0 w 17"/>
                <a:gd name="T3" fmla="*/ 40321753 h 17"/>
                <a:gd name="T4" fmla="*/ 40321753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7" name="Line 564">
              <a:extLst>
                <a:ext uri="{FF2B5EF4-FFF2-40B4-BE49-F238E27FC236}">
                  <a16:creationId xmlns:a16="http://schemas.microsoft.com/office/drawing/2014/main" id="{27108C33-6F80-C374-355D-9A971C4CD3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365065" y="3181837"/>
              <a:ext cx="1677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8" name="Freeform 565">
              <a:extLst>
                <a:ext uri="{FF2B5EF4-FFF2-40B4-BE49-F238E27FC236}">
                  <a16:creationId xmlns:a16="http://schemas.microsoft.com/office/drawing/2014/main" id="{EB58CFB6-81FA-7838-6A63-C3FC7EC10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1710" y="3181837"/>
              <a:ext cx="28522" cy="28522"/>
            </a:xfrm>
            <a:custGeom>
              <a:avLst/>
              <a:gdLst>
                <a:gd name="T0" fmla="*/ 25201096 w 17"/>
                <a:gd name="T1" fmla="*/ 25201096 h 17"/>
                <a:gd name="T2" fmla="*/ 12599754 w 17"/>
                <a:gd name="T3" fmla="*/ 40321753 h 17"/>
                <a:gd name="T4" fmla="*/ 12599754 w 17"/>
                <a:gd name="T5" fmla="*/ 25201096 h 17"/>
                <a:gd name="T6" fmla="*/ 0 w 17"/>
                <a:gd name="T7" fmla="*/ 40321753 h 17"/>
                <a:gd name="T8" fmla="*/ 0 w 17"/>
                <a:gd name="T9" fmla="*/ 25201096 h 17"/>
                <a:gd name="T10" fmla="*/ 12599754 w 17"/>
                <a:gd name="T11" fmla="*/ 12599754 h 17"/>
                <a:gd name="T12" fmla="*/ 40321753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0" y="10"/>
                  </a:moveTo>
                  <a:lnTo>
                    <a:pt x="5" y="16"/>
                  </a:lnTo>
                  <a:lnTo>
                    <a:pt x="5" y="10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5" y="5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9" name="Freeform 566">
              <a:extLst>
                <a:ext uri="{FF2B5EF4-FFF2-40B4-BE49-F238E27FC236}">
                  <a16:creationId xmlns:a16="http://schemas.microsoft.com/office/drawing/2014/main" id="{8FECAC35-0E96-468F-1663-01A58ADA0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5065" y="3195259"/>
              <a:ext cx="28522" cy="28522"/>
            </a:xfrm>
            <a:custGeom>
              <a:avLst/>
              <a:gdLst>
                <a:gd name="T0" fmla="*/ 40321753 w 17"/>
                <a:gd name="T1" fmla="*/ 0 h 17"/>
                <a:gd name="T2" fmla="*/ 40321753 w 17"/>
                <a:gd name="T3" fmla="*/ 20160876 h 17"/>
                <a:gd name="T4" fmla="*/ 40321753 w 17"/>
                <a:gd name="T5" fmla="*/ 20160876 h 17"/>
                <a:gd name="T6" fmla="*/ 0 w 17"/>
                <a:gd name="T7" fmla="*/ 40321753 h 17"/>
                <a:gd name="T8" fmla="*/ 40321753 w 17"/>
                <a:gd name="T9" fmla="*/ 0 h 17"/>
                <a:gd name="T10" fmla="*/ 40321753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0"/>
                  </a:moveTo>
                  <a:lnTo>
                    <a:pt x="16" y="8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0" name="Line 567">
              <a:extLst>
                <a:ext uri="{FF2B5EF4-FFF2-40B4-BE49-F238E27FC236}">
                  <a16:creationId xmlns:a16="http://schemas.microsoft.com/office/drawing/2014/main" id="{BB0267E2-F6B9-CDBA-1869-E98256D2D2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366743" y="3160025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1" name="Freeform 568">
              <a:extLst>
                <a:ext uri="{FF2B5EF4-FFF2-40B4-BE49-F238E27FC236}">
                  <a16:creationId xmlns:a16="http://schemas.microsoft.com/office/drawing/2014/main" id="{C0A61ACE-9B05-FBCD-E2F1-CB9550E909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1710" y="3158348"/>
              <a:ext cx="28522" cy="28522"/>
            </a:xfrm>
            <a:custGeom>
              <a:avLst/>
              <a:gdLst>
                <a:gd name="T0" fmla="*/ 40321753 w 17"/>
                <a:gd name="T1" fmla="*/ 30241315 h 17"/>
                <a:gd name="T2" fmla="*/ 40321753 w 17"/>
                <a:gd name="T3" fmla="*/ 30241315 h 17"/>
                <a:gd name="T4" fmla="*/ 25201096 w 17"/>
                <a:gd name="T5" fmla="*/ 40321753 h 17"/>
                <a:gd name="T6" fmla="*/ 12599754 w 17"/>
                <a:gd name="T7" fmla="*/ 30241315 h 17"/>
                <a:gd name="T8" fmla="*/ 25201096 w 17"/>
                <a:gd name="T9" fmla="*/ 20160876 h 17"/>
                <a:gd name="T10" fmla="*/ 25201096 w 17"/>
                <a:gd name="T11" fmla="*/ 10080438 h 17"/>
                <a:gd name="T12" fmla="*/ 12599754 w 17"/>
                <a:gd name="T13" fmla="*/ 10080438 h 17"/>
                <a:gd name="T14" fmla="*/ 0 w 17"/>
                <a:gd name="T15" fmla="*/ 30241315 h 17"/>
                <a:gd name="T16" fmla="*/ 0 w 17"/>
                <a:gd name="T17" fmla="*/ 20160876 h 17"/>
                <a:gd name="T18" fmla="*/ 0 w 17"/>
                <a:gd name="T19" fmla="*/ 10080438 h 17"/>
                <a:gd name="T20" fmla="*/ 0 w 17"/>
                <a:gd name="T21" fmla="*/ 10080438 h 17"/>
                <a:gd name="T22" fmla="*/ 0 w 17"/>
                <a:gd name="T23" fmla="*/ 10080438 h 17"/>
                <a:gd name="T24" fmla="*/ 0 w 17"/>
                <a:gd name="T25" fmla="*/ 10080438 h 17"/>
                <a:gd name="T26" fmla="*/ 0 w 17"/>
                <a:gd name="T27" fmla="*/ 0 h 17"/>
                <a:gd name="T28" fmla="*/ 12599754 w 17"/>
                <a:gd name="T29" fmla="*/ 10080438 h 17"/>
                <a:gd name="T30" fmla="*/ 25201096 w 17"/>
                <a:gd name="T31" fmla="*/ 10080438 h 17"/>
                <a:gd name="T32" fmla="*/ 40321753 w 17"/>
                <a:gd name="T33" fmla="*/ 10080438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"/>
                <a:gd name="T52" fmla="*/ 0 h 17"/>
                <a:gd name="T53" fmla="*/ 17 w 17"/>
                <a:gd name="T54" fmla="*/ 17 h 1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" h="17">
                  <a:moveTo>
                    <a:pt x="16" y="12"/>
                  </a:moveTo>
                  <a:lnTo>
                    <a:pt x="16" y="12"/>
                  </a:lnTo>
                  <a:lnTo>
                    <a:pt x="10" y="16"/>
                  </a:lnTo>
                  <a:lnTo>
                    <a:pt x="5" y="12"/>
                  </a:lnTo>
                  <a:lnTo>
                    <a:pt x="10" y="8"/>
                  </a:lnTo>
                  <a:lnTo>
                    <a:pt x="10" y="4"/>
                  </a:lnTo>
                  <a:lnTo>
                    <a:pt x="5" y="4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5" y="4"/>
                  </a:lnTo>
                  <a:lnTo>
                    <a:pt x="10" y="4"/>
                  </a:lnTo>
                  <a:lnTo>
                    <a:pt x="16" y="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2" name="Freeform 569">
              <a:extLst>
                <a:ext uri="{FF2B5EF4-FFF2-40B4-BE49-F238E27FC236}">
                  <a16:creationId xmlns:a16="http://schemas.microsoft.com/office/drawing/2014/main" id="{88D80827-72E1-1D15-7374-DFAF700D17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5065" y="3186870"/>
              <a:ext cx="28522" cy="28523"/>
            </a:xfrm>
            <a:custGeom>
              <a:avLst/>
              <a:gdLst>
                <a:gd name="T0" fmla="*/ 40321753 w 17"/>
                <a:gd name="T1" fmla="*/ 20161624 h 17"/>
                <a:gd name="T2" fmla="*/ 40321753 w 17"/>
                <a:gd name="T3" fmla="*/ 20161624 h 17"/>
                <a:gd name="T4" fmla="*/ 0 w 17"/>
                <a:gd name="T5" fmla="*/ 40323247 h 17"/>
                <a:gd name="T6" fmla="*/ 0 w 17"/>
                <a:gd name="T7" fmla="*/ 30242435 h 17"/>
                <a:gd name="T8" fmla="*/ 20160876 w 17"/>
                <a:gd name="T9" fmla="*/ 20161624 h 17"/>
                <a:gd name="T10" fmla="*/ 20160876 w 17"/>
                <a:gd name="T11" fmla="*/ 20161624 h 17"/>
                <a:gd name="T12" fmla="*/ 0 w 17"/>
                <a:gd name="T13" fmla="*/ 30242435 h 17"/>
                <a:gd name="T14" fmla="*/ 0 w 17"/>
                <a:gd name="T15" fmla="*/ 20161624 h 17"/>
                <a:gd name="T16" fmla="*/ 20160876 w 17"/>
                <a:gd name="T17" fmla="*/ 0 h 17"/>
                <a:gd name="T18" fmla="*/ 20160876 w 17"/>
                <a:gd name="T19" fmla="*/ 0 h 17"/>
                <a:gd name="T20" fmla="*/ 20160876 w 17"/>
                <a:gd name="T21" fmla="*/ 0 h 17"/>
                <a:gd name="T22" fmla="*/ 40321753 w 17"/>
                <a:gd name="T23" fmla="*/ 20161624 h 1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7"/>
                <a:gd name="T37" fmla="*/ 0 h 17"/>
                <a:gd name="T38" fmla="*/ 17 w 17"/>
                <a:gd name="T39" fmla="*/ 17 h 1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7" h="17">
                  <a:moveTo>
                    <a:pt x="16" y="8"/>
                  </a:moveTo>
                  <a:lnTo>
                    <a:pt x="16" y="8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8" y="8"/>
                  </a:lnTo>
                  <a:lnTo>
                    <a:pt x="0" y="12"/>
                  </a:lnTo>
                  <a:lnTo>
                    <a:pt x="0" y="8"/>
                  </a:lnTo>
                  <a:lnTo>
                    <a:pt x="8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3" name="Freeform 570">
              <a:extLst>
                <a:ext uri="{FF2B5EF4-FFF2-40B4-BE49-F238E27FC236}">
                  <a16:creationId xmlns:a16="http://schemas.microsoft.com/office/drawing/2014/main" id="{8BB10398-393C-AF2A-76DC-46C8E36313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8421" y="3200292"/>
              <a:ext cx="1677" cy="28523"/>
            </a:xfrm>
            <a:custGeom>
              <a:avLst/>
              <a:gdLst>
                <a:gd name="T0" fmla="*/ 0 w 1"/>
                <a:gd name="T1" fmla="*/ 40323247 h 17"/>
                <a:gd name="T2" fmla="*/ 0 w 1"/>
                <a:gd name="T3" fmla="*/ 40323247 h 17"/>
                <a:gd name="T4" fmla="*/ 0 w 1"/>
                <a:gd name="T5" fmla="*/ 0 h 17"/>
                <a:gd name="T6" fmla="*/ 0 w 1"/>
                <a:gd name="T7" fmla="*/ 40323247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4" name="Line 571">
              <a:extLst>
                <a:ext uri="{FF2B5EF4-FFF2-40B4-BE49-F238E27FC236}">
                  <a16:creationId xmlns:a16="http://schemas.microsoft.com/office/drawing/2014/main" id="{D39FED2C-E21D-F298-5B26-8846C248D0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368421" y="3190226"/>
              <a:ext cx="1677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5" name="Freeform 572">
              <a:extLst>
                <a:ext uri="{FF2B5EF4-FFF2-40B4-BE49-F238E27FC236}">
                  <a16:creationId xmlns:a16="http://schemas.microsoft.com/office/drawing/2014/main" id="{F69C5521-F654-F669-3E58-3F256A1C3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6743" y="3186870"/>
              <a:ext cx="28523" cy="28523"/>
            </a:xfrm>
            <a:custGeom>
              <a:avLst/>
              <a:gdLst>
                <a:gd name="T0" fmla="*/ 20161624 w 17"/>
                <a:gd name="T1" fmla="*/ 40323247 h 17"/>
                <a:gd name="T2" fmla="*/ 0 w 17"/>
                <a:gd name="T3" fmla="*/ 40323247 h 17"/>
                <a:gd name="T4" fmla="*/ 40323247 w 17"/>
                <a:gd name="T5" fmla="*/ 25202029 h 17"/>
                <a:gd name="T6" fmla="*/ 20161624 w 17"/>
                <a:gd name="T7" fmla="*/ 12601808 h 17"/>
                <a:gd name="T8" fmla="*/ 20161624 w 17"/>
                <a:gd name="T9" fmla="*/ 0 h 17"/>
                <a:gd name="T10" fmla="*/ 20161624 w 17"/>
                <a:gd name="T11" fmla="*/ 0 h 17"/>
                <a:gd name="T12" fmla="*/ 40323247 w 17"/>
                <a:gd name="T13" fmla="*/ 25202029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8" y="16"/>
                  </a:moveTo>
                  <a:lnTo>
                    <a:pt x="0" y="16"/>
                  </a:lnTo>
                  <a:lnTo>
                    <a:pt x="16" y="10"/>
                  </a:lnTo>
                  <a:lnTo>
                    <a:pt x="8" y="5"/>
                  </a:lnTo>
                  <a:lnTo>
                    <a:pt x="8" y="0"/>
                  </a:lnTo>
                  <a:lnTo>
                    <a:pt x="16" y="1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6" name="Line 573">
              <a:extLst>
                <a:ext uri="{FF2B5EF4-FFF2-40B4-BE49-F238E27FC236}">
                  <a16:creationId xmlns:a16="http://schemas.microsoft.com/office/drawing/2014/main" id="{9A3D9B8A-9775-8F35-A071-9F66E4139B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68421" y="3196937"/>
              <a:ext cx="3356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7" name="Freeform 574">
              <a:extLst>
                <a:ext uri="{FF2B5EF4-FFF2-40B4-BE49-F238E27FC236}">
                  <a16:creationId xmlns:a16="http://schemas.microsoft.com/office/drawing/2014/main" id="{045A8101-27E3-DE55-FAFA-8599653EFA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6743" y="3193581"/>
              <a:ext cx="28523" cy="28523"/>
            </a:xfrm>
            <a:custGeom>
              <a:avLst/>
              <a:gdLst>
                <a:gd name="T0" fmla="*/ 12601808 w 17"/>
                <a:gd name="T1" fmla="*/ 40323247 h 17"/>
                <a:gd name="T2" fmla="*/ 12601808 w 17"/>
                <a:gd name="T3" fmla="*/ 20161624 h 17"/>
                <a:gd name="T4" fmla="*/ 0 w 17"/>
                <a:gd name="T5" fmla="*/ 0 h 17"/>
                <a:gd name="T6" fmla="*/ 0 w 17"/>
                <a:gd name="T7" fmla="*/ 0 h 17"/>
                <a:gd name="T8" fmla="*/ 12601808 w 17"/>
                <a:gd name="T9" fmla="*/ 20161624 h 17"/>
                <a:gd name="T10" fmla="*/ 12601808 w 17"/>
                <a:gd name="T11" fmla="*/ 20161624 h 17"/>
                <a:gd name="T12" fmla="*/ 12601808 w 17"/>
                <a:gd name="T13" fmla="*/ 0 h 17"/>
                <a:gd name="T14" fmla="*/ 12601808 w 17"/>
                <a:gd name="T15" fmla="*/ 0 h 17"/>
                <a:gd name="T16" fmla="*/ 25202029 w 17"/>
                <a:gd name="T17" fmla="*/ 20161624 h 17"/>
                <a:gd name="T18" fmla="*/ 40323247 w 17"/>
                <a:gd name="T19" fmla="*/ 40323247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17"/>
                <a:gd name="T32" fmla="*/ 17 w 17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17">
                  <a:moveTo>
                    <a:pt x="5" y="16"/>
                  </a:moveTo>
                  <a:lnTo>
                    <a:pt x="5" y="8"/>
                  </a:lnTo>
                  <a:lnTo>
                    <a:pt x="0" y="0"/>
                  </a:lnTo>
                  <a:lnTo>
                    <a:pt x="5" y="8"/>
                  </a:lnTo>
                  <a:lnTo>
                    <a:pt x="5" y="0"/>
                  </a:lnTo>
                  <a:lnTo>
                    <a:pt x="10" y="8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8" name="Line 575">
              <a:extLst>
                <a:ext uri="{FF2B5EF4-FFF2-40B4-BE49-F238E27FC236}">
                  <a16:creationId xmlns:a16="http://schemas.microsoft.com/office/drawing/2014/main" id="{7F3AC81B-EC31-8CBF-8DEB-7A52EDAACD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70098" y="3191904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9" name="Freeform 576">
              <a:extLst>
                <a:ext uri="{FF2B5EF4-FFF2-40B4-BE49-F238E27FC236}">
                  <a16:creationId xmlns:a16="http://schemas.microsoft.com/office/drawing/2014/main" id="{A91E08EC-DF9B-F4C7-9C10-0C90DFC2D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8421" y="3191904"/>
              <a:ext cx="28522" cy="1677"/>
            </a:xfrm>
            <a:custGeom>
              <a:avLst/>
              <a:gdLst>
                <a:gd name="T0" fmla="*/ 40321753 w 17"/>
                <a:gd name="T1" fmla="*/ 0 h 1"/>
                <a:gd name="T2" fmla="*/ 0 w 17"/>
                <a:gd name="T3" fmla="*/ 0 h 1"/>
                <a:gd name="T4" fmla="*/ 40321753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0" name="Freeform 577">
              <a:extLst>
                <a:ext uri="{FF2B5EF4-FFF2-40B4-BE49-F238E27FC236}">
                  <a16:creationId xmlns:a16="http://schemas.microsoft.com/office/drawing/2014/main" id="{0EA838D0-1064-F758-216D-005BD0995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8421" y="3193581"/>
              <a:ext cx="28522" cy="1678"/>
            </a:xfrm>
            <a:custGeom>
              <a:avLst/>
              <a:gdLst>
                <a:gd name="T0" fmla="*/ 40321753 w 17"/>
                <a:gd name="T1" fmla="*/ 0 h 1"/>
                <a:gd name="T2" fmla="*/ 0 w 17"/>
                <a:gd name="T3" fmla="*/ 0 h 1"/>
                <a:gd name="T4" fmla="*/ 40321753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1" name="Freeform 578">
              <a:extLst>
                <a:ext uri="{FF2B5EF4-FFF2-40B4-BE49-F238E27FC236}">
                  <a16:creationId xmlns:a16="http://schemas.microsoft.com/office/drawing/2014/main" id="{0BF6FEC5-FDA0-7D78-DD6F-35E98B06D2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8421" y="3180159"/>
              <a:ext cx="28522" cy="28523"/>
            </a:xfrm>
            <a:custGeom>
              <a:avLst/>
              <a:gdLst>
                <a:gd name="T0" fmla="*/ 40321753 w 17"/>
                <a:gd name="T1" fmla="*/ 40323247 h 17"/>
                <a:gd name="T2" fmla="*/ 0 w 17"/>
                <a:gd name="T3" fmla="*/ 20161624 h 17"/>
                <a:gd name="T4" fmla="*/ 0 w 17"/>
                <a:gd name="T5" fmla="*/ 40323247 h 17"/>
                <a:gd name="T6" fmla="*/ 0 w 17"/>
                <a:gd name="T7" fmla="*/ 20161624 h 17"/>
                <a:gd name="T8" fmla="*/ 0 w 17"/>
                <a:gd name="T9" fmla="*/ 0 h 17"/>
                <a:gd name="T10" fmla="*/ 40321753 w 17"/>
                <a:gd name="T11" fmla="*/ 20161624 h 17"/>
                <a:gd name="T12" fmla="*/ 40321753 w 17"/>
                <a:gd name="T13" fmla="*/ 40323247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16"/>
                  </a:moveTo>
                  <a:lnTo>
                    <a:pt x="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16" y="8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2" name="Freeform 579">
              <a:extLst>
                <a:ext uri="{FF2B5EF4-FFF2-40B4-BE49-F238E27FC236}">
                  <a16:creationId xmlns:a16="http://schemas.microsoft.com/office/drawing/2014/main" id="{5DCD38D1-7236-5172-8704-42E42DF820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1777" y="3198615"/>
              <a:ext cx="1677" cy="167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"/>
                <a:gd name="T14" fmla="*/ 1 w 1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3" name="Freeform 580">
              <a:extLst>
                <a:ext uri="{FF2B5EF4-FFF2-40B4-BE49-F238E27FC236}">
                  <a16:creationId xmlns:a16="http://schemas.microsoft.com/office/drawing/2014/main" id="{60273B22-FCAC-E2BE-32F0-C1C5F4748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0098" y="3200292"/>
              <a:ext cx="28523" cy="1678"/>
            </a:xfrm>
            <a:custGeom>
              <a:avLst/>
              <a:gdLst>
                <a:gd name="T0" fmla="*/ 40323247 w 17"/>
                <a:gd name="T1" fmla="*/ 0 h 1"/>
                <a:gd name="T2" fmla="*/ 40323247 w 17"/>
                <a:gd name="T3" fmla="*/ 0 h 1"/>
                <a:gd name="T4" fmla="*/ 0 w 17"/>
                <a:gd name="T5" fmla="*/ 0 h 1"/>
                <a:gd name="T6" fmla="*/ 40323247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16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4" name="Line 581">
              <a:extLst>
                <a:ext uri="{FF2B5EF4-FFF2-40B4-BE49-F238E27FC236}">
                  <a16:creationId xmlns:a16="http://schemas.microsoft.com/office/drawing/2014/main" id="{B84237E6-5621-FD7A-6262-339462764E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371777" y="3186870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5" name="Freeform 582">
              <a:extLst>
                <a:ext uri="{FF2B5EF4-FFF2-40B4-BE49-F238E27FC236}">
                  <a16:creationId xmlns:a16="http://schemas.microsoft.com/office/drawing/2014/main" id="{0CD07589-F90D-8E59-963C-480A28D94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1777" y="3186870"/>
              <a:ext cx="1677" cy="28523"/>
            </a:xfrm>
            <a:custGeom>
              <a:avLst/>
              <a:gdLst>
                <a:gd name="T0" fmla="*/ 0 w 1"/>
                <a:gd name="T1" fmla="*/ 20161624 h 17"/>
                <a:gd name="T2" fmla="*/ 0 w 1"/>
                <a:gd name="T3" fmla="*/ 40323247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8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6" name="Freeform 583">
              <a:extLst>
                <a:ext uri="{FF2B5EF4-FFF2-40B4-BE49-F238E27FC236}">
                  <a16:creationId xmlns:a16="http://schemas.microsoft.com/office/drawing/2014/main" id="{ABE718D7-9984-420A-93B9-E23B5F7D58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3454" y="3185193"/>
              <a:ext cx="28523" cy="28522"/>
            </a:xfrm>
            <a:custGeom>
              <a:avLst/>
              <a:gdLst>
                <a:gd name="T0" fmla="*/ 40323247 w 17"/>
                <a:gd name="T1" fmla="*/ 27720411 h 17"/>
                <a:gd name="T2" fmla="*/ 40323247 w 17"/>
                <a:gd name="T3" fmla="*/ 32760631 h 17"/>
                <a:gd name="T4" fmla="*/ 40323247 w 17"/>
                <a:gd name="T5" fmla="*/ 27720411 h 17"/>
                <a:gd name="T6" fmla="*/ 30242435 w 17"/>
                <a:gd name="T7" fmla="*/ 27720411 h 17"/>
                <a:gd name="T8" fmla="*/ 30242435 w 17"/>
                <a:gd name="T9" fmla="*/ 32760631 h 17"/>
                <a:gd name="T10" fmla="*/ 30242435 w 17"/>
                <a:gd name="T11" fmla="*/ 32760631 h 17"/>
                <a:gd name="T12" fmla="*/ 30242435 w 17"/>
                <a:gd name="T13" fmla="*/ 40321753 h 17"/>
                <a:gd name="T14" fmla="*/ 22682620 w 17"/>
                <a:gd name="T15" fmla="*/ 35281534 h 17"/>
                <a:gd name="T16" fmla="*/ 22682620 w 17"/>
                <a:gd name="T17" fmla="*/ 32760631 h 17"/>
                <a:gd name="T18" fmla="*/ 30242435 w 17"/>
                <a:gd name="T19" fmla="*/ 32760631 h 17"/>
                <a:gd name="T20" fmla="*/ 30242435 w 17"/>
                <a:gd name="T21" fmla="*/ 27720411 h 17"/>
                <a:gd name="T22" fmla="*/ 22682620 w 17"/>
                <a:gd name="T23" fmla="*/ 12599754 h 17"/>
                <a:gd name="T24" fmla="*/ 22682620 w 17"/>
                <a:gd name="T25" fmla="*/ 12599754 h 17"/>
                <a:gd name="T26" fmla="*/ 15121218 w 17"/>
                <a:gd name="T27" fmla="*/ 12599754 h 17"/>
                <a:gd name="T28" fmla="*/ 15121218 w 17"/>
                <a:gd name="T29" fmla="*/ 10080438 h 17"/>
                <a:gd name="T30" fmla="*/ 7561403 w 17"/>
                <a:gd name="T31" fmla="*/ 10080438 h 17"/>
                <a:gd name="T32" fmla="*/ 7561403 w 17"/>
                <a:gd name="T33" fmla="*/ 12599754 h 17"/>
                <a:gd name="T34" fmla="*/ 0 w 17"/>
                <a:gd name="T35" fmla="*/ 10080438 h 17"/>
                <a:gd name="T36" fmla="*/ 0 w 17"/>
                <a:gd name="T37" fmla="*/ 5040219 h 17"/>
                <a:gd name="T38" fmla="*/ 0 w 17"/>
                <a:gd name="T39" fmla="*/ 2519316 h 17"/>
                <a:gd name="T40" fmla="*/ 15121218 w 17"/>
                <a:gd name="T41" fmla="*/ 0 h 17"/>
                <a:gd name="T42" fmla="*/ 22682620 w 17"/>
                <a:gd name="T43" fmla="*/ 0 h 17"/>
                <a:gd name="T44" fmla="*/ 30242435 w 17"/>
                <a:gd name="T45" fmla="*/ 12599754 h 17"/>
                <a:gd name="T46" fmla="*/ 30242435 w 17"/>
                <a:gd name="T47" fmla="*/ 17639973 h 17"/>
                <a:gd name="T48" fmla="*/ 30242435 w 17"/>
                <a:gd name="T49" fmla="*/ 20160876 h 17"/>
                <a:gd name="T50" fmla="*/ 40323247 w 17"/>
                <a:gd name="T51" fmla="*/ 20160876 h 17"/>
                <a:gd name="T52" fmla="*/ 40323247 w 17"/>
                <a:gd name="T53" fmla="*/ 27720411 h 1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7"/>
                <a:gd name="T82" fmla="*/ 0 h 17"/>
                <a:gd name="T83" fmla="*/ 17 w 17"/>
                <a:gd name="T84" fmla="*/ 17 h 17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7" h="17">
                  <a:moveTo>
                    <a:pt x="16" y="11"/>
                  </a:moveTo>
                  <a:lnTo>
                    <a:pt x="16" y="13"/>
                  </a:lnTo>
                  <a:lnTo>
                    <a:pt x="16" y="11"/>
                  </a:lnTo>
                  <a:lnTo>
                    <a:pt x="12" y="11"/>
                  </a:lnTo>
                  <a:lnTo>
                    <a:pt x="12" y="13"/>
                  </a:lnTo>
                  <a:lnTo>
                    <a:pt x="12" y="16"/>
                  </a:lnTo>
                  <a:lnTo>
                    <a:pt x="9" y="14"/>
                  </a:lnTo>
                  <a:lnTo>
                    <a:pt x="9" y="13"/>
                  </a:lnTo>
                  <a:lnTo>
                    <a:pt x="12" y="13"/>
                  </a:lnTo>
                  <a:lnTo>
                    <a:pt x="12" y="11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6" y="0"/>
                  </a:lnTo>
                  <a:lnTo>
                    <a:pt x="9" y="0"/>
                  </a:lnTo>
                  <a:lnTo>
                    <a:pt x="12" y="5"/>
                  </a:lnTo>
                  <a:lnTo>
                    <a:pt x="12" y="7"/>
                  </a:lnTo>
                  <a:lnTo>
                    <a:pt x="12" y="8"/>
                  </a:lnTo>
                  <a:lnTo>
                    <a:pt x="16" y="8"/>
                  </a:lnTo>
                  <a:lnTo>
                    <a:pt x="16" y="1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7" name="Freeform 584">
              <a:extLst>
                <a:ext uri="{FF2B5EF4-FFF2-40B4-BE49-F238E27FC236}">
                  <a16:creationId xmlns:a16="http://schemas.microsoft.com/office/drawing/2014/main" id="{73AAC306-9482-D08F-287D-5FE2D09438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8963" y="2950301"/>
              <a:ext cx="197980" cy="463072"/>
            </a:xfrm>
            <a:custGeom>
              <a:avLst/>
              <a:gdLst>
                <a:gd name="T0" fmla="*/ 257055938 w 118"/>
                <a:gd name="T1" fmla="*/ 675401875 h 276"/>
                <a:gd name="T2" fmla="*/ 206652813 w 118"/>
                <a:gd name="T3" fmla="*/ 635079375 h 276"/>
                <a:gd name="T4" fmla="*/ 171370625 w 118"/>
                <a:gd name="T5" fmla="*/ 574595625 h 276"/>
                <a:gd name="T6" fmla="*/ 178931888 w 118"/>
                <a:gd name="T7" fmla="*/ 539313438 h 276"/>
                <a:gd name="T8" fmla="*/ 146169063 w 118"/>
                <a:gd name="T9" fmla="*/ 471268425 h 276"/>
                <a:gd name="T10" fmla="*/ 120967500 w 118"/>
                <a:gd name="T11" fmla="*/ 448587813 h 276"/>
                <a:gd name="T12" fmla="*/ 118448138 w 118"/>
                <a:gd name="T13" fmla="*/ 433466875 h 276"/>
                <a:gd name="T14" fmla="*/ 98286888 w 118"/>
                <a:gd name="T15" fmla="*/ 420865300 h 276"/>
                <a:gd name="T16" fmla="*/ 93246575 w 118"/>
                <a:gd name="T17" fmla="*/ 393144375 h 276"/>
                <a:gd name="T18" fmla="*/ 93246575 w 118"/>
                <a:gd name="T19" fmla="*/ 375502488 h 276"/>
                <a:gd name="T20" fmla="*/ 60483750 w 118"/>
                <a:gd name="T21" fmla="*/ 355341238 h 276"/>
                <a:gd name="T22" fmla="*/ 40322500 w 118"/>
                <a:gd name="T23" fmla="*/ 330141263 h 276"/>
                <a:gd name="T24" fmla="*/ 47883763 w 118"/>
                <a:gd name="T25" fmla="*/ 320059050 h 276"/>
                <a:gd name="T26" fmla="*/ 47883763 w 118"/>
                <a:gd name="T27" fmla="*/ 312499375 h 276"/>
                <a:gd name="T28" fmla="*/ 30241875 w 118"/>
                <a:gd name="T29" fmla="*/ 322580000 h 276"/>
                <a:gd name="T30" fmla="*/ 17641888 w 118"/>
                <a:gd name="T31" fmla="*/ 335181575 h 276"/>
                <a:gd name="T32" fmla="*/ 40322500 w 118"/>
                <a:gd name="T33" fmla="*/ 304938113 h 276"/>
                <a:gd name="T34" fmla="*/ 52924075 w 118"/>
                <a:gd name="T35" fmla="*/ 277217188 h 276"/>
                <a:gd name="T36" fmla="*/ 52924075 w 118"/>
                <a:gd name="T37" fmla="*/ 269655925 h 276"/>
                <a:gd name="T38" fmla="*/ 47883763 w 118"/>
                <a:gd name="T39" fmla="*/ 262096250 h 276"/>
                <a:gd name="T40" fmla="*/ 32762825 w 118"/>
                <a:gd name="T41" fmla="*/ 277217188 h 276"/>
                <a:gd name="T42" fmla="*/ 7561263 w 118"/>
                <a:gd name="T43" fmla="*/ 259575300 h 276"/>
                <a:gd name="T44" fmla="*/ 2520950 w 118"/>
                <a:gd name="T45" fmla="*/ 236894688 h 276"/>
                <a:gd name="T46" fmla="*/ 12601575 w 118"/>
                <a:gd name="T47" fmla="*/ 209172175 h 276"/>
                <a:gd name="T48" fmla="*/ 32762825 w 118"/>
                <a:gd name="T49" fmla="*/ 128527175 h 276"/>
                <a:gd name="T50" fmla="*/ 30241875 w 118"/>
                <a:gd name="T51" fmla="*/ 108365925 h 276"/>
                <a:gd name="T52" fmla="*/ 27722513 w 118"/>
                <a:gd name="T53" fmla="*/ 93244988 h 276"/>
                <a:gd name="T54" fmla="*/ 27722513 w 118"/>
                <a:gd name="T55" fmla="*/ 65524063 h 276"/>
                <a:gd name="T56" fmla="*/ 40322500 w 118"/>
                <a:gd name="T57" fmla="*/ 80645000 h 276"/>
                <a:gd name="T58" fmla="*/ 52924075 w 118"/>
                <a:gd name="T59" fmla="*/ 63003113 h 276"/>
                <a:gd name="T60" fmla="*/ 47883763 w 118"/>
                <a:gd name="T61" fmla="*/ 35282188 h 276"/>
                <a:gd name="T62" fmla="*/ 47883763 w 118"/>
                <a:gd name="T63" fmla="*/ 15120938 h 276"/>
                <a:gd name="T64" fmla="*/ 60483750 w 118"/>
                <a:gd name="T65" fmla="*/ 20161250 h 276"/>
                <a:gd name="T66" fmla="*/ 70564375 w 118"/>
                <a:gd name="T67" fmla="*/ 113406238 h 276"/>
                <a:gd name="T68" fmla="*/ 60483750 w 118"/>
                <a:gd name="T69" fmla="*/ 118446550 h 276"/>
                <a:gd name="T70" fmla="*/ 70564375 w 118"/>
                <a:gd name="T71" fmla="*/ 146169063 h 276"/>
                <a:gd name="T72" fmla="*/ 103327200 w 118"/>
                <a:gd name="T73" fmla="*/ 199091550 h 276"/>
                <a:gd name="T74" fmla="*/ 123488450 w 118"/>
                <a:gd name="T75" fmla="*/ 254534988 h 276"/>
                <a:gd name="T76" fmla="*/ 151209375 w 118"/>
                <a:gd name="T77" fmla="*/ 292338125 h 276"/>
                <a:gd name="T78" fmla="*/ 158769050 w 118"/>
                <a:gd name="T79" fmla="*/ 302418750 h 276"/>
                <a:gd name="T80" fmla="*/ 151209375 w 118"/>
                <a:gd name="T81" fmla="*/ 307459063 h 276"/>
                <a:gd name="T82" fmla="*/ 166330313 w 118"/>
                <a:gd name="T83" fmla="*/ 302418750 h 276"/>
                <a:gd name="T84" fmla="*/ 156249688 w 118"/>
                <a:gd name="T85" fmla="*/ 325100950 h 276"/>
                <a:gd name="T86" fmla="*/ 161290000 w 118"/>
                <a:gd name="T87" fmla="*/ 327620313 h 276"/>
                <a:gd name="T88" fmla="*/ 153728738 w 118"/>
                <a:gd name="T89" fmla="*/ 337700938 h 276"/>
                <a:gd name="T90" fmla="*/ 163810950 w 118"/>
                <a:gd name="T91" fmla="*/ 367942813 h 276"/>
                <a:gd name="T92" fmla="*/ 176410938 w 118"/>
                <a:gd name="T93" fmla="*/ 398184688 h 276"/>
                <a:gd name="T94" fmla="*/ 189012513 w 118"/>
                <a:gd name="T95" fmla="*/ 415824988 h 276"/>
                <a:gd name="T96" fmla="*/ 206652813 w 118"/>
                <a:gd name="T97" fmla="*/ 423386250 h 276"/>
                <a:gd name="T98" fmla="*/ 224294700 w 118"/>
                <a:gd name="T99" fmla="*/ 453628125 h 276"/>
                <a:gd name="T100" fmla="*/ 204133450 w 118"/>
                <a:gd name="T101" fmla="*/ 438507188 h 276"/>
                <a:gd name="T102" fmla="*/ 191531875 w 118"/>
                <a:gd name="T103" fmla="*/ 428426563 h 276"/>
                <a:gd name="T104" fmla="*/ 206652813 w 118"/>
                <a:gd name="T105" fmla="*/ 453628125 h 276"/>
                <a:gd name="T106" fmla="*/ 206652813 w 118"/>
                <a:gd name="T107" fmla="*/ 483870000 h 276"/>
                <a:gd name="T108" fmla="*/ 221773750 w 118"/>
                <a:gd name="T109" fmla="*/ 506550613 h 276"/>
                <a:gd name="T110" fmla="*/ 236894688 w 118"/>
                <a:gd name="T111" fmla="*/ 514111875 h 276"/>
                <a:gd name="T112" fmla="*/ 234375325 w 118"/>
                <a:gd name="T113" fmla="*/ 529232813 h 276"/>
                <a:gd name="T114" fmla="*/ 254536575 w 118"/>
                <a:gd name="T115" fmla="*/ 567034363 h 276"/>
                <a:gd name="T116" fmla="*/ 262096250 w 118"/>
                <a:gd name="T117" fmla="*/ 579635938 h 276"/>
                <a:gd name="T118" fmla="*/ 259576888 w 118"/>
                <a:gd name="T119" fmla="*/ 589716563 h 276"/>
                <a:gd name="T120" fmla="*/ 277217188 w 118"/>
                <a:gd name="T121" fmla="*/ 612397175 h 276"/>
                <a:gd name="T122" fmla="*/ 272176875 w 118"/>
                <a:gd name="T123" fmla="*/ 619958438 h 2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18"/>
                <a:gd name="T187" fmla="*/ 0 h 276"/>
                <a:gd name="T188" fmla="*/ 118 w 118"/>
                <a:gd name="T189" fmla="*/ 276 h 27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18" h="276">
                  <a:moveTo>
                    <a:pt x="117" y="268"/>
                  </a:moveTo>
                  <a:lnTo>
                    <a:pt x="117" y="270"/>
                  </a:lnTo>
                  <a:lnTo>
                    <a:pt x="115" y="270"/>
                  </a:lnTo>
                  <a:lnTo>
                    <a:pt x="115" y="271"/>
                  </a:lnTo>
                  <a:lnTo>
                    <a:pt x="114" y="272"/>
                  </a:lnTo>
                  <a:lnTo>
                    <a:pt x="114" y="274"/>
                  </a:lnTo>
                  <a:lnTo>
                    <a:pt x="114" y="275"/>
                  </a:lnTo>
                  <a:lnTo>
                    <a:pt x="115" y="275"/>
                  </a:lnTo>
                  <a:lnTo>
                    <a:pt x="112" y="275"/>
                  </a:lnTo>
                  <a:lnTo>
                    <a:pt x="108" y="272"/>
                  </a:lnTo>
                  <a:lnTo>
                    <a:pt x="104" y="270"/>
                  </a:lnTo>
                  <a:lnTo>
                    <a:pt x="102" y="268"/>
                  </a:lnTo>
                  <a:lnTo>
                    <a:pt x="100" y="267"/>
                  </a:lnTo>
                  <a:lnTo>
                    <a:pt x="97" y="264"/>
                  </a:lnTo>
                  <a:lnTo>
                    <a:pt x="97" y="265"/>
                  </a:lnTo>
                  <a:lnTo>
                    <a:pt x="94" y="263"/>
                  </a:lnTo>
                  <a:lnTo>
                    <a:pt x="91" y="260"/>
                  </a:lnTo>
                  <a:lnTo>
                    <a:pt x="89" y="260"/>
                  </a:lnTo>
                  <a:lnTo>
                    <a:pt x="89" y="258"/>
                  </a:lnTo>
                  <a:lnTo>
                    <a:pt x="88" y="258"/>
                  </a:lnTo>
                  <a:lnTo>
                    <a:pt x="85" y="256"/>
                  </a:lnTo>
                  <a:lnTo>
                    <a:pt x="83" y="253"/>
                  </a:lnTo>
                  <a:lnTo>
                    <a:pt x="82" y="252"/>
                  </a:lnTo>
                  <a:lnTo>
                    <a:pt x="81" y="252"/>
                  </a:lnTo>
                  <a:lnTo>
                    <a:pt x="80" y="249"/>
                  </a:lnTo>
                  <a:lnTo>
                    <a:pt x="79" y="249"/>
                  </a:lnTo>
                  <a:lnTo>
                    <a:pt x="78" y="248"/>
                  </a:lnTo>
                  <a:lnTo>
                    <a:pt x="77" y="246"/>
                  </a:lnTo>
                  <a:lnTo>
                    <a:pt x="73" y="239"/>
                  </a:lnTo>
                  <a:lnTo>
                    <a:pt x="69" y="233"/>
                  </a:lnTo>
                  <a:lnTo>
                    <a:pt x="70" y="231"/>
                  </a:lnTo>
                  <a:lnTo>
                    <a:pt x="70" y="230"/>
                  </a:lnTo>
                  <a:lnTo>
                    <a:pt x="68" y="228"/>
                  </a:lnTo>
                  <a:lnTo>
                    <a:pt x="70" y="227"/>
                  </a:lnTo>
                  <a:lnTo>
                    <a:pt x="69" y="227"/>
                  </a:lnTo>
                  <a:lnTo>
                    <a:pt x="69" y="225"/>
                  </a:lnTo>
                  <a:lnTo>
                    <a:pt x="69" y="224"/>
                  </a:lnTo>
                  <a:lnTo>
                    <a:pt x="70" y="219"/>
                  </a:lnTo>
                  <a:lnTo>
                    <a:pt x="70" y="218"/>
                  </a:lnTo>
                  <a:lnTo>
                    <a:pt x="71" y="216"/>
                  </a:lnTo>
                  <a:lnTo>
                    <a:pt x="70" y="215"/>
                  </a:lnTo>
                  <a:lnTo>
                    <a:pt x="71" y="214"/>
                  </a:lnTo>
                  <a:lnTo>
                    <a:pt x="70" y="210"/>
                  </a:lnTo>
                  <a:lnTo>
                    <a:pt x="70" y="209"/>
                  </a:lnTo>
                  <a:lnTo>
                    <a:pt x="70" y="208"/>
                  </a:lnTo>
                  <a:lnTo>
                    <a:pt x="64" y="200"/>
                  </a:lnTo>
                  <a:lnTo>
                    <a:pt x="64" y="198"/>
                  </a:lnTo>
                  <a:lnTo>
                    <a:pt x="63" y="196"/>
                  </a:lnTo>
                  <a:lnTo>
                    <a:pt x="62" y="195"/>
                  </a:lnTo>
                  <a:lnTo>
                    <a:pt x="62" y="192"/>
                  </a:lnTo>
                  <a:lnTo>
                    <a:pt x="61" y="189"/>
                  </a:lnTo>
                  <a:lnTo>
                    <a:pt x="58" y="188"/>
                  </a:lnTo>
                  <a:lnTo>
                    <a:pt x="58" y="187"/>
                  </a:lnTo>
                  <a:lnTo>
                    <a:pt x="57" y="186"/>
                  </a:lnTo>
                  <a:lnTo>
                    <a:pt x="56" y="185"/>
                  </a:lnTo>
                  <a:lnTo>
                    <a:pt x="54" y="183"/>
                  </a:lnTo>
                  <a:lnTo>
                    <a:pt x="53" y="183"/>
                  </a:lnTo>
                  <a:lnTo>
                    <a:pt x="53" y="182"/>
                  </a:lnTo>
                  <a:lnTo>
                    <a:pt x="51" y="182"/>
                  </a:lnTo>
                  <a:lnTo>
                    <a:pt x="52" y="180"/>
                  </a:lnTo>
                  <a:lnTo>
                    <a:pt x="51" y="180"/>
                  </a:lnTo>
                  <a:lnTo>
                    <a:pt x="49" y="179"/>
                  </a:lnTo>
                  <a:lnTo>
                    <a:pt x="48" y="178"/>
                  </a:lnTo>
                  <a:lnTo>
                    <a:pt x="46" y="177"/>
                  </a:lnTo>
                  <a:lnTo>
                    <a:pt x="45" y="176"/>
                  </a:lnTo>
                  <a:lnTo>
                    <a:pt x="46" y="175"/>
                  </a:lnTo>
                  <a:lnTo>
                    <a:pt x="47" y="175"/>
                  </a:lnTo>
                  <a:lnTo>
                    <a:pt x="46" y="175"/>
                  </a:lnTo>
                  <a:lnTo>
                    <a:pt x="46" y="174"/>
                  </a:lnTo>
                  <a:lnTo>
                    <a:pt x="47" y="174"/>
                  </a:lnTo>
                  <a:lnTo>
                    <a:pt x="47" y="173"/>
                  </a:lnTo>
                  <a:lnTo>
                    <a:pt x="47" y="172"/>
                  </a:lnTo>
                  <a:lnTo>
                    <a:pt x="48" y="170"/>
                  </a:lnTo>
                  <a:lnTo>
                    <a:pt x="45" y="172"/>
                  </a:lnTo>
                  <a:lnTo>
                    <a:pt x="45" y="173"/>
                  </a:lnTo>
                  <a:lnTo>
                    <a:pt x="45" y="174"/>
                  </a:lnTo>
                  <a:lnTo>
                    <a:pt x="44" y="173"/>
                  </a:lnTo>
                  <a:lnTo>
                    <a:pt x="44" y="172"/>
                  </a:lnTo>
                  <a:lnTo>
                    <a:pt x="44" y="174"/>
                  </a:lnTo>
                  <a:lnTo>
                    <a:pt x="42" y="173"/>
                  </a:lnTo>
                  <a:lnTo>
                    <a:pt x="39" y="169"/>
                  </a:lnTo>
                  <a:lnTo>
                    <a:pt x="39" y="167"/>
                  </a:lnTo>
                  <a:lnTo>
                    <a:pt x="40" y="165"/>
                  </a:lnTo>
                  <a:lnTo>
                    <a:pt x="40" y="164"/>
                  </a:lnTo>
                  <a:lnTo>
                    <a:pt x="38" y="164"/>
                  </a:lnTo>
                  <a:lnTo>
                    <a:pt x="38" y="161"/>
                  </a:lnTo>
                  <a:lnTo>
                    <a:pt x="37" y="160"/>
                  </a:lnTo>
                  <a:lnTo>
                    <a:pt x="36" y="160"/>
                  </a:lnTo>
                  <a:lnTo>
                    <a:pt x="38" y="159"/>
                  </a:lnTo>
                  <a:lnTo>
                    <a:pt x="37" y="159"/>
                  </a:lnTo>
                  <a:lnTo>
                    <a:pt x="36" y="159"/>
                  </a:lnTo>
                  <a:lnTo>
                    <a:pt x="36" y="156"/>
                  </a:lnTo>
                  <a:lnTo>
                    <a:pt x="37" y="156"/>
                  </a:lnTo>
                  <a:lnTo>
                    <a:pt x="38" y="156"/>
                  </a:lnTo>
                  <a:lnTo>
                    <a:pt x="37" y="155"/>
                  </a:lnTo>
                  <a:lnTo>
                    <a:pt x="36" y="155"/>
                  </a:lnTo>
                  <a:lnTo>
                    <a:pt x="36" y="154"/>
                  </a:lnTo>
                  <a:lnTo>
                    <a:pt x="35" y="152"/>
                  </a:lnTo>
                  <a:lnTo>
                    <a:pt x="35" y="151"/>
                  </a:lnTo>
                  <a:lnTo>
                    <a:pt x="36" y="152"/>
                  </a:lnTo>
                  <a:lnTo>
                    <a:pt x="37" y="149"/>
                  </a:lnTo>
                  <a:lnTo>
                    <a:pt x="36" y="149"/>
                  </a:lnTo>
                  <a:lnTo>
                    <a:pt x="36" y="151"/>
                  </a:lnTo>
                  <a:lnTo>
                    <a:pt x="35" y="149"/>
                  </a:lnTo>
                  <a:lnTo>
                    <a:pt x="34" y="149"/>
                  </a:lnTo>
                  <a:lnTo>
                    <a:pt x="33" y="148"/>
                  </a:lnTo>
                  <a:lnTo>
                    <a:pt x="28" y="143"/>
                  </a:lnTo>
                  <a:lnTo>
                    <a:pt x="27" y="143"/>
                  </a:lnTo>
                  <a:lnTo>
                    <a:pt x="27" y="141"/>
                  </a:lnTo>
                  <a:lnTo>
                    <a:pt x="25" y="141"/>
                  </a:lnTo>
                  <a:lnTo>
                    <a:pt x="24" y="141"/>
                  </a:lnTo>
                  <a:lnTo>
                    <a:pt x="22" y="140"/>
                  </a:lnTo>
                  <a:lnTo>
                    <a:pt x="22" y="138"/>
                  </a:lnTo>
                  <a:lnTo>
                    <a:pt x="21" y="137"/>
                  </a:lnTo>
                  <a:lnTo>
                    <a:pt x="20" y="137"/>
                  </a:lnTo>
                  <a:lnTo>
                    <a:pt x="19" y="137"/>
                  </a:lnTo>
                  <a:lnTo>
                    <a:pt x="17" y="136"/>
                  </a:lnTo>
                  <a:lnTo>
                    <a:pt x="16" y="136"/>
                  </a:lnTo>
                  <a:lnTo>
                    <a:pt x="16" y="135"/>
                  </a:lnTo>
                  <a:lnTo>
                    <a:pt x="16" y="134"/>
                  </a:lnTo>
                  <a:lnTo>
                    <a:pt x="16" y="131"/>
                  </a:lnTo>
                  <a:lnTo>
                    <a:pt x="15" y="131"/>
                  </a:lnTo>
                  <a:lnTo>
                    <a:pt x="16" y="129"/>
                  </a:lnTo>
                  <a:lnTo>
                    <a:pt x="17" y="128"/>
                  </a:lnTo>
                  <a:lnTo>
                    <a:pt x="16" y="128"/>
                  </a:lnTo>
                  <a:lnTo>
                    <a:pt x="17" y="127"/>
                  </a:lnTo>
                  <a:lnTo>
                    <a:pt x="18" y="127"/>
                  </a:lnTo>
                  <a:lnTo>
                    <a:pt x="19" y="128"/>
                  </a:lnTo>
                  <a:lnTo>
                    <a:pt x="19" y="127"/>
                  </a:lnTo>
                  <a:lnTo>
                    <a:pt x="19" y="126"/>
                  </a:lnTo>
                  <a:lnTo>
                    <a:pt x="20" y="127"/>
                  </a:lnTo>
                  <a:lnTo>
                    <a:pt x="21" y="126"/>
                  </a:lnTo>
                  <a:lnTo>
                    <a:pt x="21" y="125"/>
                  </a:lnTo>
                  <a:lnTo>
                    <a:pt x="21" y="124"/>
                  </a:lnTo>
                  <a:lnTo>
                    <a:pt x="20" y="124"/>
                  </a:lnTo>
                  <a:lnTo>
                    <a:pt x="21" y="121"/>
                  </a:lnTo>
                  <a:lnTo>
                    <a:pt x="19" y="122"/>
                  </a:lnTo>
                  <a:lnTo>
                    <a:pt x="19" y="123"/>
                  </a:lnTo>
                  <a:lnTo>
                    <a:pt x="19" y="124"/>
                  </a:lnTo>
                  <a:lnTo>
                    <a:pt x="18" y="124"/>
                  </a:lnTo>
                  <a:lnTo>
                    <a:pt x="18" y="125"/>
                  </a:lnTo>
                  <a:lnTo>
                    <a:pt x="17" y="125"/>
                  </a:lnTo>
                  <a:lnTo>
                    <a:pt x="16" y="127"/>
                  </a:lnTo>
                  <a:lnTo>
                    <a:pt x="15" y="126"/>
                  </a:lnTo>
                  <a:lnTo>
                    <a:pt x="15" y="127"/>
                  </a:lnTo>
                  <a:lnTo>
                    <a:pt x="13" y="128"/>
                  </a:lnTo>
                  <a:lnTo>
                    <a:pt x="12" y="128"/>
                  </a:lnTo>
                  <a:lnTo>
                    <a:pt x="12" y="129"/>
                  </a:lnTo>
                  <a:lnTo>
                    <a:pt x="12" y="131"/>
                  </a:lnTo>
                  <a:lnTo>
                    <a:pt x="12" y="128"/>
                  </a:lnTo>
                  <a:lnTo>
                    <a:pt x="13" y="128"/>
                  </a:lnTo>
                  <a:lnTo>
                    <a:pt x="15" y="128"/>
                  </a:lnTo>
                  <a:lnTo>
                    <a:pt x="13" y="129"/>
                  </a:lnTo>
                  <a:lnTo>
                    <a:pt x="13" y="131"/>
                  </a:lnTo>
                  <a:lnTo>
                    <a:pt x="15" y="131"/>
                  </a:lnTo>
                  <a:lnTo>
                    <a:pt x="15" y="133"/>
                  </a:lnTo>
                  <a:lnTo>
                    <a:pt x="12" y="134"/>
                  </a:lnTo>
                  <a:lnTo>
                    <a:pt x="10" y="134"/>
                  </a:lnTo>
                  <a:lnTo>
                    <a:pt x="9" y="133"/>
                  </a:lnTo>
                  <a:lnTo>
                    <a:pt x="9" y="134"/>
                  </a:lnTo>
                  <a:lnTo>
                    <a:pt x="7" y="133"/>
                  </a:lnTo>
                  <a:lnTo>
                    <a:pt x="9" y="132"/>
                  </a:lnTo>
                  <a:lnTo>
                    <a:pt x="7" y="131"/>
                  </a:lnTo>
                  <a:lnTo>
                    <a:pt x="7" y="128"/>
                  </a:lnTo>
                  <a:lnTo>
                    <a:pt x="9" y="128"/>
                  </a:lnTo>
                  <a:lnTo>
                    <a:pt x="11" y="127"/>
                  </a:lnTo>
                  <a:lnTo>
                    <a:pt x="12" y="127"/>
                  </a:lnTo>
                  <a:lnTo>
                    <a:pt x="13" y="126"/>
                  </a:lnTo>
                  <a:lnTo>
                    <a:pt x="15" y="125"/>
                  </a:lnTo>
                  <a:lnTo>
                    <a:pt x="15" y="124"/>
                  </a:lnTo>
                  <a:lnTo>
                    <a:pt x="16" y="123"/>
                  </a:lnTo>
                  <a:lnTo>
                    <a:pt x="16" y="121"/>
                  </a:lnTo>
                  <a:lnTo>
                    <a:pt x="16" y="120"/>
                  </a:lnTo>
                  <a:lnTo>
                    <a:pt x="15" y="117"/>
                  </a:lnTo>
                  <a:lnTo>
                    <a:pt x="15" y="115"/>
                  </a:lnTo>
                  <a:lnTo>
                    <a:pt x="16" y="115"/>
                  </a:lnTo>
                  <a:lnTo>
                    <a:pt x="16" y="114"/>
                  </a:lnTo>
                  <a:lnTo>
                    <a:pt x="17" y="114"/>
                  </a:lnTo>
                  <a:lnTo>
                    <a:pt x="19" y="113"/>
                  </a:lnTo>
                  <a:lnTo>
                    <a:pt x="20" y="113"/>
                  </a:lnTo>
                  <a:lnTo>
                    <a:pt x="19" y="112"/>
                  </a:lnTo>
                  <a:lnTo>
                    <a:pt x="21" y="112"/>
                  </a:lnTo>
                  <a:lnTo>
                    <a:pt x="21" y="110"/>
                  </a:lnTo>
                  <a:lnTo>
                    <a:pt x="22" y="111"/>
                  </a:lnTo>
                  <a:lnTo>
                    <a:pt x="22" y="112"/>
                  </a:lnTo>
                  <a:lnTo>
                    <a:pt x="22" y="111"/>
                  </a:lnTo>
                  <a:lnTo>
                    <a:pt x="25" y="110"/>
                  </a:lnTo>
                  <a:lnTo>
                    <a:pt x="24" y="110"/>
                  </a:lnTo>
                  <a:lnTo>
                    <a:pt x="22" y="110"/>
                  </a:lnTo>
                  <a:lnTo>
                    <a:pt x="22" y="109"/>
                  </a:lnTo>
                  <a:lnTo>
                    <a:pt x="22" y="110"/>
                  </a:lnTo>
                  <a:lnTo>
                    <a:pt x="21" y="109"/>
                  </a:lnTo>
                  <a:lnTo>
                    <a:pt x="21" y="107"/>
                  </a:lnTo>
                  <a:lnTo>
                    <a:pt x="20" y="107"/>
                  </a:lnTo>
                  <a:lnTo>
                    <a:pt x="20" y="106"/>
                  </a:lnTo>
                  <a:lnTo>
                    <a:pt x="19" y="106"/>
                  </a:lnTo>
                  <a:lnTo>
                    <a:pt x="19" y="104"/>
                  </a:lnTo>
                  <a:lnTo>
                    <a:pt x="19" y="103"/>
                  </a:lnTo>
                  <a:lnTo>
                    <a:pt x="18" y="102"/>
                  </a:lnTo>
                  <a:lnTo>
                    <a:pt x="18" y="103"/>
                  </a:lnTo>
                  <a:lnTo>
                    <a:pt x="19" y="104"/>
                  </a:lnTo>
                  <a:lnTo>
                    <a:pt x="18" y="104"/>
                  </a:lnTo>
                  <a:lnTo>
                    <a:pt x="18" y="105"/>
                  </a:lnTo>
                  <a:lnTo>
                    <a:pt x="19" y="109"/>
                  </a:lnTo>
                  <a:lnTo>
                    <a:pt x="19" y="110"/>
                  </a:lnTo>
                  <a:lnTo>
                    <a:pt x="19" y="111"/>
                  </a:lnTo>
                  <a:lnTo>
                    <a:pt x="18" y="112"/>
                  </a:lnTo>
                  <a:lnTo>
                    <a:pt x="18" y="113"/>
                  </a:lnTo>
                  <a:lnTo>
                    <a:pt x="17" y="112"/>
                  </a:lnTo>
                  <a:lnTo>
                    <a:pt x="15" y="113"/>
                  </a:lnTo>
                  <a:lnTo>
                    <a:pt x="15" y="111"/>
                  </a:lnTo>
                  <a:lnTo>
                    <a:pt x="13" y="111"/>
                  </a:lnTo>
                  <a:lnTo>
                    <a:pt x="13" y="110"/>
                  </a:lnTo>
                  <a:lnTo>
                    <a:pt x="12" y="110"/>
                  </a:lnTo>
                  <a:lnTo>
                    <a:pt x="10" y="109"/>
                  </a:lnTo>
                  <a:lnTo>
                    <a:pt x="9" y="109"/>
                  </a:lnTo>
                  <a:lnTo>
                    <a:pt x="6" y="110"/>
                  </a:lnTo>
                  <a:lnTo>
                    <a:pt x="4" y="109"/>
                  </a:lnTo>
                  <a:lnTo>
                    <a:pt x="4" y="108"/>
                  </a:lnTo>
                  <a:lnTo>
                    <a:pt x="4" y="107"/>
                  </a:lnTo>
                  <a:lnTo>
                    <a:pt x="3" y="106"/>
                  </a:lnTo>
                  <a:lnTo>
                    <a:pt x="3" y="105"/>
                  </a:lnTo>
                  <a:lnTo>
                    <a:pt x="3" y="104"/>
                  </a:lnTo>
                  <a:lnTo>
                    <a:pt x="3" y="103"/>
                  </a:lnTo>
                  <a:lnTo>
                    <a:pt x="4" y="103"/>
                  </a:lnTo>
                  <a:lnTo>
                    <a:pt x="3" y="103"/>
                  </a:lnTo>
                  <a:lnTo>
                    <a:pt x="3" y="102"/>
                  </a:lnTo>
                  <a:lnTo>
                    <a:pt x="3" y="100"/>
                  </a:lnTo>
                  <a:lnTo>
                    <a:pt x="4" y="99"/>
                  </a:lnTo>
                  <a:lnTo>
                    <a:pt x="6" y="99"/>
                  </a:lnTo>
                  <a:lnTo>
                    <a:pt x="4" y="99"/>
                  </a:lnTo>
                  <a:lnTo>
                    <a:pt x="4" y="98"/>
                  </a:lnTo>
                  <a:lnTo>
                    <a:pt x="3" y="98"/>
                  </a:lnTo>
                  <a:lnTo>
                    <a:pt x="2" y="95"/>
                  </a:lnTo>
                  <a:lnTo>
                    <a:pt x="2" y="94"/>
                  </a:lnTo>
                  <a:lnTo>
                    <a:pt x="1" y="94"/>
                  </a:lnTo>
                  <a:lnTo>
                    <a:pt x="1" y="93"/>
                  </a:lnTo>
                  <a:lnTo>
                    <a:pt x="1" y="92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1" y="86"/>
                  </a:lnTo>
                  <a:lnTo>
                    <a:pt x="3" y="86"/>
                  </a:lnTo>
                  <a:lnTo>
                    <a:pt x="4" y="85"/>
                  </a:lnTo>
                  <a:lnTo>
                    <a:pt x="4" y="84"/>
                  </a:lnTo>
                  <a:lnTo>
                    <a:pt x="5" y="84"/>
                  </a:lnTo>
                  <a:lnTo>
                    <a:pt x="5" y="83"/>
                  </a:lnTo>
                  <a:lnTo>
                    <a:pt x="3" y="84"/>
                  </a:lnTo>
                  <a:lnTo>
                    <a:pt x="2" y="83"/>
                  </a:lnTo>
                  <a:lnTo>
                    <a:pt x="12" y="62"/>
                  </a:lnTo>
                  <a:lnTo>
                    <a:pt x="14" y="59"/>
                  </a:lnTo>
                  <a:lnTo>
                    <a:pt x="13" y="54"/>
                  </a:lnTo>
                  <a:lnTo>
                    <a:pt x="12" y="52"/>
                  </a:lnTo>
                  <a:lnTo>
                    <a:pt x="13" y="50"/>
                  </a:lnTo>
                  <a:lnTo>
                    <a:pt x="12" y="46"/>
                  </a:lnTo>
                  <a:lnTo>
                    <a:pt x="12" y="47"/>
                  </a:lnTo>
                  <a:lnTo>
                    <a:pt x="13" y="50"/>
                  </a:lnTo>
                  <a:lnTo>
                    <a:pt x="13" y="51"/>
                  </a:lnTo>
                  <a:lnTo>
                    <a:pt x="13" y="52"/>
                  </a:lnTo>
                  <a:lnTo>
                    <a:pt x="13" y="53"/>
                  </a:lnTo>
                  <a:lnTo>
                    <a:pt x="15" y="53"/>
                  </a:lnTo>
                  <a:lnTo>
                    <a:pt x="16" y="51"/>
                  </a:lnTo>
                  <a:lnTo>
                    <a:pt x="15" y="47"/>
                  </a:lnTo>
                  <a:lnTo>
                    <a:pt x="13" y="43"/>
                  </a:lnTo>
                  <a:lnTo>
                    <a:pt x="12" y="40"/>
                  </a:lnTo>
                  <a:lnTo>
                    <a:pt x="12" y="41"/>
                  </a:lnTo>
                  <a:lnTo>
                    <a:pt x="12" y="43"/>
                  </a:lnTo>
                  <a:lnTo>
                    <a:pt x="12" y="44"/>
                  </a:lnTo>
                  <a:lnTo>
                    <a:pt x="13" y="46"/>
                  </a:lnTo>
                  <a:lnTo>
                    <a:pt x="12" y="46"/>
                  </a:lnTo>
                  <a:lnTo>
                    <a:pt x="12" y="45"/>
                  </a:lnTo>
                  <a:lnTo>
                    <a:pt x="12" y="44"/>
                  </a:lnTo>
                  <a:lnTo>
                    <a:pt x="11" y="43"/>
                  </a:lnTo>
                  <a:lnTo>
                    <a:pt x="12" y="43"/>
                  </a:lnTo>
                  <a:lnTo>
                    <a:pt x="11" y="38"/>
                  </a:lnTo>
                  <a:lnTo>
                    <a:pt x="11" y="37"/>
                  </a:lnTo>
                  <a:lnTo>
                    <a:pt x="10" y="36"/>
                  </a:lnTo>
                  <a:lnTo>
                    <a:pt x="10" y="33"/>
                  </a:lnTo>
                  <a:lnTo>
                    <a:pt x="9" y="31"/>
                  </a:lnTo>
                  <a:lnTo>
                    <a:pt x="9" y="29"/>
                  </a:lnTo>
                  <a:lnTo>
                    <a:pt x="7" y="25"/>
                  </a:lnTo>
                  <a:lnTo>
                    <a:pt x="10" y="26"/>
                  </a:lnTo>
                  <a:lnTo>
                    <a:pt x="11" y="26"/>
                  </a:lnTo>
                  <a:lnTo>
                    <a:pt x="12" y="25"/>
                  </a:lnTo>
                  <a:lnTo>
                    <a:pt x="12" y="26"/>
                  </a:lnTo>
                  <a:lnTo>
                    <a:pt x="11" y="26"/>
                  </a:lnTo>
                  <a:lnTo>
                    <a:pt x="12" y="27"/>
                  </a:lnTo>
                  <a:lnTo>
                    <a:pt x="12" y="26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5" y="29"/>
                  </a:lnTo>
                  <a:lnTo>
                    <a:pt x="15" y="31"/>
                  </a:lnTo>
                  <a:lnTo>
                    <a:pt x="16" y="31"/>
                  </a:lnTo>
                  <a:lnTo>
                    <a:pt x="16" y="32"/>
                  </a:lnTo>
                  <a:lnTo>
                    <a:pt x="18" y="33"/>
                  </a:lnTo>
                  <a:lnTo>
                    <a:pt x="18" y="32"/>
                  </a:lnTo>
                  <a:lnTo>
                    <a:pt x="19" y="33"/>
                  </a:lnTo>
                  <a:lnTo>
                    <a:pt x="21" y="32"/>
                  </a:lnTo>
                  <a:lnTo>
                    <a:pt x="22" y="31"/>
                  </a:lnTo>
                  <a:lnTo>
                    <a:pt x="23" y="31"/>
                  </a:lnTo>
                  <a:lnTo>
                    <a:pt x="21" y="28"/>
                  </a:lnTo>
                  <a:lnTo>
                    <a:pt x="22" y="26"/>
                  </a:lnTo>
                  <a:lnTo>
                    <a:pt x="21" y="26"/>
                  </a:lnTo>
                  <a:lnTo>
                    <a:pt x="21" y="25"/>
                  </a:lnTo>
                  <a:lnTo>
                    <a:pt x="21" y="23"/>
                  </a:lnTo>
                  <a:lnTo>
                    <a:pt x="20" y="22"/>
                  </a:lnTo>
                  <a:lnTo>
                    <a:pt x="20" y="21"/>
                  </a:lnTo>
                  <a:lnTo>
                    <a:pt x="19" y="20"/>
                  </a:lnTo>
                  <a:lnTo>
                    <a:pt x="18" y="20"/>
                  </a:lnTo>
                  <a:lnTo>
                    <a:pt x="18" y="19"/>
                  </a:lnTo>
                  <a:lnTo>
                    <a:pt x="18" y="18"/>
                  </a:lnTo>
                  <a:lnTo>
                    <a:pt x="19" y="18"/>
                  </a:lnTo>
                  <a:lnTo>
                    <a:pt x="19" y="15"/>
                  </a:lnTo>
                  <a:lnTo>
                    <a:pt x="21" y="14"/>
                  </a:lnTo>
                  <a:lnTo>
                    <a:pt x="19" y="14"/>
                  </a:lnTo>
                  <a:lnTo>
                    <a:pt x="16" y="15"/>
                  </a:lnTo>
                  <a:lnTo>
                    <a:pt x="15" y="14"/>
                  </a:lnTo>
                  <a:lnTo>
                    <a:pt x="14" y="15"/>
                  </a:lnTo>
                  <a:lnTo>
                    <a:pt x="13" y="14"/>
                  </a:lnTo>
                  <a:lnTo>
                    <a:pt x="12" y="14"/>
                  </a:lnTo>
                  <a:lnTo>
                    <a:pt x="12" y="13"/>
                  </a:lnTo>
                  <a:lnTo>
                    <a:pt x="13" y="11"/>
                  </a:lnTo>
                  <a:lnTo>
                    <a:pt x="15" y="7"/>
                  </a:lnTo>
                  <a:lnTo>
                    <a:pt x="16" y="6"/>
                  </a:lnTo>
                  <a:lnTo>
                    <a:pt x="18" y="7"/>
                  </a:lnTo>
                  <a:lnTo>
                    <a:pt x="19" y="7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7" y="1"/>
                  </a:lnTo>
                  <a:lnTo>
                    <a:pt x="16" y="1"/>
                  </a:lnTo>
                  <a:lnTo>
                    <a:pt x="18" y="0"/>
                  </a:lnTo>
                  <a:lnTo>
                    <a:pt x="19" y="1"/>
                  </a:lnTo>
                  <a:lnTo>
                    <a:pt x="21" y="2"/>
                  </a:lnTo>
                  <a:lnTo>
                    <a:pt x="24" y="2"/>
                  </a:lnTo>
                  <a:lnTo>
                    <a:pt x="24" y="3"/>
                  </a:lnTo>
                  <a:lnTo>
                    <a:pt x="24" y="5"/>
                  </a:lnTo>
                  <a:lnTo>
                    <a:pt x="25" y="7"/>
                  </a:lnTo>
                  <a:lnTo>
                    <a:pt x="24" y="8"/>
                  </a:lnTo>
                  <a:lnTo>
                    <a:pt x="27" y="15"/>
                  </a:lnTo>
                  <a:lnTo>
                    <a:pt x="26" y="18"/>
                  </a:lnTo>
                  <a:lnTo>
                    <a:pt x="25" y="21"/>
                  </a:lnTo>
                  <a:lnTo>
                    <a:pt x="27" y="25"/>
                  </a:lnTo>
                  <a:lnTo>
                    <a:pt x="27" y="26"/>
                  </a:lnTo>
                  <a:lnTo>
                    <a:pt x="30" y="33"/>
                  </a:lnTo>
                  <a:lnTo>
                    <a:pt x="30" y="35"/>
                  </a:lnTo>
                  <a:lnTo>
                    <a:pt x="28" y="35"/>
                  </a:lnTo>
                  <a:lnTo>
                    <a:pt x="28" y="37"/>
                  </a:lnTo>
                  <a:lnTo>
                    <a:pt x="28" y="40"/>
                  </a:lnTo>
                  <a:lnTo>
                    <a:pt x="27" y="42"/>
                  </a:lnTo>
                  <a:lnTo>
                    <a:pt x="28" y="45"/>
                  </a:lnTo>
                  <a:lnTo>
                    <a:pt x="25" y="47"/>
                  </a:lnTo>
                  <a:lnTo>
                    <a:pt x="25" y="46"/>
                  </a:lnTo>
                  <a:lnTo>
                    <a:pt x="24" y="45"/>
                  </a:lnTo>
                  <a:lnTo>
                    <a:pt x="24" y="44"/>
                  </a:lnTo>
                  <a:lnTo>
                    <a:pt x="23" y="45"/>
                  </a:lnTo>
                  <a:lnTo>
                    <a:pt x="24" y="45"/>
                  </a:lnTo>
                  <a:lnTo>
                    <a:pt x="24" y="46"/>
                  </a:lnTo>
                  <a:lnTo>
                    <a:pt x="25" y="46"/>
                  </a:lnTo>
                  <a:lnTo>
                    <a:pt x="24" y="47"/>
                  </a:lnTo>
                  <a:lnTo>
                    <a:pt x="24" y="49"/>
                  </a:lnTo>
                  <a:lnTo>
                    <a:pt x="24" y="47"/>
                  </a:lnTo>
                  <a:lnTo>
                    <a:pt x="23" y="47"/>
                  </a:lnTo>
                  <a:lnTo>
                    <a:pt x="24" y="48"/>
                  </a:lnTo>
                  <a:lnTo>
                    <a:pt x="23" y="49"/>
                  </a:lnTo>
                  <a:lnTo>
                    <a:pt x="22" y="50"/>
                  </a:lnTo>
                  <a:lnTo>
                    <a:pt x="24" y="52"/>
                  </a:lnTo>
                  <a:lnTo>
                    <a:pt x="25" y="53"/>
                  </a:lnTo>
                  <a:lnTo>
                    <a:pt x="26" y="53"/>
                  </a:lnTo>
                  <a:lnTo>
                    <a:pt x="26" y="55"/>
                  </a:lnTo>
                  <a:lnTo>
                    <a:pt x="27" y="53"/>
                  </a:lnTo>
                  <a:lnTo>
                    <a:pt x="28" y="56"/>
                  </a:lnTo>
                  <a:lnTo>
                    <a:pt x="28" y="58"/>
                  </a:lnTo>
                  <a:lnTo>
                    <a:pt x="30" y="60"/>
                  </a:lnTo>
                  <a:lnTo>
                    <a:pt x="32" y="60"/>
                  </a:lnTo>
                  <a:lnTo>
                    <a:pt x="32" y="61"/>
                  </a:lnTo>
                  <a:lnTo>
                    <a:pt x="33" y="64"/>
                  </a:lnTo>
                  <a:lnTo>
                    <a:pt x="34" y="65"/>
                  </a:lnTo>
                  <a:lnTo>
                    <a:pt x="35" y="67"/>
                  </a:lnTo>
                  <a:lnTo>
                    <a:pt x="36" y="69"/>
                  </a:lnTo>
                  <a:lnTo>
                    <a:pt x="37" y="71"/>
                  </a:lnTo>
                  <a:lnTo>
                    <a:pt x="38" y="74"/>
                  </a:lnTo>
                  <a:lnTo>
                    <a:pt x="39" y="77"/>
                  </a:lnTo>
                  <a:lnTo>
                    <a:pt x="41" y="77"/>
                  </a:lnTo>
                  <a:lnTo>
                    <a:pt x="41" y="79"/>
                  </a:lnTo>
                  <a:lnTo>
                    <a:pt x="42" y="79"/>
                  </a:lnTo>
                  <a:lnTo>
                    <a:pt x="42" y="80"/>
                  </a:lnTo>
                  <a:lnTo>
                    <a:pt x="44" y="83"/>
                  </a:lnTo>
                  <a:lnTo>
                    <a:pt x="45" y="88"/>
                  </a:lnTo>
                  <a:lnTo>
                    <a:pt x="45" y="89"/>
                  </a:lnTo>
                  <a:lnTo>
                    <a:pt x="45" y="91"/>
                  </a:lnTo>
                  <a:lnTo>
                    <a:pt x="46" y="91"/>
                  </a:lnTo>
                  <a:lnTo>
                    <a:pt x="47" y="94"/>
                  </a:lnTo>
                  <a:lnTo>
                    <a:pt x="47" y="98"/>
                  </a:lnTo>
                  <a:lnTo>
                    <a:pt x="48" y="100"/>
                  </a:lnTo>
                  <a:lnTo>
                    <a:pt x="49" y="101"/>
                  </a:lnTo>
                  <a:lnTo>
                    <a:pt x="49" y="104"/>
                  </a:lnTo>
                  <a:lnTo>
                    <a:pt x="50" y="106"/>
                  </a:lnTo>
                  <a:lnTo>
                    <a:pt x="53" y="107"/>
                  </a:lnTo>
                  <a:lnTo>
                    <a:pt x="54" y="110"/>
                  </a:lnTo>
                  <a:lnTo>
                    <a:pt x="53" y="110"/>
                  </a:lnTo>
                  <a:lnTo>
                    <a:pt x="54" y="111"/>
                  </a:lnTo>
                  <a:lnTo>
                    <a:pt x="55" y="112"/>
                  </a:lnTo>
                  <a:lnTo>
                    <a:pt x="60" y="113"/>
                  </a:lnTo>
                  <a:lnTo>
                    <a:pt x="62" y="112"/>
                  </a:lnTo>
                  <a:lnTo>
                    <a:pt x="61" y="113"/>
                  </a:lnTo>
                  <a:lnTo>
                    <a:pt x="61" y="115"/>
                  </a:lnTo>
                  <a:lnTo>
                    <a:pt x="60" y="116"/>
                  </a:lnTo>
                  <a:lnTo>
                    <a:pt x="60" y="115"/>
                  </a:lnTo>
                  <a:lnTo>
                    <a:pt x="59" y="115"/>
                  </a:lnTo>
                  <a:lnTo>
                    <a:pt x="58" y="115"/>
                  </a:lnTo>
                  <a:lnTo>
                    <a:pt x="57" y="115"/>
                  </a:lnTo>
                  <a:lnTo>
                    <a:pt x="57" y="116"/>
                  </a:lnTo>
                  <a:lnTo>
                    <a:pt x="58" y="116"/>
                  </a:lnTo>
                  <a:lnTo>
                    <a:pt x="58" y="117"/>
                  </a:lnTo>
                  <a:lnTo>
                    <a:pt x="59" y="118"/>
                  </a:lnTo>
                  <a:lnTo>
                    <a:pt x="60" y="117"/>
                  </a:lnTo>
                  <a:lnTo>
                    <a:pt x="61" y="119"/>
                  </a:lnTo>
                  <a:lnTo>
                    <a:pt x="63" y="118"/>
                  </a:lnTo>
                  <a:lnTo>
                    <a:pt x="63" y="120"/>
                  </a:lnTo>
                  <a:lnTo>
                    <a:pt x="61" y="121"/>
                  </a:lnTo>
                  <a:lnTo>
                    <a:pt x="59" y="122"/>
                  </a:lnTo>
                  <a:lnTo>
                    <a:pt x="59" y="124"/>
                  </a:lnTo>
                  <a:lnTo>
                    <a:pt x="58" y="126"/>
                  </a:lnTo>
                  <a:lnTo>
                    <a:pt x="58" y="128"/>
                  </a:lnTo>
                  <a:lnTo>
                    <a:pt x="59" y="130"/>
                  </a:lnTo>
                  <a:lnTo>
                    <a:pt x="60" y="129"/>
                  </a:lnTo>
                  <a:lnTo>
                    <a:pt x="59" y="128"/>
                  </a:lnTo>
                  <a:lnTo>
                    <a:pt x="59" y="126"/>
                  </a:lnTo>
                  <a:lnTo>
                    <a:pt x="59" y="125"/>
                  </a:lnTo>
                  <a:lnTo>
                    <a:pt x="59" y="124"/>
                  </a:lnTo>
                  <a:lnTo>
                    <a:pt x="60" y="122"/>
                  </a:lnTo>
                  <a:lnTo>
                    <a:pt x="64" y="121"/>
                  </a:lnTo>
                  <a:lnTo>
                    <a:pt x="65" y="121"/>
                  </a:lnTo>
                  <a:lnTo>
                    <a:pt x="64" y="118"/>
                  </a:lnTo>
                  <a:lnTo>
                    <a:pt x="63" y="117"/>
                  </a:lnTo>
                  <a:lnTo>
                    <a:pt x="65" y="115"/>
                  </a:lnTo>
                  <a:lnTo>
                    <a:pt x="65" y="119"/>
                  </a:lnTo>
                  <a:lnTo>
                    <a:pt x="66" y="119"/>
                  </a:lnTo>
                  <a:lnTo>
                    <a:pt x="66" y="120"/>
                  </a:lnTo>
                  <a:lnTo>
                    <a:pt x="66" y="121"/>
                  </a:lnTo>
                  <a:lnTo>
                    <a:pt x="67" y="122"/>
                  </a:lnTo>
                  <a:lnTo>
                    <a:pt x="66" y="124"/>
                  </a:lnTo>
                  <a:lnTo>
                    <a:pt x="66" y="125"/>
                  </a:lnTo>
                  <a:lnTo>
                    <a:pt x="65" y="125"/>
                  </a:lnTo>
                  <a:lnTo>
                    <a:pt x="64" y="125"/>
                  </a:lnTo>
                  <a:lnTo>
                    <a:pt x="63" y="126"/>
                  </a:lnTo>
                  <a:lnTo>
                    <a:pt x="61" y="126"/>
                  </a:lnTo>
                  <a:lnTo>
                    <a:pt x="61" y="128"/>
                  </a:lnTo>
                  <a:lnTo>
                    <a:pt x="61" y="129"/>
                  </a:lnTo>
                  <a:lnTo>
                    <a:pt x="62" y="129"/>
                  </a:lnTo>
                  <a:lnTo>
                    <a:pt x="60" y="130"/>
                  </a:lnTo>
                  <a:lnTo>
                    <a:pt x="62" y="130"/>
                  </a:lnTo>
                  <a:lnTo>
                    <a:pt x="62" y="129"/>
                  </a:lnTo>
                  <a:lnTo>
                    <a:pt x="62" y="127"/>
                  </a:lnTo>
                  <a:lnTo>
                    <a:pt x="63" y="127"/>
                  </a:lnTo>
                  <a:lnTo>
                    <a:pt x="66" y="126"/>
                  </a:lnTo>
                  <a:lnTo>
                    <a:pt x="67" y="127"/>
                  </a:lnTo>
                  <a:lnTo>
                    <a:pt x="67" y="128"/>
                  </a:lnTo>
                  <a:lnTo>
                    <a:pt x="66" y="128"/>
                  </a:lnTo>
                  <a:lnTo>
                    <a:pt x="64" y="130"/>
                  </a:lnTo>
                  <a:lnTo>
                    <a:pt x="64" y="131"/>
                  </a:lnTo>
                  <a:lnTo>
                    <a:pt x="65" y="131"/>
                  </a:lnTo>
                  <a:lnTo>
                    <a:pt x="65" y="133"/>
                  </a:lnTo>
                  <a:lnTo>
                    <a:pt x="63" y="133"/>
                  </a:lnTo>
                  <a:lnTo>
                    <a:pt x="64" y="133"/>
                  </a:lnTo>
                  <a:lnTo>
                    <a:pt x="64" y="134"/>
                  </a:lnTo>
                  <a:lnTo>
                    <a:pt x="63" y="134"/>
                  </a:lnTo>
                  <a:lnTo>
                    <a:pt x="62" y="133"/>
                  </a:lnTo>
                  <a:lnTo>
                    <a:pt x="62" y="134"/>
                  </a:lnTo>
                  <a:lnTo>
                    <a:pt x="61" y="134"/>
                  </a:lnTo>
                  <a:lnTo>
                    <a:pt x="62" y="136"/>
                  </a:lnTo>
                  <a:lnTo>
                    <a:pt x="62" y="140"/>
                  </a:lnTo>
                  <a:lnTo>
                    <a:pt x="62" y="141"/>
                  </a:lnTo>
                  <a:lnTo>
                    <a:pt x="63" y="141"/>
                  </a:lnTo>
                  <a:lnTo>
                    <a:pt x="63" y="142"/>
                  </a:lnTo>
                  <a:lnTo>
                    <a:pt x="66" y="142"/>
                  </a:lnTo>
                  <a:lnTo>
                    <a:pt x="66" y="143"/>
                  </a:lnTo>
                  <a:lnTo>
                    <a:pt x="66" y="144"/>
                  </a:lnTo>
                  <a:lnTo>
                    <a:pt x="66" y="145"/>
                  </a:lnTo>
                  <a:lnTo>
                    <a:pt x="65" y="146"/>
                  </a:lnTo>
                  <a:lnTo>
                    <a:pt x="66" y="149"/>
                  </a:lnTo>
                  <a:lnTo>
                    <a:pt x="66" y="150"/>
                  </a:lnTo>
                  <a:lnTo>
                    <a:pt x="68" y="151"/>
                  </a:lnTo>
                  <a:lnTo>
                    <a:pt x="68" y="153"/>
                  </a:lnTo>
                  <a:lnTo>
                    <a:pt x="67" y="153"/>
                  </a:lnTo>
                  <a:lnTo>
                    <a:pt x="67" y="154"/>
                  </a:lnTo>
                  <a:lnTo>
                    <a:pt x="66" y="155"/>
                  </a:lnTo>
                  <a:lnTo>
                    <a:pt x="68" y="155"/>
                  </a:lnTo>
                  <a:lnTo>
                    <a:pt x="68" y="156"/>
                  </a:lnTo>
                  <a:lnTo>
                    <a:pt x="70" y="158"/>
                  </a:lnTo>
                  <a:lnTo>
                    <a:pt x="70" y="160"/>
                  </a:lnTo>
                  <a:lnTo>
                    <a:pt x="71" y="161"/>
                  </a:lnTo>
                  <a:lnTo>
                    <a:pt x="71" y="160"/>
                  </a:lnTo>
                  <a:lnTo>
                    <a:pt x="72" y="161"/>
                  </a:lnTo>
                  <a:lnTo>
                    <a:pt x="72" y="160"/>
                  </a:lnTo>
                  <a:lnTo>
                    <a:pt x="73" y="161"/>
                  </a:lnTo>
                  <a:lnTo>
                    <a:pt x="74" y="162"/>
                  </a:lnTo>
                  <a:lnTo>
                    <a:pt x="74" y="163"/>
                  </a:lnTo>
                  <a:lnTo>
                    <a:pt x="74" y="164"/>
                  </a:lnTo>
                  <a:lnTo>
                    <a:pt x="75" y="164"/>
                  </a:lnTo>
                  <a:lnTo>
                    <a:pt x="75" y="165"/>
                  </a:lnTo>
                  <a:lnTo>
                    <a:pt x="76" y="165"/>
                  </a:lnTo>
                  <a:lnTo>
                    <a:pt x="77" y="165"/>
                  </a:lnTo>
                  <a:lnTo>
                    <a:pt x="78" y="164"/>
                  </a:lnTo>
                  <a:lnTo>
                    <a:pt x="79" y="164"/>
                  </a:lnTo>
                  <a:lnTo>
                    <a:pt x="79" y="161"/>
                  </a:lnTo>
                  <a:lnTo>
                    <a:pt x="80" y="162"/>
                  </a:lnTo>
                  <a:lnTo>
                    <a:pt x="80" y="163"/>
                  </a:lnTo>
                  <a:lnTo>
                    <a:pt x="81" y="164"/>
                  </a:lnTo>
                  <a:lnTo>
                    <a:pt x="82" y="167"/>
                  </a:lnTo>
                  <a:lnTo>
                    <a:pt x="82" y="168"/>
                  </a:lnTo>
                  <a:lnTo>
                    <a:pt x="82" y="170"/>
                  </a:lnTo>
                  <a:lnTo>
                    <a:pt x="83" y="171"/>
                  </a:lnTo>
                  <a:lnTo>
                    <a:pt x="83" y="173"/>
                  </a:lnTo>
                  <a:lnTo>
                    <a:pt x="85" y="175"/>
                  </a:lnTo>
                  <a:lnTo>
                    <a:pt x="85" y="176"/>
                  </a:lnTo>
                  <a:lnTo>
                    <a:pt x="86" y="177"/>
                  </a:lnTo>
                  <a:lnTo>
                    <a:pt x="87" y="177"/>
                  </a:lnTo>
                  <a:lnTo>
                    <a:pt x="88" y="179"/>
                  </a:lnTo>
                  <a:lnTo>
                    <a:pt x="88" y="180"/>
                  </a:lnTo>
                  <a:lnTo>
                    <a:pt x="89" y="180"/>
                  </a:lnTo>
                  <a:lnTo>
                    <a:pt x="89" y="182"/>
                  </a:lnTo>
                  <a:lnTo>
                    <a:pt x="89" y="184"/>
                  </a:lnTo>
                  <a:lnTo>
                    <a:pt x="89" y="185"/>
                  </a:lnTo>
                  <a:lnTo>
                    <a:pt x="88" y="185"/>
                  </a:lnTo>
                  <a:lnTo>
                    <a:pt x="87" y="182"/>
                  </a:lnTo>
                  <a:lnTo>
                    <a:pt x="86" y="180"/>
                  </a:lnTo>
                  <a:lnTo>
                    <a:pt x="86" y="179"/>
                  </a:lnTo>
                  <a:lnTo>
                    <a:pt x="85" y="178"/>
                  </a:lnTo>
                  <a:lnTo>
                    <a:pt x="84" y="176"/>
                  </a:lnTo>
                  <a:lnTo>
                    <a:pt x="83" y="174"/>
                  </a:lnTo>
                  <a:lnTo>
                    <a:pt x="82" y="174"/>
                  </a:lnTo>
                  <a:lnTo>
                    <a:pt x="81" y="174"/>
                  </a:lnTo>
                  <a:lnTo>
                    <a:pt x="82" y="173"/>
                  </a:lnTo>
                  <a:lnTo>
                    <a:pt x="80" y="171"/>
                  </a:lnTo>
                  <a:lnTo>
                    <a:pt x="80" y="170"/>
                  </a:lnTo>
                  <a:lnTo>
                    <a:pt x="79" y="170"/>
                  </a:lnTo>
                  <a:lnTo>
                    <a:pt x="79" y="168"/>
                  </a:lnTo>
                  <a:lnTo>
                    <a:pt x="77" y="167"/>
                  </a:lnTo>
                  <a:lnTo>
                    <a:pt x="77" y="168"/>
                  </a:lnTo>
                  <a:lnTo>
                    <a:pt x="77" y="169"/>
                  </a:lnTo>
                  <a:lnTo>
                    <a:pt x="78" y="171"/>
                  </a:lnTo>
                  <a:lnTo>
                    <a:pt x="77" y="171"/>
                  </a:lnTo>
                  <a:lnTo>
                    <a:pt x="77" y="170"/>
                  </a:lnTo>
                  <a:lnTo>
                    <a:pt x="76" y="170"/>
                  </a:lnTo>
                  <a:lnTo>
                    <a:pt x="77" y="171"/>
                  </a:lnTo>
                  <a:lnTo>
                    <a:pt x="76" y="171"/>
                  </a:lnTo>
                  <a:lnTo>
                    <a:pt x="77" y="172"/>
                  </a:lnTo>
                  <a:lnTo>
                    <a:pt x="77" y="173"/>
                  </a:lnTo>
                  <a:lnTo>
                    <a:pt x="77" y="174"/>
                  </a:lnTo>
                  <a:lnTo>
                    <a:pt x="79" y="174"/>
                  </a:lnTo>
                  <a:lnTo>
                    <a:pt x="79" y="175"/>
                  </a:lnTo>
                  <a:lnTo>
                    <a:pt x="80" y="175"/>
                  </a:lnTo>
                  <a:lnTo>
                    <a:pt x="82" y="176"/>
                  </a:lnTo>
                  <a:lnTo>
                    <a:pt x="82" y="179"/>
                  </a:lnTo>
                  <a:lnTo>
                    <a:pt x="82" y="180"/>
                  </a:lnTo>
                  <a:lnTo>
                    <a:pt x="81" y="180"/>
                  </a:lnTo>
                  <a:lnTo>
                    <a:pt x="80" y="182"/>
                  </a:lnTo>
                  <a:lnTo>
                    <a:pt x="79" y="182"/>
                  </a:lnTo>
                  <a:lnTo>
                    <a:pt x="80" y="183"/>
                  </a:lnTo>
                  <a:lnTo>
                    <a:pt x="80" y="182"/>
                  </a:lnTo>
                  <a:lnTo>
                    <a:pt x="81" y="182"/>
                  </a:lnTo>
                  <a:lnTo>
                    <a:pt x="83" y="186"/>
                  </a:lnTo>
                  <a:lnTo>
                    <a:pt x="83" y="188"/>
                  </a:lnTo>
                  <a:lnTo>
                    <a:pt x="82" y="188"/>
                  </a:lnTo>
                  <a:lnTo>
                    <a:pt x="82" y="189"/>
                  </a:lnTo>
                  <a:lnTo>
                    <a:pt x="82" y="191"/>
                  </a:lnTo>
                  <a:lnTo>
                    <a:pt x="82" y="192"/>
                  </a:lnTo>
                  <a:lnTo>
                    <a:pt x="83" y="193"/>
                  </a:lnTo>
                  <a:lnTo>
                    <a:pt x="82" y="194"/>
                  </a:lnTo>
                  <a:lnTo>
                    <a:pt x="83" y="195"/>
                  </a:lnTo>
                  <a:lnTo>
                    <a:pt x="84" y="196"/>
                  </a:lnTo>
                  <a:lnTo>
                    <a:pt x="86" y="198"/>
                  </a:lnTo>
                  <a:lnTo>
                    <a:pt x="86" y="199"/>
                  </a:lnTo>
                  <a:lnTo>
                    <a:pt x="86" y="200"/>
                  </a:lnTo>
                  <a:lnTo>
                    <a:pt x="85" y="201"/>
                  </a:lnTo>
                  <a:lnTo>
                    <a:pt x="85" y="203"/>
                  </a:lnTo>
                  <a:lnTo>
                    <a:pt x="86" y="202"/>
                  </a:lnTo>
                  <a:lnTo>
                    <a:pt x="88" y="201"/>
                  </a:lnTo>
                  <a:lnTo>
                    <a:pt x="89" y="201"/>
                  </a:lnTo>
                  <a:lnTo>
                    <a:pt x="90" y="203"/>
                  </a:lnTo>
                  <a:lnTo>
                    <a:pt x="89" y="204"/>
                  </a:lnTo>
                  <a:lnTo>
                    <a:pt x="91" y="204"/>
                  </a:lnTo>
                  <a:lnTo>
                    <a:pt x="92" y="205"/>
                  </a:lnTo>
                  <a:lnTo>
                    <a:pt x="93" y="204"/>
                  </a:lnTo>
                  <a:lnTo>
                    <a:pt x="93" y="203"/>
                  </a:lnTo>
                  <a:lnTo>
                    <a:pt x="93" y="204"/>
                  </a:lnTo>
                  <a:lnTo>
                    <a:pt x="94" y="204"/>
                  </a:lnTo>
                  <a:lnTo>
                    <a:pt x="94" y="206"/>
                  </a:lnTo>
                  <a:lnTo>
                    <a:pt x="96" y="207"/>
                  </a:lnTo>
                  <a:lnTo>
                    <a:pt x="96" y="208"/>
                  </a:lnTo>
                  <a:lnTo>
                    <a:pt x="94" y="207"/>
                  </a:lnTo>
                  <a:lnTo>
                    <a:pt x="94" y="208"/>
                  </a:lnTo>
                  <a:lnTo>
                    <a:pt x="93" y="209"/>
                  </a:lnTo>
                  <a:lnTo>
                    <a:pt x="92" y="209"/>
                  </a:lnTo>
                  <a:lnTo>
                    <a:pt x="91" y="209"/>
                  </a:lnTo>
                  <a:lnTo>
                    <a:pt x="91" y="210"/>
                  </a:lnTo>
                  <a:lnTo>
                    <a:pt x="93" y="209"/>
                  </a:lnTo>
                  <a:lnTo>
                    <a:pt x="93" y="210"/>
                  </a:lnTo>
                  <a:lnTo>
                    <a:pt x="94" y="210"/>
                  </a:lnTo>
                  <a:lnTo>
                    <a:pt x="94" y="212"/>
                  </a:lnTo>
                  <a:lnTo>
                    <a:pt x="94" y="215"/>
                  </a:lnTo>
                  <a:lnTo>
                    <a:pt x="93" y="215"/>
                  </a:lnTo>
                  <a:lnTo>
                    <a:pt x="93" y="219"/>
                  </a:lnTo>
                  <a:lnTo>
                    <a:pt x="95" y="221"/>
                  </a:lnTo>
                  <a:lnTo>
                    <a:pt x="97" y="221"/>
                  </a:lnTo>
                  <a:lnTo>
                    <a:pt x="96" y="221"/>
                  </a:lnTo>
                  <a:lnTo>
                    <a:pt x="98" y="222"/>
                  </a:lnTo>
                  <a:lnTo>
                    <a:pt x="100" y="225"/>
                  </a:lnTo>
                  <a:lnTo>
                    <a:pt x="101" y="225"/>
                  </a:lnTo>
                  <a:lnTo>
                    <a:pt x="100" y="226"/>
                  </a:lnTo>
                  <a:lnTo>
                    <a:pt x="101" y="226"/>
                  </a:lnTo>
                  <a:lnTo>
                    <a:pt x="101" y="227"/>
                  </a:lnTo>
                  <a:lnTo>
                    <a:pt x="102" y="227"/>
                  </a:lnTo>
                  <a:lnTo>
                    <a:pt x="103" y="227"/>
                  </a:lnTo>
                  <a:lnTo>
                    <a:pt x="101" y="228"/>
                  </a:lnTo>
                  <a:lnTo>
                    <a:pt x="101" y="230"/>
                  </a:lnTo>
                  <a:lnTo>
                    <a:pt x="103" y="230"/>
                  </a:lnTo>
                  <a:lnTo>
                    <a:pt x="104" y="230"/>
                  </a:lnTo>
                  <a:lnTo>
                    <a:pt x="103" y="231"/>
                  </a:lnTo>
                  <a:lnTo>
                    <a:pt x="104" y="231"/>
                  </a:lnTo>
                  <a:lnTo>
                    <a:pt x="104" y="232"/>
                  </a:lnTo>
                  <a:lnTo>
                    <a:pt x="106" y="233"/>
                  </a:lnTo>
                  <a:lnTo>
                    <a:pt x="105" y="234"/>
                  </a:lnTo>
                  <a:lnTo>
                    <a:pt x="106" y="234"/>
                  </a:lnTo>
                  <a:lnTo>
                    <a:pt x="105" y="235"/>
                  </a:lnTo>
                  <a:lnTo>
                    <a:pt x="104" y="234"/>
                  </a:lnTo>
                  <a:lnTo>
                    <a:pt x="104" y="235"/>
                  </a:lnTo>
                  <a:lnTo>
                    <a:pt x="103" y="234"/>
                  </a:lnTo>
                  <a:lnTo>
                    <a:pt x="104" y="233"/>
                  </a:lnTo>
                  <a:lnTo>
                    <a:pt x="103" y="234"/>
                  </a:lnTo>
                  <a:lnTo>
                    <a:pt x="103" y="236"/>
                  </a:lnTo>
                  <a:lnTo>
                    <a:pt x="104" y="236"/>
                  </a:lnTo>
                  <a:lnTo>
                    <a:pt x="106" y="237"/>
                  </a:lnTo>
                  <a:lnTo>
                    <a:pt x="108" y="237"/>
                  </a:lnTo>
                  <a:lnTo>
                    <a:pt x="108" y="238"/>
                  </a:lnTo>
                  <a:lnTo>
                    <a:pt x="109" y="238"/>
                  </a:lnTo>
                  <a:lnTo>
                    <a:pt x="111" y="240"/>
                  </a:lnTo>
                  <a:lnTo>
                    <a:pt x="111" y="242"/>
                  </a:lnTo>
                  <a:lnTo>
                    <a:pt x="110" y="243"/>
                  </a:lnTo>
                  <a:lnTo>
                    <a:pt x="109" y="242"/>
                  </a:lnTo>
                  <a:lnTo>
                    <a:pt x="108" y="242"/>
                  </a:lnTo>
                  <a:lnTo>
                    <a:pt x="107" y="242"/>
                  </a:lnTo>
                  <a:lnTo>
                    <a:pt x="106" y="243"/>
                  </a:lnTo>
                  <a:lnTo>
                    <a:pt x="107" y="243"/>
                  </a:lnTo>
                  <a:lnTo>
                    <a:pt x="108" y="243"/>
                  </a:lnTo>
                  <a:lnTo>
                    <a:pt x="109" y="242"/>
                  </a:lnTo>
                  <a:lnTo>
                    <a:pt x="109" y="244"/>
                  </a:lnTo>
                  <a:lnTo>
                    <a:pt x="109" y="245"/>
                  </a:lnTo>
                  <a:lnTo>
                    <a:pt x="109" y="246"/>
                  </a:lnTo>
                  <a:lnTo>
                    <a:pt x="108" y="246"/>
                  </a:lnTo>
                  <a:lnTo>
                    <a:pt x="109" y="252"/>
                  </a:lnTo>
                  <a:lnTo>
                    <a:pt x="108" y="254"/>
                  </a:lnTo>
                  <a:lnTo>
                    <a:pt x="109" y="255"/>
                  </a:lnTo>
                  <a:lnTo>
                    <a:pt x="111" y="257"/>
                  </a:lnTo>
                  <a:lnTo>
                    <a:pt x="113" y="259"/>
                  </a:lnTo>
                  <a:lnTo>
                    <a:pt x="115" y="264"/>
                  </a:lnTo>
                  <a:lnTo>
                    <a:pt x="115" y="265"/>
                  </a:lnTo>
                  <a:lnTo>
                    <a:pt x="116" y="267"/>
                  </a:lnTo>
                  <a:lnTo>
                    <a:pt x="117" y="26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8" name="Line 585">
              <a:extLst>
                <a:ext uri="{FF2B5EF4-FFF2-40B4-BE49-F238E27FC236}">
                  <a16:creationId xmlns:a16="http://schemas.microsoft.com/office/drawing/2014/main" id="{999110B2-EA52-FDE3-0CC9-F5701ACB78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385199" y="3205326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9" name="Freeform 586">
              <a:extLst>
                <a:ext uri="{FF2B5EF4-FFF2-40B4-BE49-F238E27FC236}">
                  <a16:creationId xmlns:a16="http://schemas.microsoft.com/office/drawing/2014/main" id="{566B60D4-58CA-4799-F727-56B0D99BB8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85199" y="3205326"/>
              <a:ext cx="1677" cy="28522"/>
            </a:xfrm>
            <a:custGeom>
              <a:avLst/>
              <a:gdLst>
                <a:gd name="T0" fmla="*/ 0 w 1"/>
                <a:gd name="T1" fmla="*/ 40321753 h 17"/>
                <a:gd name="T2" fmla="*/ 0 w 1"/>
                <a:gd name="T3" fmla="*/ 40321753 h 17"/>
                <a:gd name="T4" fmla="*/ 0 w 1"/>
                <a:gd name="T5" fmla="*/ 0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16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0" name="Freeform 587">
              <a:extLst>
                <a:ext uri="{FF2B5EF4-FFF2-40B4-BE49-F238E27FC236}">
                  <a16:creationId xmlns:a16="http://schemas.microsoft.com/office/drawing/2014/main" id="{8809CE9E-C19F-968D-D77F-DEED48D78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86876" y="3180159"/>
              <a:ext cx="28523" cy="28523"/>
            </a:xfrm>
            <a:custGeom>
              <a:avLst/>
              <a:gdLst>
                <a:gd name="T0" fmla="*/ 40323247 w 17"/>
                <a:gd name="T1" fmla="*/ 40323247 h 17"/>
                <a:gd name="T2" fmla="*/ 0 w 17"/>
                <a:gd name="T3" fmla="*/ 20161624 h 17"/>
                <a:gd name="T4" fmla="*/ 0 w 17"/>
                <a:gd name="T5" fmla="*/ 0 h 17"/>
                <a:gd name="T6" fmla="*/ 40323247 w 17"/>
                <a:gd name="T7" fmla="*/ 40323247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1" name="Line 588">
              <a:extLst>
                <a:ext uri="{FF2B5EF4-FFF2-40B4-BE49-F238E27FC236}">
                  <a16:creationId xmlns:a16="http://schemas.microsoft.com/office/drawing/2014/main" id="{38C114D1-5AD8-3122-1B40-2FDF9FCBE5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32861" y="2794265"/>
              <a:ext cx="85567" cy="5034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2" name="Line 589">
              <a:extLst>
                <a:ext uri="{FF2B5EF4-FFF2-40B4-BE49-F238E27FC236}">
                  <a16:creationId xmlns:a16="http://schemas.microsoft.com/office/drawing/2014/main" id="{201DF007-B3CA-63E6-0DFA-B7BAA3A723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18429" y="2794265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3" name="Freeform 590">
              <a:extLst>
                <a:ext uri="{FF2B5EF4-FFF2-40B4-BE49-F238E27FC236}">
                  <a16:creationId xmlns:a16="http://schemas.microsoft.com/office/drawing/2014/main" id="{D3B84B19-18D5-8483-5254-8E8E19B8AA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2661" y="2794265"/>
              <a:ext cx="129190" cy="53690"/>
            </a:xfrm>
            <a:custGeom>
              <a:avLst/>
              <a:gdLst>
                <a:gd name="T0" fmla="*/ 173889276 w 77"/>
                <a:gd name="T1" fmla="*/ 2520950 h 32"/>
                <a:gd name="T2" fmla="*/ 173889276 w 77"/>
                <a:gd name="T3" fmla="*/ 10080625 h 32"/>
                <a:gd name="T4" fmla="*/ 178929568 w 77"/>
                <a:gd name="T5" fmla="*/ 15120938 h 32"/>
                <a:gd name="T6" fmla="*/ 181450508 w 77"/>
                <a:gd name="T7" fmla="*/ 17640300 h 32"/>
                <a:gd name="T8" fmla="*/ 181450508 w 77"/>
                <a:gd name="T9" fmla="*/ 22680613 h 32"/>
                <a:gd name="T10" fmla="*/ 183969860 w 77"/>
                <a:gd name="T11" fmla="*/ 25201563 h 32"/>
                <a:gd name="T12" fmla="*/ 181450508 w 77"/>
                <a:gd name="T13" fmla="*/ 25201563 h 32"/>
                <a:gd name="T14" fmla="*/ 181450508 w 77"/>
                <a:gd name="T15" fmla="*/ 27720925 h 32"/>
                <a:gd name="T16" fmla="*/ 183969860 w 77"/>
                <a:gd name="T17" fmla="*/ 37801550 h 32"/>
                <a:gd name="T18" fmla="*/ 178929568 w 77"/>
                <a:gd name="T19" fmla="*/ 40322500 h 32"/>
                <a:gd name="T20" fmla="*/ 178929568 w 77"/>
                <a:gd name="T21" fmla="*/ 45362813 h 32"/>
                <a:gd name="T22" fmla="*/ 181450508 w 77"/>
                <a:gd name="T23" fmla="*/ 50403125 h 32"/>
                <a:gd name="T24" fmla="*/ 183969860 w 77"/>
                <a:gd name="T25" fmla="*/ 47882175 h 32"/>
                <a:gd name="T26" fmla="*/ 186490800 w 77"/>
                <a:gd name="T27" fmla="*/ 45362813 h 32"/>
                <a:gd name="T28" fmla="*/ 189010152 w 77"/>
                <a:gd name="T29" fmla="*/ 47882175 h 32"/>
                <a:gd name="T30" fmla="*/ 191531092 w 77"/>
                <a:gd name="T31" fmla="*/ 52922488 h 32"/>
                <a:gd name="T32" fmla="*/ 191531092 w 77"/>
                <a:gd name="T33" fmla="*/ 63003113 h 32"/>
                <a:gd name="T34" fmla="*/ 191531092 w 77"/>
                <a:gd name="T35" fmla="*/ 65524063 h 32"/>
                <a:gd name="T36" fmla="*/ 191531092 w 77"/>
                <a:gd name="T37" fmla="*/ 70564375 h 32"/>
                <a:gd name="T38" fmla="*/ 183969860 w 77"/>
                <a:gd name="T39" fmla="*/ 68043425 h 32"/>
                <a:gd name="T40" fmla="*/ 178929568 w 77"/>
                <a:gd name="T41" fmla="*/ 73083738 h 32"/>
                <a:gd name="T42" fmla="*/ 173889276 w 77"/>
                <a:gd name="T43" fmla="*/ 70564375 h 32"/>
                <a:gd name="T44" fmla="*/ 158768401 w 77"/>
                <a:gd name="T45" fmla="*/ 75604688 h 32"/>
                <a:gd name="T46" fmla="*/ 153728109 w 77"/>
                <a:gd name="T47" fmla="*/ 75604688 h 32"/>
                <a:gd name="T48" fmla="*/ 151208756 w 77"/>
                <a:gd name="T49" fmla="*/ 75604688 h 32"/>
                <a:gd name="T50" fmla="*/ 148687817 w 77"/>
                <a:gd name="T51" fmla="*/ 65524063 h 32"/>
                <a:gd name="T52" fmla="*/ 151208756 w 77"/>
                <a:gd name="T53" fmla="*/ 75604688 h 32"/>
                <a:gd name="T54" fmla="*/ 143647525 w 77"/>
                <a:gd name="T55" fmla="*/ 78124050 h 32"/>
                <a:gd name="T56" fmla="*/ 143647525 w 77"/>
                <a:gd name="T57" fmla="*/ 78124050 h 32"/>
                <a:gd name="T58" fmla="*/ 143647525 w 77"/>
                <a:gd name="T59" fmla="*/ 73083738 h 32"/>
                <a:gd name="T60" fmla="*/ 136087881 w 77"/>
                <a:gd name="T61" fmla="*/ 65524063 h 32"/>
                <a:gd name="T62" fmla="*/ 133566941 w 77"/>
                <a:gd name="T63" fmla="*/ 63003113 h 32"/>
                <a:gd name="T64" fmla="*/ 123486357 w 77"/>
                <a:gd name="T65" fmla="*/ 68043425 h 32"/>
                <a:gd name="T66" fmla="*/ 120967005 w 77"/>
                <a:gd name="T67" fmla="*/ 73083738 h 32"/>
                <a:gd name="T68" fmla="*/ 115926713 w 77"/>
                <a:gd name="T69" fmla="*/ 75604688 h 32"/>
                <a:gd name="T70" fmla="*/ 100805838 w 77"/>
                <a:gd name="T71" fmla="*/ 78124050 h 32"/>
                <a:gd name="T72" fmla="*/ 88204314 w 77"/>
                <a:gd name="T73" fmla="*/ 68043425 h 32"/>
                <a:gd name="T74" fmla="*/ 95765546 w 77"/>
                <a:gd name="T75" fmla="*/ 55443438 h 32"/>
                <a:gd name="T76" fmla="*/ 90725254 w 77"/>
                <a:gd name="T77" fmla="*/ 52922488 h 32"/>
                <a:gd name="T78" fmla="*/ 78123730 w 77"/>
                <a:gd name="T79" fmla="*/ 52922488 h 32"/>
                <a:gd name="T80" fmla="*/ 75604378 w 77"/>
                <a:gd name="T81" fmla="*/ 45362813 h 32"/>
                <a:gd name="T82" fmla="*/ 68043147 w 77"/>
                <a:gd name="T83" fmla="*/ 40322500 h 32"/>
                <a:gd name="T84" fmla="*/ 55443211 w 77"/>
                <a:gd name="T85" fmla="*/ 45362813 h 32"/>
                <a:gd name="T86" fmla="*/ 47881979 w 77"/>
                <a:gd name="T87" fmla="*/ 52922488 h 32"/>
                <a:gd name="T88" fmla="*/ 47881979 w 77"/>
                <a:gd name="T89" fmla="*/ 45362813 h 32"/>
                <a:gd name="T90" fmla="*/ 47881979 w 77"/>
                <a:gd name="T91" fmla="*/ 40322500 h 32"/>
                <a:gd name="T92" fmla="*/ 50402919 w 77"/>
                <a:gd name="T93" fmla="*/ 32761238 h 32"/>
                <a:gd name="T94" fmla="*/ 45362627 w 77"/>
                <a:gd name="T95" fmla="*/ 40322500 h 32"/>
                <a:gd name="T96" fmla="*/ 32761103 w 77"/>
                <a:gd name="T97" fmla="*/ 30241875 h 32"/>
                <a:gd name="T98" fmla="*/ 37801395 w 77"/>
                <a:gd name="T99" fmla="*/ 25201563 h 32"/>
                <a:gd name="T100" fmla="*/ 32761103 w 77"/>
                <a:gd name="T101" fmla="*/ 30241875 h 32"/>
                <a:gd name="T102" fmla="*/ 27720812 w 77"/>
                <a:gd name="T103" fmla="*/ 35282188 h 32"/>
                <a:gd name="T104" fmla="*/ 25201459 w 77"/>
                <a:gd name="T105" fmla="*/ 40322500 h 32"/>
                <a:gd name="T106" fmla="*/ 17640228 w 77"/>
                <a:gd name="T107" fmla="*/ 35282188 h 32"/>
                <a:gd name="T108" fmla="*/ 12599936 w 77"/>
                <a:gd name="T109" fmla="*/ 35282188 h 32"/>
                <a:gd name="T110" fmla="*/ 10080584 w 77"/>
                <a:gd name="T111" fmla="*/ 40322500 h 32"/>
                <a:gd name="T112" fmla="*/ 5040292 w 77"/>
                <a:gd name="T113" fmla="*/ 30241875 h 32"/>
                <a:gd name="T114" fmla="*/ 5040292 w 77"/>
                <a:gd name="T115" fmla="*/ 30241875 h 32"/>
                <a:gd name="T116" fmla="*/ 0 w 77"/>
                <a:gd name="T117" fmla="*/ 30241875 h 32"/>
                <a:gd name="T118" fmla="*/ 2519352 w 77"/>
                <a:gd name="T119" fmla="*/ 22680613 h 32"/>
                <a:gd name="T120" fmla="*/ 2519352 w 77"/>
                <a:gd name="T121" fmla="*/ 17640300 h 32"/>
                <a:gd name="T122" fmla="*/ 2519352 w 77"/>
                <a:gd name="T123" fmla="*/ 10080625 h 32"/>
                <a:gd name="T124" fmla="*/ 45362627 w 77"/>
                <a:gd name="T125" fmla="*/ 7559675 h 3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7"/>
                <a:gd name="T190" fmla="*/ 0 h 32"/>
                <a:gd name="T191" fmla="*/ 77 w 77"/>
                <a:gd name="T192" fmla="*/ 32 h 3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7" h="32">
                  <a:moveTo>
                    <a:pt x="69" y="0"/>
                  </a:moveTo>
                  <a:lnTo>
                    <a:pt x="69" y="1"/>
                  </a:lnTo>
                  <a:lnTo>
                    <a:pt x="70" y="1"/>
                  </a:lnTo>
                  <a:lnTo>
                    <a:pt x="69" y="4"/>
                  </a:lnTo>
                  <a:lnTo>
                    <a:pt x="71" y="6"/>
                  </a:lnTo>
                  <a:lnTo>
                    <a:pt x="72" y="7"/>
                  </a:lnTo>
                  <a:lnTo>
                    <a:pt x="72" y="9"/>
                  </a:lnTo>
                  <a:lnTo>
                    <a:pt x="73" y="9"/>
                  </a:lnTo>
                  <a:lnTo>
                    <a:pt x="73" y="10"/>
                  </a:lnTo>
                  <a:lnTo>
                    <a:pt x="72" y="10"/>
                  </a:lnTo>
                  <a:lnTo>
                    <a:pt x="72" y="11"/>
                  </a:lnTo>
                  <a:lnTo>
                    <a:pt x="72" y="12"/>
                  </a:lnTo>
                  <a:lnTo>
                    <a:pt x="73" y="15"/>
                  </a:lnTo>
                  <a:lnTo>
                    <a:pt x="72" y="15"/>
                  </a:lnTo>
                  <a:lnTo>
                    <a:pt x="71" y="16"/>
                  </a:lnTo>
                  <a:lnTo>
                    <a:pt x="71" y="17"/>
                  </a:lnTo>
                  <a:lnTo>
                    <a:pt x="71" y="18"/>
                  </a:lnTo>
                  <a:lnTo>
                    <a:pt x="72" y="19"/>
                  </a:lnTo>
                  <a:lnTo>
                    <a:pt x="72" y="20"/>
                  </a:lnTo>
                  <a:lnTo>
                    <a:pt x="73" y="19"/>
                  </a:lnTo>
                  <a:lnTo>
                    <a:pt x="74" y="19"/>
                  </a:lnTo>
                  <a:lnTo>
                    <a:pt x="74" y="18"/>
                  </a:lnTo>
                  <a:lnTo>
                    <a:pt x="75" y="19"/>
                  </a:lnTo>
                  <a:lnTo>
                    <a:pt x="76" y="19"/>
                  </a:lnTo>
                  <a:lnTo>
                    <a:pt x="76" y="21"/>
                  </a:lnTo>
                  <a:lnTo>
                    <a:pt x="76" y="22"/>
                  </a:lnTo>
                  <a:lnTo>
                    <a:pt x="76" y="25"/>
                  </a:lnTo>
                  <a:lnTo>
                    <a:pt x="76" y="26"/>
                  </a:lnTo>
                  <a:lnTo>
                    <a:pt x="76" y="27"/>
                  </a:lnTo>
                  <a:lnTo>
                    <a:pt x="76" y="28"/>
                  </a:lnTo>
                  <a:lnTo>
                    <a:pt x="74" y="27"/>
                  </a:lnTo>
                  <a:lnTo>
                    <a:pt x="73" y="27"/>
                  </a:lnTo>
                  <a:lnTo>
                    <a:pt x="72" y="28"/>
                  </a:lnTo>
                  <a:lnTo>
                    <a:pt x="71" y="29"/>
                  </a:lnTo>
                  <a:lnTo>
                    <a:pt x="71" y="30"/>
                  </a:lnTo>
                  <a:lnTo>
                    <a:pt x="69" y="28"/>
                  </a:lnTo>
                  <a:lnTo>
                    <a:pt x="65" y="28"/>
                  </a:lnTo>
                  <a:lnTo>
                    <a:pt x="63" y="30"/>
                  </a:lnTo>
                  <a:lnTo>
                    <a:pt x="62" y="30"/>
                  </a:lnTo>
                  <a:lnTo>
                    <a:pt x="61" y="30"/>
                  </a:lnTo>
                  <a:lnTo>
                    <a:pt x="60" y="28"/>
                  </a:lnTo>
                  <a:lnTo>
                    <a:pt x="60" y="30"/>
                  </a:lnTo>
                  <a:lnTo>
                    <a:pt x="59" y="25"/>
                  </a:lnTo>
                  <a:lnTo>
                    <a:pt x="59" y="26"/>
                  </a:lnTo>
                  <a:lnTo>
                    <a:pt x="59" y="27"/>
                  </a:lnTo>
                  <a:lnTo>
                    <a:pt x="60" y="30"/>
                  </a:lnTo>
                  <a:lnTo>
                    <a:pt x="58" y="31"/>
                  </a:lnTo>
                  <a:lnTo>
                    <a:pt x="57" y="31"/>
                  </a:lnTo>
                  <a:lnTo>
                    <a:pt x="57" y="30"/>
                  </a:lnTo>
                  <a:lnTo>
                    <a:pt x="57" y="31"/>
                  </a:lnTo>
                  <a:lnTo>
                    <a:pt x="57" y="29"/>
                  </a:lnTo>
                  <a:lnTo>
                    <a:pt x="56" y="28"/>
                  </a:lnTo>
                  <a:lnTo>
                    <a:pt x="54" y="26"/>
                  </a:lnTo>
                  <a:lnTo>
                    <a:pt x="53" y="26"/>
                  </a:lnTo>
                  <a:lnTo>
                    <a:pt x="53" y="25"/>
                  </a:lnTo>
                  <a:lnTo>
                    <a:pt x="52" y="26"/>
                  </a:lnTo>
                  <a:lnTo>
                    <a:pt x="49" y="27"/>
                  </a:lnTo>
                  <a:lnTo>
                    <a:pt x="49" y="28"/>
                  </a:lnTo>
                  <a:lnTo>
                    <a:pt x="48" y="29"/>
                  </a:lnTo>
                  <a:lnTo>
                    <a:pt x="47" y="29"/>
                  </a:lnTo>
                  <a:lnTo>
                    <a:pt x="46" y="30"/>
                  </a:lnTo>
                  <a:lnTo>
                    <a:pt x="42" y="31"/>
                  </a:lnTo>
                  <a:lnTo>
                    <a:pt x="40" y="31"/>
                  </a:lnTo>
                  <a:lnTo>
                    <a:pt x="38" y="28"/>
                  </a:lnTo>
                  <a:lnTo>
                    <a:pt x="35" y="27"/>
                  </a:lnTo>
                  <a:lnTo>
                    <a:pt x="37" y="25"/>
                  </a:lnTo>
                  <a:lnTo>
                    <a:pt x="38" y="22"/>
                  </a:lnTo>
                  <a:lnTo>
                    <a:pt x="36" y="21"/>
                  </a:lnTo>
                  <a:lnTo>
                    <a:pt x="35" y="21"/>
                  </a:lnTo>
                  <a:lnTo>
                    <a:pt x="31" y="21"/>
                  </a:lnTo>
                  <a:lnTo>
                    <a:pt x="30" y="18"/>
                  </a:lnTo>
                  <a:lnTo>
                    <a:pt x="29" y="16"/>
                  </a:lnTo>
                  <a:lnTo>
                    <a:pt x="27" y="16"/>
                  </a:lnTo>
                  <a:lnTo>
                    <a:pt x="24" y="17"/>
                  </a:lnTo>
                  <a:lnTo>
                    <a:pt x="22" y="18"/>
                  </a:lnTo>
                  <a:lnTo>
                    <a:pt x="20" y="20"/>
                  </a:lnTo>
                  <a:lnTo>
                    <a:pt x="19" y="21"/>
                  </a:lnTo>
                  <a:lnTo>
                    <a:pt x="17" y="20"/>
                  </a:lnTo>
                  <a:lnTo>
                    <a:pt x="19" y="18"/>
                  </a:lnTo>
                  <a:lnTo>
                    <a:pt x="18" y="16"/>
                  </a:lnTo>
                  <a:lnTo>
                    <a:pt x="19" y="16"/>
                  </a:lnTo>
                  <a:lnTo>
                    <a:pt x="21" y="14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8" y="16"/>
                  </a:lnTo>
                  <a:lnTo>
                    <a:pt x="17" y="15"/>
                  </a:lnTo>
                  <a:lnTo>
                    <a:pt x="13" y="12"/>
                  </a:lnTo>
                  <a:lnTo>
                    <a:pt x="14" y="12"/>
                  </a:lnTo>
                  <a:lnTo>
                    <a:pt x="15" y="10"/>
                  </a:lnTo>
                  <a:lnTo>
                    <a:pt x="14" y="12"/>
                  </a:lnTo>
                  <a:lnTo>
                    <a:pt x="13" y="12"/>
                  </a:lnTo>
                  <a:lnTo>
                    <a:pt x="12" y="13"/>
                  </a:lnTo>
                  <a:lnTo>
                    <a:pt x="11" y="14"/>
                  </a:lnTo>
                  <a:lnTo>
                    <a:pt x="11" y="16"/>
                  </a:lnTo>
                  <a:lnTo>
                    <a:pt x="10" y="16"/>
                  </a:lnTo>
                  <a:lnTo>
                    <a:pt x="7" y="14"/>
                  </a:lnTo>
                  <a:lnTo>
                    <a:pt x="5" y="15"/>
                  </a:lnTo>
                  <a:lnTo>
                    <a:pt x="5" y="14"/>
                  </a:lnTo>
                  <a:lnTo>
                    <a:pt x="5" y="15"/>
                  </a:lnTo>
                  <a:lnTo>
                    <a:pt x="4" y="16"/>
                  </a:lnTo>
                  <a:lnTo>
                    <a:pt x="2" y="12"/>
                  </a:lnTo>
                  <a:lnTo>
                    <a:pt x="1" y="12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1" y="9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6"/>
                  </a:lnTo>
                  <a:lnTo>
                    <a:pt x="1" y="4"/>
                  </a:lnTo>
                  <a:lnTo>
                    <a:pt x="8" y="3"/>
                  </a:lnTo>
                  <a:lnTo>
                    <a:pt x="18" y="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4" name="Freeform 591">
              <a:extLst>
                <a:ext uri="{FF2B5EF4-FFF2-40B4-BE49-F238E27FC236}">
                  <a16:creationId xmlns:a16="http://schemas.microsoft.com/office/drawing/2014/main" id="{A88CD505-004D-DC0A-0581-92A03D4DF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41918" y="2792588"/>
              <a:ext cx="46978" cy="35233"/>
            </a:xfrm>
            <a:custGeom>
              <a:avLst/>
              <a:gdLst>
                <a:gd name="T0" fmla="*/ 0 w 28"/>
                <a:gd name="T1" fmla="*/ 0 h 21"/>
                <a:gd name="T2" fmla="*/ 45362813 w 28"/>
                <a:gd name="T3" fmla="*/ 0 h 21"/>
                <a:gd name="T4" fmla="*/ 42843450 w 28"/>
                <a:gd name="T5" fmla="*/ 2519325 h 21"/>
                <a:gd name="T6" fmla="*/ 47883763 w 28"/>
                <a:gd name="T7" fmla="*/ 2519325 h 21"/>
                <a:gd name="T8" fmla="*/ 52924075 w 28"/>
                <a:gd name="T9" fmla="*/ 5040237 h 21"/>
                <a:gd name="T10" fmla="*/ 52924075 w 28"/>
                <a:gd name="T11" fmla="*/ 10080474 h 21"/>
                <a:gd name="T12" fmla="*/ 55443438 w 28"/>
                <a:gd name="T13" fmla="*/ 15120711 h 21"/>
                <a:gd name="T14" fmla="*/ 60483750 w 28"/>
                <a:gd name="T15" fmla="*/ 17640035 h 21"/>
                <a:gd name="T16" fmla="*/ 63004700 w 28"/>
                <a:gd name="T17" fmla="*/ 20160948 h 21"/>
                <a:gd name="T18" fmla="*/ 68045013 w 28"/>
                <a:gd name="T19" fmla="*/ 47881457 h 21"/>
                <a:gd name="T20" fmla="*/ 65524063 w 28"/>
                <a:gd name="T21" fmla="*/ 50402369 h 21"/>
                <a:gd name="T22" fmla="*/ 57964388 w 28"/>
                <a:gd name="T23" fmla="*/ 50402369 h 21"/>
                <a:gd name="T24" fmla="*/ 50403125 w 28"/>
                <a:gd name="T25" fmla="*/ 47881457 h 21"/>
                <a:gd name="T26" fmla="*/ 47883763 w 28"/>
                <a:gd name="T27" fmla="*/ 47881457 h 21"/>
                <a:gd name="T28" fmla="*/ 47883763 w 28"/>
                <a:gd name="T29" fmla="*/ 50402369 h 21"/>
                <a:gd name="T30" fmla="*/ 45362813 w 28"/>
                <a:gd name="T31" fmla="*/ 47881457 h 21"/>
                <a:gd name="T32" fmla="*/ 47883763 w 28"/>
                <a:gd name="T33" fmla="*/ 50402369 h 21"/>
                <a:gd name="T34" fmla="*/ 45362813 w 28"/>
                <a:gd name="T35" fmla="*/ 50402369 h 21"/>
                <a:gd name="T36" fmla="*/ 42843450 w 28"/>
                <a:gd name="T37" fmla="*/ 47881457 h 21"/>
                <a:gd name="T38" fmla="*/ 37801550 w 28"/>
                <a:gd name="T39" fmla="*/ 47881457 h 21"/>
                <a:gd name="T40" fmla="*/ 27722513 w 28"/>
                <a:gd name="T41" fmla="*/ 42841220 h 21"/>
                <a:gd name="T42" fmla="*/ 25201563 w 28"/>
                <a:gd name="T43" fmla="*/ 32760746 h 21"/>
                <a:gd name="T44" fmla="*/ 22682200 w 28"/>
                <a:gd name="T45" fmla="*/ 30241421 h 21"/>
                <a:gd name="T46" fmla="*/ 15120938 w 28"/>
                <a:gd name="T47" fmla="*/ 25201185 h 21"/>
                <a:gd name="T48" fmla="*/ 17641888 w 28"/>
                <a:gd name="T49" fmla="*/ 25201185 h 21"/>
                <a:gd name="T50" fmla="*/ 15120938 w 28"/>
                <a:gd name="T51" fmla="*/ 20160948 h 21"/>
                <a:gd name="T52" fmla="*/ 12601575 w 28"/>
                <a:gd name="T53" fmla="*/ 20160948 h 21"/>
                <a:gd name="T54" fmla="*/ 12601575 w 28"/>
                <a:gd name="T55" fmla="*/ 17640035 h 21"/>
                <a:gd name="T56" fmla="*/ 12601575 w 28"/>
                <a:gd name="T57" fmla="*/ 12599799 h 21"/>
                <a:gd name="T58" fmla="*/ 7561263 w 28"/>
                <a:gd name="T59" fmla="*/ 10080474 h 21"/>
                <a:gd name="T60" fmla="*/ 7561263 w 28"/>
                <a:gd name="T61" fmla="*/ 10080474 h 21"/>
                <a:gd name="T62" fmla="*/ 2520950 w 28"/>
                <a:gd name="T63" fmla="*/ 10080474 h 21"/>
                <a:gd name="T64" fmla="*/ 0 w 28"/>
                <a:gd name="T65" fmla="*/ 2519325 h 21"/>
                <a:gd name="T66" fmla="*/ 0 w 28"/>
                <a:gd name="T67" fmla="*/ 0 h 2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8"/>
                <a:gd name="T103" fmla="*/ 0 h 21"/>
                <a:gd name="T104" fmla="*/ 28 w 28"/>
                <a:gd name="T105" fmla="*/ 21 h 2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8" h="21">
                  <a:moveTo>
                    <a:pt x="0" y="0"/>
                  </a:moveTo>
                  <a:lnTo>
                    <a:pt x="18" y="0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1" y="2"/>
                  </a:lnTo>
                  <a:lnTo>
                    <a:pt x="21" y="4"/>
                  </a:lnTo>
                  <a:lnTo>
                    <a:pt x="22" y="6"/>
                  </a:lnTo>
                  <a:lnTo>
                    <a:pt x="24" y="7"/>
                  </a:lnTo>
                  <a:lnTo>
                    <a:pt x="25" y="8"/>
                  </a:lnTo>
                  <a:lnTo>
                    <a:pt x="27" y="19"/>
                  </a:lnTo>
                  <a:lnTo>
                    <a:pt x="26" y="20"/>
                  </a:lnTo>
                  <a:lnTo>
                    <a:pt x="23" y="20"/>
                  </a:lnTo>
                  <a:lnTo>
                    <a:pt x="20" y="19"/>
                  </a:lnTo>
                  <a:lnTo>
                    <a:pt x="19" y="19"/>
                  </a:lnTo>
                  <a:lnTo>
                    <a:pt x="19" y="20"/>
                  </a:lnTo>
                  <a:lnTo>
                    <a:pt x="18" y="19"/>
                  </a:lnTo>
                  <a:lnTo>
                    <a:pt x="19" y="20"/>
                  </a:lnTo>
                  <a:lnTo>
                    <a:pt x="18" y="20"/>
                  </a:lnTo>
                  <a:lnTo>
                    <a:pt x="17" y="19"/>
                  </a:lnTo>
                  <a:lnTo>
                    <a:pt x="15" y="19"/>
                  </a:lnTo>
                  <a:lnTo>
                    <a:pt x="11" y="17"/>
                  </a:lnTo>
                  <a:lnTo>
                    <a:pt x="10" y="13"/>
                  </a:lnTo>
                  <a:lnTo>
                    <a:pt x="9" y="12"/>
                  </a:lnTo>
                  <a:lnTo>
                    <a:pt x="6" y="10"/>
                  </a:lnTo>
                  <a:lnTo>
                    <a:pt x="7" y="10"/>
                  </a:lnTo>
                  <a:lnTo>
                    <a:pt x="6" y="8"/>
                  </a:lnTo>
                  <a:lnTo>
                    <a:pt x="5" y="8"/>
                  </a:lnTo>
                  <a:lnTo>
                    <a:pt x="5" y="7"/>
                  </a:lnTo>
                  <a:lnTo>
                    <a:pt x="5" y="5"/>
                  </a:lnTo>
                  <a:lnTo>
                    <a:pt x="3" y="4"/>
                  </a:lnTo>
                  <a:lnTo>
                    <a:pt x="1" y="4"/>
                  </a:ln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5" name="Freeform 592">
              <a:extLst>
                <a:ext uri="{FF2B5EF4-FFF2-40B4-BE49-F238E27FC236}">
                  <a16:creationId xmlns:a16="http://schemas.microsoft.com/office/drawing/2014/main" id="{385E5FE5-1420-81FA-F394-F93EA769B4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0441" y="2789232"/>
              <a:ext cx="90601" cy="92278"/>
            </a:xfrm>
            <a:custGeom>
              <a:avLst/>
              <a:gdLst>
                <a:gd name="T0" fmla="*/ 42843450 w 54"/>
                <a:gd name="T1" fmla="*/ 2519348 h 55"/>
                <a:gd name="T2" fmla="*/ 88206263 w 54"/>
                <a:gd name="T3" fmla="*/ 0 h 55"/>
                <a:gd name="T4" fmla="*/ 98286888 w 54"/>
                <a:gd name="T5" fmla="*/ 7559632 h 55"/>
                <a:gd name="T6" fmla="*/ 103327200 w 54"/>
                <a:gd name="T7" fmla="*/ 20161135 h 55"/>
                <a:gd name="T8" fmla="*/ 103327200 w 54"/>
                <a:gd name="T9" fmla="*/ 32761050 h 55"/>
                <a:gd name="T10" fmla="*/ 100806250 w 54"/>
                <a:gd name="T11" fmla="*/ 25201418 h 55"/>
                <a:gd name="T12" fmla="*/ 105846563 w 54"/>
                <a:gd name="T13" fmla="*/ 20161135 h 55"/>
                <a:gd name="T14" fmla="*/ 110886875 w 54"/>
                <a:gd name="T15" fmla="*/ 10080567 h 55"/>
                <a:gd name="T16" fmla="*/ 110886875 w 54"/>
                <a:gd name="T17" fmla="*/ 0 h 55"/>
                <a:gd name="T18" fmla="*/ 115927188 w 54"/>
                <a:gd name="T19" fmla="*/ 2519348 h 55"/>
                <a:gd name="T20" fmla="*/ 113407825 w 54"/>
                <a:gd name="T21" fmla="*/ 15120851 h 55"/>
                <a:gd name="T22" fmla="*/ 115927188 w 54"/>
                <a:gd name="T23" fmla="*/ 22680483 h 55"/>
                <a:gd name="T24" fmla="*/ 113407825 w 54"/>
                <a:gd name="T25" fmla="*/ 32761050 h 55"/>
                <a:gd name="T26" fmla="*/ 113407825 w 54"/>
                <a:gd name="T27" fmla="*/ 40322269 h 55"/>
                <a:gd name="T28" fmla="*/ 115927188 w 54"/>
                <a:gd name="T29" fmla="*/ 50402836 h 55"/>
                <a:gd name="T30" fmla="*/ 113407825 w 54"/>
                <a:gd name="T31" fmla="*/ 57962468 h 55"/>
                <a:gd name="T32" fmla="*/ 115927188 w 54"/>
                <a:gd name="T33" fmla="*/ 80644538 h 55"/>
                <a:gd name="T34" fmla="*/ 115927188 w 54"/>
                <a:gd name="T35" fmla="*/ 83163886 h 55"/>
                <a:gd name="T36" fmla="*/ 113407825 w 54"/>
                <a:gd name="T37" fmla="*/ 85684822 h 55"/>
                <a:gd name="T38" fmla="*/ 115927188 w 54"/>
                <a:gd name="T39" fmla="*/ 90725105 h 55"/>
                <a:gd name="T40" fmla="*/ 115927188 w 54"/>
                <a:gd name="T41" fmla="*/ 100805673 h 55"/>
                <a:gd name="T42" fmla="*/ 113407825 w 54"/>
                <a:gd name="T43" fmla="*/ 113405588 h 55"/>
                <a:gd name="T44" fmla="*/ 118448138 w 54"/>
                <a:gd name="T45" fmla="*/ 113405588 h 55"/>
                <a:gd name="T46" fmla="*/ 133569075 w 54"/>
                <a:gd name="T47" fmla="*/ 118445872 h 55"/>
                <a:gd name="T48" fmla="*/ 126007813 w 54"/>
                <a:gd name="T49" fmla="*/ 128526439 h 55"/>
                <a:gd name="T50" fmla="*/ 115927188 w 54"/>
                <a:gd name="T51" fmla="*/ 128526439 h 55"/>
                <a:gd name="T52" fmla="*/ 110886875 w 54"/>
                <a:gd name="T53" fmla="*/ 131047375 h 55"/>
                <a:gd name="T54" fmla="*/ 98286888 w 54"/>
                <a:gd name="T55" fmla="*/ 133566723 h 55"/>
                <a:gd name="T56" fmla="*/ 88206263 w 54"/>
                <a:gd name="T57" fmla="*/ 126007091 h 55"/>
                <a:gd name="T58" fmla="*/ 80645000 w 54"/>
                <a:gd name="T59" fmla="*/ 118445872 h 55"/>
                <a:gd name="T60" fmla="*/ 75604688 w 54"/>
                <a:gd name="T61" fmla="*/ 120966807 h 55"/>
                <a:gd name="T62" fmla="*/ 55443438 w 54"/>
                <a:gd name="T63" fmla="*/ 115926524 h 55"/>
                <a:gd name="T64" fmla="*/ 45362813 w 54"/>
                <a:gd name="T65" fmla="*/ 118445872 h 55"/>
                <a:gd name="T66" fmla="*/ 45362813 w 54"/>
                <a:gd name="T67" fmla="*/ 113405588 h 55"/>
                <a:gd name="T68" fmla="*/ 47883763 w 54"/>
                <a:gd name="T69" fmla="*/ 105845956 h 55"/>
                <a:gd name="T70" fmla="*/ 40322500 w 54"/>
                <a:gd name="T71" fmla="*/ 103325021 h 55"/>
                <a:gd name="T72" fmla="*/ 35282188 w 54"/>
                <a:gd name="T73" fmla="*/ 108365304 h 55"/>
                <a:gd name="T74" fmla="*/ 37801550 w 54"/>
                <a:gd name="T75" fmla="*/ 113405588 h 55"/>
                <a:gd name="T76" fmla="*/ 20161250 w 54"/>
                <a:gd name="T77" fmla="*/ 115926524 h 55"/>
                <a:gd name="T78" fmla="*/ 17640300 w 54"/>
                <a:gd name="T79" fmla="*/ 123486155 h 55"/>
                <a:gd name="T80" fmla="*/ 20161250 w 54"/>
                <a:gd name="T81" fmla="*/ 133566723 h 55"/>
                <a:gd name="T82" fmla="*/ 15120938 w 54"/>
                <a:gd name="T83" fmla="*/ 126007091 h 55"/>
                <a:gd name="T84" fmla="*/ 0 w 54"/>
                <a:gd name="T85" fmla="*/ 115926524 h 55"/>
                <a:gd name="T86" fmla="*/ 2520950 w 54"/>
                <a:gd name="T87" fmla="*/ 105845956 h 55"/>
                <a:gd name="T88" fmla="*/ 10080625 w 54"/>
                <a:gd name="T89" fmla="*/ 85684822 h 55"/>
                <a:gd name="T90" fmla="*/ 15120938 w 54"/>
                <a:gd name="T91" fmla="*/ 75604255 h 55"/>
                <a:gd name="T92" fmla="*/ 17640300 w 54"/>
                <a:gd name="T93" fmla="*/ 75604255 h 55"/>
                <a:gd name="T94" fmla="*/ 22682200 w 54"/>
                <a:gd name="T95" fmla="*/ 70563971 h 55"/>
                <a:gd name="T96" fmla="*/ 22682200 w 54"/>
                <a:gd name="T97" fmla="*/ 65523687 h 55"/>
                <a:gd name="T98" fmla="*/ 27722513 w 54"/>
                <a:gd name="T99" fmla="*/ 65523687 h 55"/>
                <a:gd name="T100" fmla="*/ 35282188 w 54"/>
                <a:gd name="T101" fmla="*/ 70563971 h 55"/>
                <a:gd name="T102" fmla="*/ 45362813 w 54"/>
                <a:gd name="T103" fmla="*/ 68043035 h 55"/>
                <a:gd name="T104" fmla="*/ 50403125 w 54"/>
                <a:gd name="T105" fmla="*/ 75604255 h 55"/>
                <a:gd name="T106" fmla="*/ 50403125 w 54"/>
                <a:gd name="T107" fmla="*/ 75604255 h 55"/>
                <a:gd name="T108" fmla="*/ 45362813 w 54"/>
                <a:gd name="T109" fmla="*/ 70563971 h 55"/>
                <a:gd name="T110" fmla="*/ 42843450 w 54"/>
                <a:gd name="T111" fmla="*/ 70563971 h 55"/>
                <a:gd name="T112" fmla="*/ 35282188 w 54"/>
                <a:gd name="T113" fmla="*/ 63002752 h 55"/>
                <a:gd name="T114" fmla="*/ 25201563 w 54"/>
                <a:gd name="T115" fmla="*/ 57962468 h 55"/>
                <a:gd name="T116" fmla="*/ 25201563 w 54"/>
                <a:gd name="T117" fmla="*/ 52922184 h 55"/>
                <a:gd name="T118" fmla="*/ 25201563 w 54"/>
                <a:gd name="T119" fmla="*/ 25201418 h 55"/>
                <a:gd name="T120" fmla="*/ 35282188 w 54"/>
                <a:gd name="T121" fmla="*/ 17640199 h 55"/>
                <a:gd name="T122" fmla="*/ 30241875 w 54"/>
                <a:gd name="T123" fmla="*/ 5040284 h 55"/>
                <a:gd name="T124" fmla="*/ 32762825 w 54"/>
                <a:gd name="T125" fmla="*/ 5040284 h 5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4"/>
                <a:gd name="T190" fmla="*/ 0 h 55"/>
                <a:gd name="T191" fmla="*/ 54 w 54"/>
                <a:gd name="T192" fmla="*/ 55 h 5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4" h="55">
                  <a:moveTo>
                    <a:pt x="12" y="1"/>
                  </a:moveTo>
                  <a:lnTo>
                    <a:pt x="15" y="1"/>
                  </a:lnTo>
                  <a:lnTo>
                    <a:pt x="17" y="1"/>
                  </a:lnTo>
                  <a:lnTo>
                    <a:pt x="18" y="1"/>
                  </a:lnTo>
                  <a:lnTo>
                    <a:pt x="19" y="1"/>
                  </a:lnTo>
                  <a:lnTo>
                    <a:pt x="35" y="0"/>
                  </a:lnTo>
                  <a:lnTo>
                    <a:pt x="38" y="0"/>
                  </a:lnTo>
                  <a:lnTo>
                    <a:pt x="39" y="3"/>
                  </a:lnTo>
                  <a:lnTo>
                    <a:pt x="40" y="4"/>
                  </a:lnTo>
                  <a:lnTo>
                    <a:pt x="39" y="6"/>
                  </a:lnTo>
                  <a:lnTo>
                    <a:pt x="41" y="8"/>
                  </a:lnTo>
                  <a:lnTo>
                    <a:pt x="40" y="11"/>
                  </a:lnTo>
                  <a:lnTo>
                    <a:pt x="41" y="11"/>
                  </a:lnTo>
                  <a:lnTo>
                    <a:pt x="41" y="13"/>
                  </a:lnTo>
                  <a:lnTo>
                    <a:pt x="41" y="12"/>
                  </a:lnTo>
                  <a:lnTo>
                    <a:pt x="40" y="11"/>
                  </a:lnTo>
                  <a:lnTo>
                    <a:pt x="40" y="10"/>
                  </a:lnTo>
                  <a:lnTo>
                    <a:pt x="42" y="9"/>
                  </a:lnTo>
                  <a:lnTo>
                    <a:pt x="42" y="8"/>
                  </a:lnTo>
                  <a:lnTo>
                    <a:pt x="42" y="7"/>
                  </a:lnTo>
                  <a:lnTo>
                    <a:pt x="42" y="6"/>
                  </a:lnTo>
                  <a:lnTo>
                    <a:pt x="44" y="4"/>
                  </a:lnTo>
                  <a:lnTo>
                    <a:pt x="44" y="3"/>
                  </a:lnTo>
                  <a:lnTo>
                    <a:pt x="44" y="1"/>
                  </a:lnTo>
                  <a:lnTo>
                    <a:pt x="44" y="0"/>
                  </a:lnTo>
                  <a:lnTo>
                    <a:pt x="45" y="0"/>
                  </a:lnTo>
                  <a:lnTo>
                    <a:pt x="46" y="1"/>
                  </a:lnTo>
                  <a:lnTo>
                    <a:pt x="44" y="3"/>
                  </a:lnTo>
                  <a:lnTo>
                    <a:pt x="45" y="6"/>
                  </a:lnTo>
                  <a:lnTo>
                    <a:pt x="45" y="7"/>
                  </a:lnTo>
                  <a:lnTo>
                    <a:pt x="45" y="9"/>
                  </a:lnTo>
                  <a:lnTo>
                    <a:pt x="46" y="9"/>
                  </a:lnTo>
                  <a:lnTo>
                    <a:pt x="45" y="11"/>
                  </a:lnTo>
                  <a:lnTo>
                    <a:pt x="45" y="12"/>
                  </a:lnTo>
                  <a:lnTo>
                    <a:pt x="45" y="13"/>
                  </a:lnTo>
                  <a:lnTo>
                    <a:pt x="45" y="14"/>
                  </a:lnTo>
                  <a:lnTo>
                    <a:pt x="45" y="15"/>
                  </a:lnTo>
                  <a:lnTo>
                    <a:pt x="45" y="16"/>
                  </a:lnTo>
                  <a:lnTo>
                    <a:pt x="45" y="17"/>
                  </a:lnTo>
                  <a:lnTo>
                    <a:pt x="45" y="19"/>
                  </a:lnTo>
                  <a:lnTo>
                    <a:pt x="46" y="20"/>
                  </a:lnTo>
                  <a:lnTo>
                    <a:pt x="45" y="21"/>
                  </a:lnTo>
                  <a:lnTo>
                    <a:pt x="45" y="23"/>
                  </a:lnTo>
                  <a:lnTo>
                    <a:pt x="45" y="24"/>
                  </a:lnTo>
                  <a:lnTo>
                    <a:pt x="46" y="30"/>
                  </a:lnTo>
                  <a:lnTo>
                    <a:pt x="46" y="32"/>
                  </a:lnTo>
                  <a:lnTo>
                    <a:pt x="46" y="33"/>
                  </a:lnTo>
                  <a:lnTo>
                    <a:pt x="47" y="33"/>
                  </a:lnTo>
                  <a:lnTo>
                    <a:pt x="46" y="33"/>
                  </a:lnTo>
                  <a:lnTo>
                    <a:pt x="47" y="34"/>
                  </a:lnTo>
                  <a:lnTo>
                    <a:pt x="46" y="34"/>
                  </a:lnTo>
                  <a:lnTo>
                    <a:pt x="45" y="34"/>
                  </a:lnTo>
                  <a:lnTo>
                    <a:pt x="44" y="36"/>
                  </a:lnTo>
                  <a:lnTo>
                    <a:pt x="45" y="36"/>
                  </a:lnTo>
                  <a:lnTo>
                    <a:pt x="46" y="36"/>
                  </a:lnTo>
                  <a:lnTo>
                    <a:pt x="47" y="36"/>
                  </a:lnTo>
                  <a:lnTo>
                    <a:pt x="47" y="37"/>
                  </a:lnTo>
                  <a:lnTo>
                    <a:pt x="46" y="40"/>
                  </a:lnTo>
                  <a:lnTo>
                    <a:pt x="45" y="43"/>
                  </a:lnTo>
                  <a:lnTo>
                    <a:pt x="45" y="45"/>
                  </a:lnTo>
                  <a:lnTo>
                    <a:pt x="46" y="45"/>
                  </a:lnTo>
                  <a:lnTo>
                    <a:pt x="47" y="45"/>
                  </a:lnTo>
                  <a:lnTo>
                    <a:pt x="48" y="45"/>
                  </a:lnTo>
                  <a:lnTo>
                    <a:pt x="50" y="47"/>
                  </a:lnTo>
                  <a:lnTo>
                    <a:pt x="53" y="47"/>
                  </a:lnTo>
                  <a:lnTo>
                    <a:pt x="52" y="49"/>
                  </a:lnTo>
                  <a:lnTo>
                    <a:pt x="52" y="51"/>
                  </a:lnTo>
                  <a:lnTo>
                    <a:pt x="50" y="51"/>
                  </a:lnTo>
                  <a:lnTo>
                    <a:pt x="47" y="49"/>
                  </a:lnTo>
                  <a:lnTo>
                    <a:pt x="47" y="50"/>
                  </a:lnTo>
                  <a:lnTo>
                    <a:pt x="46" y="51"/>
                  </a:lnTo>
                  <a:lnTo>
                    <a:pt x="47" y="51"/>
                  </a:lnTo>
                  <a:lnTo>
                    <a:pt x="44" y="52"/>
                  </a:lnTo>
                  <a:lnTo>
                    <a:pt x="42" y="52"/>
                  </a:lnTo>
                  <a:lnTo>
                    <a:pt x="41" y="54"/>
                  </a:lnTo>
                  <a:lnTo>
                    <a:pt x="39" y="53"/>
                  </a:lnTo>
                  <a:lnTo>
                    <a:pt x="37" y="52"/>
                  </a:lnTo>
                  <a:lnTo>
                    <a:pt x="35" y="51"/>
                  </a:lnTo>
                  <a:lnTo>
                    <a:pt x="35" y="50"/>
                  </a:lnTo>
                  <a:lnTo>
                    <a:pt x="35" y="48"/>
                  </a:lnTo>
                  <a:lnTo>
                    <a:pt x="34" y="47"/>
                  </a:lnTo>
                  <a:lnTo>
                    <a:pt x="32" y="47"/>
                  </a:lnTo>
                  <a:lnTo>
                    <a:pt x="31" y="46"/>
                  </a:lnTo>
                  <a:lnTo>
                    <a:pt x="30" y="48"/>
                  </a:lnTo>
                  <a:lnTo>
                    <a:pt x="29" y="48"/>
                  </a:lnTo>
                  <a:lnTo>
                    <a:pt x="26" y="46"/>
                  </a:lnTo>
                  <a:lnTo>
                    <a:pt x="22" y="46"/>
                  </a:lnTo>
                  <a:lnTo>
                    <a:pt x="21" y="47"/>
                  </a:lnTo>
                  <a:lnTo>
                    <a:pt x="19" y="48"/>
                  </a:lnTo>
                  <a:lnTo>
                    <a:pt x="18" y="47"/>
                  </a:lnTo>
                  <a:lnTo>
                    <a:pt x="18" y="46"/>
                  </a:lnTo>
                  <a:lnTo>
                    <a:pt x="18" y="45"/>
                  </a:lnTo>
                  <a:lnTo>
                    <a:pt x="17" y="44"/>
                  </a:lnTo>
                  <a:lnTo>
                    <a:pt x="19" y="43"/>
                  </a:lnTo>
                  <a:lnTo>
                    <a:pt x="19" y="42"/>
                  </a:lnTo>
                  <a:lnTo>
                    <a:pt x="17" y="42"/>
                  </a:lnTo>
                  <a:lnTo>
                    <a:pt x="17" y="41"/>
                  </a:lnTo>
                  <a:lnTo>
                    <a:pt x="16" y="41"/>
                  </a:lnTo>
                  <a:lnTo>
                    <a:pt x="16" y="42"/>
                  </a:lnTo>
                  <a:lnTo>
                    <a:pt x="15" y="42"/>
                  </a:lnTo>
                  <a:lnTo>
                    <a:pt x="14" y="43"/>
                  </a:lnTo>
                  <a:lnTo>
                    <a:pt x="15" y="43"/>
                  </a:lnTo>
                  <a:lnTo>
                    <a:pt x="15" y="45"/>
                  </a:lnTo>
                  <a:lnTo>
                    <a:pt x="13" y="46"/>
                  </a:lnTo>
                  <a:lnTo>
                    <a:pt x="10" y="45"/>
                  </a:lnTo>
                  <a:lnTo>
                    <a:pt x="8" y="46"/>
                  </a:lnTo>
                  <a:lnTo>
                    <a:pt x="8" y="48"/>
                  </a:lnTo>
                  <a:lnTo>
                    <a:pt x="7" y="49"/>
                  </a:lnTo>
                  <a:lnTo>
                    <a:pt x="7" y="51"/>
                  </a:lnTo>
                  <a:lnTo>
                    <a:pt x="8" y="52"/>
                  </a:lnTo>
                  <a:lnTo>
                    <a:pt x="8" y="53"/>
                  </a:lnTo>
                  <a:lnTo>
                    <a:pt x="7" y="53"/>
                  </a:lnTo>
                  <a:lnTo>
                    <a:pt x="7" y="52"/>
                  </a:lnTo>
                  <a:lnTo>
                    <a:pt x="6" y="50"/>
                  </a:lnTo>
                  <a:lnTo>
                    <a:pt x="4" y="47"/>
                  </a:lnTo>
                  <a:lnTo>
                    <a:pt x="1" y="46"/>
                  </a:lnTo>
                  <a:lnTo>
                    <a:pt x="0" y="46"/>
                  </a:lnTo>
                  <a:lnTo>
                    <a:pt x="0" y="45"/>
                  </a:lnTo>
                  <a:lnTo>
                    <a:pt x="1" y="42"/>
                  </a:lnTo>
                  <a:lnTo>
                    <a:pt x="3" y="40"/>
                  </a:lnTo>
                  <a:lnTo>
                    <a:pt x="4" y="36"/>
                  </a:lnTo>
                  <a:lnTo>
                    <a:pt x="4" y="34"/>
                  </a:lnTo>
                  <a:lnTo>
                    <a:pt x="4" y="32"/>
                  </a:lnTo>
                  <a:lnTo>
                    <a:pt x="6" y="31"/>
                  </a:lnTo>
                  <a:lnTo>
                    <a:pt x="6" y="30"/>
                  </a:lnTo>
                  <a:lnTo>
                    <a:pt x="7" y="30"/>
                  </a:lnTo>
                  <a:lnTo>
                    <a:pt x="7" y="29"/>
                  </a:lnTo>
                  <a:lnTo>
                    <a:pt x="7" y="30"/>
                  </a:lnTo>
                  <a:lnTo>
                    <a:pt x="7" y="31"/>
                  </a:lnTo>
                  <a:lnTo>
                    <a:pt x="8" y="30"/>
                  </a:lnTo>
                  <a:lnTo>
                    <a:pt x="9" y="28"/>
                  </a:lnTo>
                  <a:lnTo>
                    <a:pt x="7" y="28"/>
                  </a:lnTo>
                  <a:lnTo>
                    <a:pt x="7" y="26"/>
                  </a:lnTo>
                  <a:lnTo>
                    <a:pt x="9" y="26"/>
                  </a:lnTo>
                  <a:lnTo>
                    <a:pt x="10" y="27"/>
                  </a:lnTo>
                  <a:lnTo>
                    <a:pt x="11" y="27"/>
                  </a:lnTo>
                  <a:lnTo>
                    <a:pt x="11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5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9"/>
                  </a:lnTo>
                  <a:lnTo>
                    <a:pt x="20" y="29"/>
                  </a:lnTo>
                  <a:lnTo>
                    <a:pt x="20" y="30"/>
                  </a:lnTo>
                  <a:lnTo>
                    <a:pt x="21" y="30"/>
                  </a:lnTo>
                  <a:lnTo>
                    <a:pt x="20" y="30"/>
                  </a:lnTo>
                  <a:lnTo>
                    <a:pt x="20" y="29"/>
                  </a:lnTo>
                  <a:lnTo>
                    <a:pt x="19" y="30"/>
                  </a:lnTo>
                  <a:lnTo>
                    <a:pt x="18" y="28"/>
                  </a:lnTo>
                  <a:lnTo>
                    <a:pt x="18" y="27"/>
                  </a:lnTo>
                  <a:lnTo>
                    <a:pt x="17" y="27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5" y="28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1" y="24"/>
                  </a:lnTo>
                  <a:lnTo>
                    <a:pt x="10" y="23"/>
                  </a:lnTo>
                  <a:lnTo>
                    <a:pt x="9" y="22"/>
                  </a:lnTo>
                  <a:lnTo>
                    <a:pt x="9" y="21"/>
                  </a:lnTo>
                  <a:lnTo>
                    <a:pt x="10" y="21"/>
                  </a:lnTo>
                  <a:lnTo>
                    <a:pt x="8" y="10"/>
                  </a:lnTo>
                  <a:lnTo>
                    <a:pt x="9" y="9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3" y="10"/>
                  </a:lnTo>
                  <a:lnTo>
                    <a:pt x="14" y="7"/>
                  </a:lnTo>
                  <a:lnTo>
                    <a:pt x="14" y="6"/>
                  </a:lnTo>
                  <a:lnTo>
                    <a:pt x="12" y="3"/>
                  </a:lnTo>
                  <a:lnTo>
                    <a:pt x="12" y="2"/>
                  </a:lnTo>
                  <a:lnTo>
                    <a:pt x="13" y="2"/>
                  </a:lnTo>
                  <a:lnTo>
                    <a:pt x="14" y="1"/>
                  </a:lnTo>
                  <a:lnTo>
                    <a:pt x="13" y="2"/>
                  </a:lnTo>
                  <a:lnTo>
                    <a:pt x="12" y="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6" name="Freeform 593">
              <a:extLst>
                <a:ext uri="{FF2B5EF4-FFF2-40B4-BE49-F238E27FC236}">
                  <a16:creationId xmlns:a16="http://schemas.microsoft.com/office/drawing/2014/main" id="{8B79B2B4-9DB0-97C1-8142-2623A687CA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9297" y="2789232"/>
              <a:ext cx="28523" cy="28522"/>
            </a:xfrm>
            <a:custGeom>
              <a:avLst/>
              <a:gdLst>
                <a:gd name="T0" fmla="*/ 12601808 w 17"/>
                <a:gd name="T1" fmla="*/ 0 h 17"/>
                <a:gd name="T2" fmla="*/ 25202029 w 17"/>
                <a:gd name="T3" fmla="*/ 0 h 17"/>
                <a:gd name="T4" fmla="*/ 25202029 w 17"/>
                <a:gd name="T5" fmla="*/ 5040219 h 17"/>
                <a:gd name="T6" fmla="*/ 25202029 w 17"/>
                <a:gd name="T7" fmla="*/ 5040219 h 17"/>
                <a:gd name="T8" fmla="*/ 25202029 w 17"/>
                <a:gd name="T9" fmla="*/ 10080438 h 17"/>
                <a:gd name="T10" fmla="*/ 40323247 w 17"/>
                <a:gd name="T11" fmla="*/ 10080438 h 17"/>
                <a:gd name="T12" fmla="*/ 25202029 w 17"/>
                <a:gd name="T13" fmla="*/ 15120657 h 17"/>
                <a:gd name="T14" fmla="*/ 40323247 w 17"/>
                <a:gd name="T15" fmla="*/ 32760631 h 17"/>
                <a:gd name="T16" fmla="*/ 25202029 w 17"/>
                <a:gd name="T17" fmla="*/ 40321753 h 17"/>
                <a:gd name="T18" fmla="*/ 25202029 w 17"/>
                <a:gd name="T19" fmla="*/ 40321753 h 17"/>
                <a:gd name="T20" fmla="*/ 25202029 w 17"/>
                <a:gd name="T21" fmla="*/ 32760631 h 17"/>
                <a:gd name="T22" fmla="*/ 25202029 w 17"/>
                <a:gd name="T23" fmla="*/ 32760631 h 17"/>
                <a:gd name="T24" fmla="*/ 0 w 17"/>
                <a:gd name="T25" fmla="*/ 32760631 h 17"/>
                <a:gd name="T26" fmla="*/ 0 w 17"/>
                <a:gd name="T27" fmla="*/ 22680192 h 17"/>
                <a:gd name="T28" fmla="*/ 12601808 w 17"/>
                <a:gd name="T29" fmla="*/ 10080438 h 17"/>
                <a:gd name="T30" fmla="*/ 25202029 w 17"/>
                <a:gd name="T31" fmla="*/ 5040219 h 17"/>
                <a:gd name="T32" fmla="*/ 12601808 w 17"/>
                <a:gd name="T33" fmla="*/ 5040219 h 17"/>
                <a:gd name="T34" fmla="*/ 25202029 w 17"/>
                <a:gd name="T35" fmla="*/ 5040219 h 17"/>
                <a:gd name="T36" fmla="*/ 12601808 w 17"/>
                <a:gd name="T37" fmla="*/ 5040219 h 17"/>
                <a:gd name="T38" fmla="*/ 12601808 w 17"/>
                <a:gd name="T39" fmla="*/ 0 h 1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7"/>
                <a:gd name="T61" fmla="*/ 0 h 17"/>
                <a:gd name="T62" fmla="*/ 17 w 17"/>
                <a:gd name="T63" fmla="*/ 17 h 1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7" h="17">
                  <a:moveTo>
                    <a:pt x="5" y="0"/>
                  </a:moveTo>
                  <a:lnTo>
                    <a:pt x="10" y="0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6" y="4"/>
                  </a:lnTo>
                  <a:lnTo>
                    <a:pt x="10" y="6"/>
                  </a:lnTo>
                  <a:lnTo>
                    <a:pt x="16" y="13"/>
                  </a:lnTo>
                  <a:lnTo>
                    <a:pt x="10" y="16"/>
                  </a:lnTo>
                  <a:lnTo>
                    <a:pt x="10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5" y="4"/>
                  </a:lnTo>
                  <a:lnTo>
                    <a:pt x="10" y="2"/>
                  </a:lnTo>
                  <a:lnTo>
                    <a:pt x="5" y="2"/>
                  </a:lnTo>
                  <a:lnTo>
                    <a:pt x="10" y="2"/>
                  </a:lnTo>
                  <a:lnTo>
                    <a:pt x="5" y="2"/>
                  </a:lnTo>
                  <a:lnTo>
                    <a:pt x="5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7" name="Freeform 594">
              <a:extLst>
                <a:ext uri="{FF2B5EF4-FFF2-40B4-BE49-F238E27FC236}">
                  <a16:creationId xmlns:a16="http://schemas.microsoft.com/office/drawing/2014/main" id="{6CF7E981-1979-E1E9-F9AA-B1674E8F6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1042" y="2789232"/>
              <a:ext cx="28522" cy="1677"/>
            </a:xfrm>
            <a:custGeom>
              <a:avLst/>
              <a:gdLst>
                <a:gd name="T0" fmla="*/ 0 w 17"/>
                <a:gd name="T1" fmla="*/ 0 h 1"/>
                <a:gd name="T2" fmla="*/ 40321753 w 17"/>
                <a:gd name="T3" fmla="*/ 0 h 1"/>
                <a:gd name="T4" fmla="*/ 40321753 w 17"/>
                <a:gd name="T5" fmla="*/ 0 h 1"/>
                <a:gd name="T6" fmla="*/ 0 w 17"/>
                <a:gd name="T7" fmla="*/ 0 h 1"/>
                <a:gd name="T8" fmla="*/ 0 w 17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"/>
                <a:gd name="T17" fmla="*/ 17 w 17"/>
                <a:gd name="T18" fmla="*/ 1 h 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">
                  <a:moveTo>
                    <a:pt x="0" y="0"/>
                  </a:move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8" name="Freeform 595">
              <a:extLst>
                <a:ext uri="{FF2B5EF4-FFF2-40B4-BE49-F238E27FC236}">
                  <a16:creationId xmlns:a16="http://schemas.microsoft.com/office/drawing/2014/main" id="{A10B2795-FA55-A5DD-C92F-54DFD3617C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9364" y="2787554"/>
              <a:ext cx="144291" cy="421128"/>
            </a:xfrm>
            <a:custGeom>
              <a:avLst/>
              <a:gdLst>
                <a:gd name="T0" fmla="*/ 80645000 w 86"/>
                <a:gd name="T1" fmla="*/ 163811156 h 251"/>
                <a:gd name="T2" fmla="*/ 161290000 w 86"/>
                <a:gd name="T3" fmla="*/ 466230285 h 251"/>
                <a:gd name="T4" fmla="*/ 206652813 w 86"/>
                <a:gd name="T5" fmla="*/ 619959215 h 251"/>
                <a:gd name="T6" fmla="*/ 199093138 w 86"/>
                <a:gd name="T7" fmla="*/ 617439850 h 251"/>
                <a:gd name="T8" fmla="*/ 186491563 w 86"/>
                <a:gd name="T9" fmla="*/ 619959215 h 251"/>
                <a:gd name="T10" fmla="*/ 189012513 w 86"/>
                <a:gd name="T11" fmla="*/ 607359212 h 251"/>
                <a:gd name="T12" fmla="*/ 178931888 w 86"/>
                <a:gd name="T13" fmla="*/ 594757621 h 251"/>
                <a:gd name="T14" fmla="*/ 166330313 w 86"/>
                <a:gd name="T15" fmla="*/ 587197937 h 251"/>
                <a:gd name="T16" fmla="*/ 161290000 w 86"/>
                <a:gd name="T17" fmla="*/ 579636665 h 251"/>
                <a:gd name="T18" fmla="*/ 156249688 w 86"/>
                <a:gd name="T19" fmla="*/ 567036662 h 251"/>
                <a:gd name="T20" fmla="*/ 183972200 w 86"/>
                <a:gd name="T21" fmla="*/ 579636665 h 251"/>
                <a:gd name="T22" fmla="*/ 189012513 w 86"/>
                <a:gd name="T23" fmla="*/ 602318893 h 251"/>
                <a:gd name="T24" fmla="*/ 189012513 w 86"/>
                <a:gd name="T25" fmla="*/ 587197937 h 251"/>
                <a:gd name="T26" fmla="*/ 194052825 w 86"/>
                <a:gd name="T27" fmla="*/ 602318893 h 251"/>
                <a:gd name="T28" fmla="*/ 186491563 w 86"/>
                <a:gd name="T29" fmla="*/ 582157618 h 251"/>
                <a:gd name="T30" fmla="*/ 173891575 w 86"/>
                <a:gd name="T31" fmla="*/ 564515708 h 251"/>
                <a:gd name="T32" fmla="*/ 168851263 w 86"/>
                <a:gd name="T33" fmla="*/ 536794749 h 251"/>
                <a:gd name="T34" fmla="*/ 151209375 w 86"/>
                <a:gd name="T35" fmla="*/ 506552836 h 251"/>
                <a:gd name="T36" fmla="*/ 138607800 w 86"/>
                <a:gd name="T37" fmla="*/ 488910926 h 251"/>
                <a:gd name="T38" fmla="*/ 131048125 w 86"/>
                <a:gd name="T39" fmla="*/ 448588375 h 251"/>
                <a:gd name="T40" fmla="*/ 123486863 w 86"/>
                <a:gd name="T41" fmla="*/ 388104550 h 251"/>
                <a:gd name="T42" fmla="*/ 118446550 w 86"/>
                <a:gd name="T43" fmla="*/ 355343271 h 251"/>
                <a:gd name="T44" fmla="*/ 93246575 w 86"/>
                <a:gd name="T45" fmla="*/ 337701361 h 251"/>
                <a:gd name="T46" fmla="*/ 98286888 w 86"/>
                <a:gd name="T47" fmla="*/ 325101358 h 251"/>
                <a:gd name="T48" fmla="*/ 100806250 w 86"/>
                <a:gd name="T49" fmla="*/ 309980401 h 251"/>
                <a:gd name="T50" fmla="*/ 95765938 w 86"/>
                <a:gd name="T51" fmla="*/ 289819126 h 251"/>
                <a:gd name="T52" fmla="*/ 95765938 w 86"/>
                <a:gd name="T53" fmla="*/ 287298173 h 251"/>
                <a:gd name="T54" fmla="*/ 95765938 w 86"/>
                <a:gd name="T55" fmla="*/ 269657851 h 251"/>
                <a:gd name="T56" fmla="*/ 88206263 w 86"/>
                <a:gd name="T57" fmla="*/ 249496576 h 251"/>
                <a:gd name="T58" fmla="*/ 73083738 w 86"/>
                <a:gd name="T59" fmla="*/ 249496576 h 251"/>
                <a:gd name="T60" fmla="*/ 73083738 w 86"/>
                <a:gd name="T61" fmla="*/ 234375619 h 251"/>
                <a:gd name="T62" fmla="*/ 57962800 w 86"/>
                <a:gd name="T63" fmla="*/ 224294981 h 251"/>
                <a:gd name="T64" fmla="*/ 57962800 w 86"/>
                <a:gd name="T65" fmla="*/ 204133706 h 251"/>
                <a:gd name="T66" fmla="*/ 52924075 w 86"/>
                <a:gd name="T67" fmla="*/ 219254663 h 251"/>
                <a:gd name="T68" fmla="*/ 45362813 w 86"/>
                <a:gd name="T69" fmla="*/ 211693391 h 251"/>
                <a:gd name="T70" fmla="*/ 50403125 w 86"/>
                <a:gd name="T71" fmla="*/ 194053069 h 251"/>
                <a:gd name="T72" fmla="*/ 55443438 w 86"/>
                <a:gd name="T73" fmla="*/ 181451478 h 251"/>
                <a:gd name="T74" fmla="*/ 42843450 w 86"/>
                <a:gd name="T75" fmla="*/ 178932112 h 251"/>
                <a:gd name="T76" fmla="*/ 50403125 w 86"/>
                <a:gd name="T77" fmla="*/ 168851474 h 251"/>
                <a:gd name="T78" fmla="*/ 50403125 w 86"/>
                <a:gd name="T79" fmla="*/ 156249884 h 251"/>
                <a:gd name="T80" fmla="*/ 30241875 w 86"/>
                <a:gd name="T81" fmla="*/ 158770837 h 251"/>
                <a:gd name="T82" fmla="*/ 30241875 w 86"/>
                <a:gd name="T83" fmla="*/ 143649880 h 251"/>
                <a:gd name="T84" fmla="*/ 12601575 w 86"/>
                <a:gd name="T85" fmla="*/ 153730518 h 251"/>
                <a:gd name="T86" fmla="*/ 7559675 w 86"/>
                <a:gd name="T87" fmla="*/ 138609561 h 251"/>
                <a:gd name="T88" fmla="*/ 22682200 w 86"/>
                <a:gd name="T89" fmla="*/ 136088608 h 251"/>
                <a:gd name="T90" fmla="*/ 22682200 w 86"/>
                <a:gd name="T91" fmla="*/ 123488605 h 251"/>
                <a:gd name="T92" fmla="*/ 27720925 w 86"/>
                <a:gd name="T93" fmla="*/ 141128927 h 251"/>
                <a:gd name="T94" fmla="*/ 30241875 w 86"/>
                <a:gd name="T95" fmla="*/ 120967652 h 251"/>
                <a:gd name="T96" fmla="*/ 30241875 w 86"/>
                <a:gd name="T97" fmla="*/ 100806376 h 251"/>
                <a:gd name="T98" fmla="*/ 30241875 w 86"/>
                <a:gd name="T99" fmla="*/ 75604782 h 251"/>
                <a:gd name="T100" fmla="*/ 45362813 w 86"/>
                <a:gd name="T101" fmla="*/ 80645101 h 251"/>
                <a:gd name="T102" fmla="*/ 40322500 w 86"/>
                <a:gd name="T103" fmla="*/ 68045098 h 251"/>
                <a:gd name="T104" fmla="*/ 50403125 w 86"/>
                <a:gd name="T105" fmla="*/ 73085417 h 251"/>
                <a:gd name="T106" fmla="*/ 45362813 w 86"/>
                <a:gd name="T107" fmla="*/ 60483826 h 251"/>
                <a:gd name="T108" fmla="*/ 45362813 w 86"/>
                <a:gd name="T109" fmla="*/ 55443507 h 251"/>
                <a:gd name="T110" fmla="*/ 45362813 w 86"/>
                <a:gd name="T111" fmla="*/ 50403188 h 251"/>
                <a:gd name="T112" fmla="*/ 37801550 w 86"/>
                <a:gd name="T113" fmla="*/ 68045098 h 251"/>
                <a:gd name="T114" fmla="*/ 35282188 w 86"/>
                <a:gd name="T115" fmla="*/ 52924141 h 251"/>
                <a:gd name="T116" fmla="*/ 27720925 w 86"/>
                <a:gd name="T117" fmla="*/ 32762866 h 251"/>
                <a:gd name="T118" fmla="*/ 27720925 w 86"/>
                <a:gd name="T119" fmla="*/ 17641910 h 251"/>
                <a:gd name="T120" fmla="*/ 25201563 w 86"/>
                <a:gd name="T121" fmla="*/ 12601591 h 251"/>
                <a:gd name="T122" fmla="*/ 15120938 w 86"/>
                <a:gd name="T123" fmla="*/ 12601591 h 251"/>
                <a:gd name="T124" fmla="*/ 7559675 w 86"/>
                <a:gd name="T125" fmla="*/ 2520953 h 2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86"/>
                <a:gd name="T190" fmla="*/ 0 h 251"/>
                <a:gd name="T191" fmla="*/ 86 w 86"/>
                <a:gd name="T192" fmla="*/ 251 h 25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86" h="251">
                  <a:moveTo>
                    <a:pt x="3" y="1"/>
                  </a:moveTo>
                  <a:lnTo>
                    <a:pt x="6" y="1"/>
                  </a:lnTo>
                  <a:lnTo>
                    <a:pt x="7" y="1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8" y="1"/>
                  </a:lnTo>
                  <a:lnTo>
                    <a:pt x="18" y="5"/>
                  </a:lnTo>
                  <a:lnTo>
                    <a:pt x="20" y="16"/>
                  </a:lnTo>
                  <a:lnTo>
                    <a:pt x="26" y="40"/>
                  </a:lnTo>
                  <a:lnTo>
                    <a:pt x="26" y="43"/>
                  </a:lnTo>
                  <a:lnTo>
                    <a:pt x="30" y="59"/>
                  </a:lnTo>
                  <a:lnTo>
                    <a:pt x="32" y="63"/>
                  </a:lnTo>
                  <a:lnTo>
                    <a:pt x="32" y="65"/>
                  </a:lnTo>
                  <a:lnTo>
                    <a:pt x="35" y="77"/>
                  </a:lnTo>
                  <a:lnTo>
                    <a:pt x="39" y="91"/>
                  </a:lnTo>
                  <a:lnTo>
                    <a:pt x="40" y="96"/>
                  </a:lnTo>
                  <a:lnTo>
                    <a:pt x="43" y="101"/>
                  </a:lnTo>
                  <a:lnTo>
                    <a:pt x="47" y="125"/>
                  </a:lnTo>
                  <a:lnTo>
                    <a:pt x="48" y="128"/>
                  </a:lnTo>
                  <a:lnTo>
                    <a:pt x="49" y="131"/>
                  </a:lnTo>
                  <a:lnTo>
                    <a:pt x="51" y="141"/>
                  </a:lnTo>
                  <a:lnTo>
                    <a:pt x="52" y="146"/>
                  </a:lnTo>
                  <a:lnTo>
                    <a:pt x="53" y="150"/>
                  </a:lnTo>
                  <a:lnTo>
                    <a:pt x="56" y="162"/>
                  </a:lnTo>
                  <a:lnTo>
                    <a:pt x="62" y="179"/>
                  </a:lnTo>
                  <a:lnTo>
                    <a:pt x="64" y="185"/>
                  </a:lnTo>
                  <a:lnTo>
                    <a:pt x="65" y="188"/>
                  </a:lnTo>
                  <a:lnTo>
                    <a:pt x="67" y="197"/>
                  </a:lnTo>
                  <a:lnTo>
                    <a:pt x="73" y="212"/>
                  </a:lnTo>
                  <a:lnTo>
                    <a:pt x="73" y="214"/>
                  </a:lnTo>
                  <a:lnTo>
                    <a:pt x="76" y="222"/>
                  </a:lnTo>
                  <a:lnTo>
                    <a:pt x="77" y="226"/>
                  </a:lnTo>
                  <a:lnTo>
                    <a:pt x="79" y="229"/>
                  </a:lnTo>
                  <a:lnTo>
                    <a:pt x="80" y="234"/>
                  </a:lnTo>
                  <a:lnTo>
                    <a:pt x="84" y="242"/>
                  </a:lnTo>
                  <a:lnTo>
                    <a:pt x="85" y="247"/>
                  </a:lnTo>
                  <a:lnTo>
                    <a:pt x="84" y="248"/>
                  </a:lnTo>
                  <a:lnTo>
                    <a:pt x="83" y="246"/>
                  </a:lnTo>
                  <a:lnTo>
                    <a:pt x="82" y="246"/>
                  </a:lnTo>
                  <a:lnTo>
                    <a:pt x="82" y="245"/>
                  </a:lnTo>
                  <a:lnTo>
                    <a:pt x="82" y="246"/>
                  </a:lnTo>
                  <a:lnTo>
                    <a:pt x="81" y="247"/>
                  </a:lnTo>
                  <a:lnTo>
                    <a:pt x="81" y="248"/>
                  </a:lnTo>
                  <a:lnTo>
                    <a:pt x="79" y="249"/>
                  </a:lnTo>
                  <a:lnTo>
                    <a:pt x="78" y="248"/>
                  </a:lnTo>
                  <a:lnTo>
                    <a:pt x="78" y="249"/>
                  </a:lnTo>
                  <a:lnTo>
                    <a:pt x="76" y="250"/>
                  </a:lnTo>
                  <a:lnTo>
                    <a:pt x="76" y="249"/>
                  </a:lnTo>
                  <a:lnTo>
                    <a:pt x="77" y="249"/>
                  </a:lnTo>
                  <a:lnTo>
                    <a:pt x="78" y="245"/>
                  </a:lnTo>
                  <a:lnTo>
                    <a:pt x="79" y="245"/>
                  </a:lnTo>
                  <a:lnTo>
                    <a:pt x="79" y="244"/>
                  </a:lnTo>
                  <a:lnTo>
                    <a:pt x="78" y="243"/>
                  </a:lnTo>
                  <a:lnTo>
                    <a:pt x="78" y="244"/>
                  </a:lnTo>
                  <a:lnTo>
                    <a:pt x="77" y="245"/>
                  </a:lnTo>
                  <a:lnTo>
                    <a:pt x="76" y="247"/>
                  </a:lnTo>
                  <a:lnTo>
                    <a:pt x="73" y="248"/>
                  </a:lnTo>
                  <a:lnTo>
                    <a:pt x="73" y="247"/>
                  </a:lnTo>
                  <a:lnTo>
                    <a:pt x="74" y="246"/>
                  </a:lnTo>
                  <a:lnTo>
                    <a:pt x="76" y="245"/>
                  </a:lnTo>
                  <a:lnTo>
                    <a:pt x="75" y="245"/>
                  </a:lnTo>
                  <a:lnTo>
                    <a:pt x="74" y="246"/>
                  </a:lnTo>
                  <a:lnTo>
                    <a:pt x="73" y="246"/>
                  </a:lnTo>
                  <a:lnTo>
                    <a:pt x="73" y="247"/>
                  </a:lnTo>
                  <a:lnTo>
                    <a:pt x="73" y="246"/>
                  </a:lnTo>
                  <a:lnTo>
                    <a:pt x="74" y="246"/>
                  </a:lnTo>
                  <a:lnTo>
                    <a:pt x="74" y="245"/>
                  </a:lnTo>
                  <a:lnTo>
                    <a:pt x="73" y="244"/>
                  </a:lnTo>
                  <a:lnTo>
                    <a:pt x="74" y="244"/>
                  </a:lnTo>
                  <a:lnTo>
                    <a:pt x="74" y="243"/>
                  </a:lnTo>
                  <a:lnTo>
                    <a:pt x="75" y="244"/>
                  </a:lnTo>
                  <a:lnTo>
                    <a:pt x="75" y="243"/>
                  </a:lnTo>
                  <a:lnTo>
                    <a:pt x="75" y="242"/>
                  </a:lnTo>
                  <a:lnTo>
                    <a:pt x="75" y="241"/>
                  </a:lnTo>
                  <a:lnTo>
                    <a:pt x="74" y="243"/>
                  </a:lnTo>
                  <a:lnTo>
                    <a:pt x="75" y="241"/>
                  </a:lnTo>
                  <a:lnTo>
                    <a:pt x="74" y="240"/>
                  </a:lnTo>
                  <a:lnTo>
                    <a:pt x="73" y="240"/>
                  </a:lnTo>
                  <a:lnTo>
                    <a:pt x="73" y="243"/>
                  </a:lnTo>
                  <a:lnTo>
                    <a:pt x="72" y="237"/>
                  </a:lnTo>
                  <a:lnTo>
                    <a:pt x="72" y="236"/>
                  </a:lnTo>
                  <a:lnTo>
                    <a:pt x="71" y="236"/>
                  </a:lnTo>
                  <a:lnTo>
                    <a:pt x="70" y="236"/>
                  </a:lnTo>
                  <a:lnTo>
                    <a:pt x="70" y="235"/>
                  </a:lnTo>
                  <a:lnTo>
                    <a:pt x="68" y="236"/>
                  </a:lnTo>
                  <a:lnTo>
                    <a:pt x="68" y="234"/>
                  </a:lnTo>
                  <a:lnTo>
                    <a:pt x="67" y="235"/>
                  </a:lnTo>
                  <a:lnTo>
                    <a:pt x="67" y="234"/>
                  </a:lnTo>
                  <a:lnTo>
                    <a:pt x="67" y="233"/>
                  </a:lnTo>
                  <a:lnTo>
                    <a:pt x="67" y="234"/>
                  </a:lnTo>
                  <a:lnTo>
                    <a:pt x="67" y="233"/>
                  </a:lnTo>
                  <a:lnTo>
                    <a:pt x="67" y="231"/>
                  </a:lnTo>
                  <a:lnTo>
                    <a:pt x="66" y="233"/>
                  </a:lnTo>
                  <a:lnTo>
                    <a:pt x="64" y="234"/>
                  </a:lnTo>
                  <a:lnTo>
                    <a:pt x="62" y="234"/>
                  </a:lnTo>
                  <a:lnTo>
                    <a:pt x="64" y="234"/>
                  </a:lnTo>
                  <a:lnTo>
                    <a:pt x="65" y="233"/>
                  </a:lnTo>
                  <a:lnTo>
                    <a:pt x="64" y="233"/>
                  </a:lnTo>
                  <a:lnTo>
                    <a:pt x="65" y="232"/>
                  </a:lnTo>
                  <a:lnTo>
                    <a:pt x="65" y="231"/>
                  </a:lnTo>
                  <a:lnTo>
                    <a:pt x="66" y="231"/>
                  </a:lnTo>
                  <a:lnTo>
                    <a:pt x="65" y="231"/>
                  </a:lnTo>
                  <a:lnTo>
                    <a:pt x="64" y="230"/>
                  </a:lnTo>
                  <a:lnTo>
                    <a:pt x="65" y="230"/>
                  </a:lnTo>
                  <a:lnTo>
                    <a:pt x="65" y="229"/>
                  </a:lnTo>
                  <a:lnTo>
                    <a:pt x="66" y="228"/>
                  </a:lnTo>
                  <a:lnTo>
                    <a:pt x="67" y="229"/>
                  </a:lnTo>
                  <a:lnTo>
                    <a:pt x="67" y="228"/>
                  </a:lnTo>
                  <a:lnTo>
                    <a:pt x="66" y="228"/>
                  </a:lnTo>
                  <a:lnTo>
                    <a:pt x="66" y="227"/>
                  </a:lnTo>
                  <a:lnTo>
                    <a:pt x="66" y="225"/>
                  </a:lnTo>
                  <a:lnTo>
                    <a:pt x="64" y="226"/>
                  </a:lnTo>
                  <a:lnTo>
                    <a:pt x="64" y="227"/>
                  </a:lnTo>
                  <a:lnTo>
                    <a:pt x="64" y="226"/>
                  </a:lnTo>
                  <a:lnTo>
                    <a:pt x="63" y="225"/>
                  </a:lnTo>
                  <a:lnTo>
                    <a:pt x="62" y="225"/>
                  </a:lnTo>
                  <a:lnTo>
                    <a:pt x="64" y="225"/>
                  </a:lnTo>
                  <a:lnTo>
                    <a:pt x="64" y="224"/>
                  </a:lnTo>
                  <a:lnTo>
                    <a:pt x="65" y="224"/>
                  </a:lnTo>
                  <a:lnTo>
                    <a:pt x="66" y="224"/>
                  </a:lnTo>
                  <a:lnTo>
                    <a:pt x="67" y="226"/>
                  </a:lnTo>
                  <a:lnTo>
                    <a:pt x="68" y="226"/>
                  </a:lnTo>
                  <a:lnTo>
                    <a:pt x="70" y="226"/>
                  </a:lnTo>
                  <a:lnTo>
                    <a:pt x="73" y="229"/>
                  </a:lnTo>
                  <a:lnTo>
                    <a:pt x="74" y="229"/>
                  </a:lnTo>
                  <a:lnTo>
                    <a:pt x="73" y="230"/>
                  </a:lnTo>
                  <a:lnTo>
                    <a:pt x="73" y="231"/>
                  </a:lnTo>
                  <a:lnTo>
                    <a:pt x="72" y="233"/>
                  </a:lnTo>
                  <a:lnTo>
                    <a:pt x="73" y="233"/>
                  </a:lnTo>
                  <a:lnTo>
                    <a:pt x="72" y="233"/>
                  </a:lnTo>
                  <a:lnTo>
                    <a:pt x="71" y="234"/>
                  </a:lnTo>
                  <a:lnTo>
                    <a:pt x="71" y="233"/>
                  </a:lnTo>
                  <a:lnTo>
                    <a:pt x="70" y="233"/>
                  </a:lnTo>
                  <a:lnTo>
                    <a:pt x="71" y="235"/>
                  </a:lnTo>
                  <a:lnTo>
                    <a:pt x="72" y="235"/>
                  </a:lnTo>
                  <a:lnTo>
                    <a:pt x="73" y="237"/>
                  </a:lnTo>
                  <a:lnTo>
                    <a:pt x="74" y="238"/>
                  </a:lnTo>
                  <a:lnTo>
                    <a:pt x="75" y="239"/>
                  </a:lnTo>
                  <a:lnTo>
                    <a:pt x="75" y="238"/>
                  </a:lnTo>
                  <a:lnTo>
                    <a:pt x="75" y="237"/>
                  </a:lnTo>
                  <a:lnTo>
                    <a:pt x="75" y="236"/>
                  </a:lnTo>
                  <a:lnTo>
                    <a:pt x="74" y="236"/>
                  </a:lnTo>
                  <a:lnTo>
                    <a:pt x="74" y="237"/>
                  </a:lnTo>
                  <a:lnTo>
                    <a:pt x="73" y="237"/>
                  </a:lnTo>
                  <a:lnTo>
                    <a:pt x="73" y="236"/>
                  </a:lnTo>
                  <a:lnTo>
                    <a:pt x="73" y="234"/>
                  </a:lnTo>
                  <a:lnTo>
                    <a:pt x="73" y="233"/>
                  </a:lnTo>
                  <a:lnTo>
                    <a:pt x="74" y="233"/>
                  </a:lnTo>
                  <a:lnTo>
                    <a:pt x="75" y="233"/>
                  </a:lnTo>
                  <a:lnTo>
                    <a:pt x="75" y="232"/>
                  </a:lnTo>
                  <a:lnTo>
                    <a:pt x="76" y="234"/>
                  </a:lnTo>
                  <a:lnTo>
                    <a:pt x="76" y="236"/>
                  </a:lnTo>
                  <a:lnTo>
                    <a:pt x="76" y="238"/>
                  </a:lnTo>
                  <a:lnTo>
                    <a:pt x="78" y="236"/>
                  </a:lnTo>
                  <a:lnTo>
                    <a:pt x="78" y="237"/>
                  </a:lnTo>
                  <a:lnTo>
                    <a:pt x="78" y="238"/>
                  </a:lnTo>
                  <a:lnTo>
                    <a:pt x="76" y="237"/>
                  </a:lnTo>
                  <a:lnTo>
                    <a:pt x="76" y="238"/>
                  </a:lnTo>
                  <a:lnTo>
                    <a:pt x="76" y="240"/>
                  </a:lnTo>
                  <a:lnTo>
                    <a:pt x="77" y="240"/>
                  </a:lnTo>
                  <a:lnTo>
                    <a:pt x="77" y="239"/>
                  </a:lnTo>
                  <a:lnTo>
                    <a:pt x="78" y="239"/>
                  </a:lnTo>
                  <a:lnTo>
                    <a:pt x="79" y="238"/>
                  </a:lnTo>
                  <a:lnTo>
                    <a:pt x="78" y="235"/>
                  </a:lnTo>
                  <a:lnTo>
                    <a:pt x="78" y="236"/>
                  </a:lnTo>
                  <a:lnTo>
                    <a:pt x="77" y="236"/>
                  </a:lnTo>
                  <a:lnTo>
                    <a:pt x="78" y="234"/>
                  </a:lnTo>
                  <a:lnTo>
                    <a:pt x="76" y="233"/>
                  </a:lnTo>
                  <a:lnTo>
                    <a:pt x="76" y="232"/>
                  </a:lnTo>
                  <a:lnTo>
                    <a:pt x="75" y="231"/>
                  </a:lnTo>
                  <a:lnTo>
                    <a:pt x="74" y="231"/>
                  </a:lnTo>
                  <a:lnTo>
                    <a:pt x="75" y="230"/>
                  </a:lnTo>
                  <a:lnTo>
                    <a:pt x="75" y="228"/>
                  </a:lnTo>
                  <a:lnTo>
                    <a:pt x="73" y="228"/>
                  </a:lnTo>
                  <a:lnTo>
                    <a:pt x="72" y="228"/>
                  </a:lnTo>
                  <a:lnTo>
                    <a:pt x="72" y="227"/>
                  </a:lnTo>
                  <a:lnTo>
                    <a:pt x="71" y="227"/>
                  </a:lnTo>
                  <a:lnTo>
                    <a:pt x="71" y="226"/>
                  </a:lnTo>
                  <a:lnTo>
                    <a:pt x="70" y="225"/>
                  </a:lnTo>
                  <a:lnTo>
                    <a:pt x="69" y="225"/>
                  </a:lnTo>
                  <a:lnTo>
                    <a:pt x="69" y="224"/>
                  </a:lnTo>
                  <a:lnTo>
                    <a:pt x="68" y="224"/>
                  </a:lnTo>
                  <a:lnTo>
                    <a:pt x="67" y="225"/>
                  </a:lnTo>
                  <a:lnTo>
                    <a:pt x="67" y="223"/>
                  </a:lnTo>
                  <a:lnTo>
                    <a:pt x="67" y="222"/>
                  </a:lnTo>
                  <a:lnTo>
                    <a:pt x="66" y="221"/>
                  </a:lnTo>
                  <a:lnTo>
                    <a:pt x="66" y="220"/>
                  </a:lnTo>
                  <a:lnTo>
                    <a:pt x="67" y="219"/>
                  </a:lnTo>
                  <a:lnTo>
                    <a:pt x="67" y="218"/>
                  </a:lnTo>
                  <a:lnTo>
                    <a:pt x="67" y="216"/>
                  </a:lnTo>
                  <a:lnTo>
                    <a:pt x="67" y="215"/>
                  </a:lnTo>
                  <a:lnTo>
                    <a:pt x="67" y="214"/>
                  </a:lnTo>
                  <a:lnTo>
                    <a:pt x="67" y="213"/>
                  </a:lnTo>
                  <a:lnTo>
                    <a:pt x="66" y="212"/>
                  </a:lnTo>
                  <a:lnTo>
                    <a:pt x="65" y="209"/>
                  </a:lnTo>
                  <a:lnTo>
                    <a:pt x="64" y="209"/>
                  </a:lnTo>
                  <a:lnTo>
                    <a:pt x="64" y="207"/>
                  </a:lnTo>
                  <a:lnTo>
                    <a:pt x="65" y="206"/>
                  </a:lnTo>
                  <a:lnTo>
                    <a:pt x="64" y="205"/>
                  </a:lnTo>
                  <a:lnTo>
                    <a:pt x="64" y="203"/>
                  </a:lnTo>
                  <a:lnTo>
                    <a:pt x="64" y="202"/>
                  </a:lnTo>
                  <a:lnTo>
                    <a:pt x="62" y="201"/>
                  </a:lnTo>
                  <a:lnTo>
                    <a:pt x="62" y="200"/>
                  </a:lnTo>
                  <a:lnTo>
                    <a:pt x="61" y="200"/>
                  </a:lnTo>
                  <a:lnTo>
                    <a:pt x="60" y="201"/>
                  </a:lnTo>
                  <a:lnTo>
                    <a:pt x="59" y="201"/>
                  </a:lnTo>
                  <a:lnTo>
                    <a:pt x="58" y="199"/>
                  </a:lnTo>
                  <a:lnTo>
                    <a:pt x="59" y="198"/>
                  </a:lnTo>
                  <a:lnTo>
                    <a:pt x="58" y="198"/>
                  </a:lnTo>
                  <a:lnTo>
                    <a:pt x="57" y="198"/>
                  </a:lnTo>
                  <a:lnTo>
                    <a:pt x="57" y="200"/>
                  </a:lnTo>
                  <a:lnTo>
                    <a:pt x="57" y="201"/>
                  </a:lnTo>
                  <a:lnTo>
                    <a:pt x="56" y="200"/>
                  </a:lnTo>
                  <a:lnTo>
                    <a:pt x="55" y="201"/>
                  </a:lnTo>
                  <a:lnTo>
                    <a:pt x="54" y="200"/>
                  </a:lnTo>
                  <a:lnTo>
                    <a:pt x="54" y="199"/>
                  </a:lnTo>
                  <a:lnTo>
                    <a:pt x="54" y="197"/>
                  </a:lnTo>
                  <a:lnTo>
                    <a:pt x="55" y="194"/>
                  </a:lnTo>
                  <a:lnTo>
                    <a:pt x="53" y="194"/>
                  </a:lnTo>
                  <a:lnTo>
                    <a:pt x="52" y="190"/>
                  </a:lnTo>
                  <a:lnTo>
                    <a:pt x="55" y="189"/>
                  </a:lnTo>
                  <a:lnTo>
                    <a:pt x="55" y="191"/>
                  </a:lnTo>
                  <a:lnTo>
                    <a:pt x="55" y="190"/>
                  </a:lnTo>
                  <a:lnTo>
                    <a:pt x="55" y="188"/>
                  </a:lnTo>
                  <a:lnTo>
                    <a:pt x="55" y="187"/>
                  </a:lnTo>
                  <a:lnTo>
                    <a:pt x="53" y="185"/>
                  </a:lnTo>
                  <a:lnTo>
                    <a:pt x="53" y="180"/>
                  </a:lnTo>
                  <a:lnTo>
                    <a:pt x="52" y="180"/>
                  </a:lnTo>
                  <a:lnTo>
                    <a:pt x="52" y="179"/>
                  </a:lnTo>
                  <a:lnTo>
                    <a:pt x="52" y="178"/>
                  </a:lnTo>
                  <a:lnTo>
                    <a:pt x="52" y="176"/>
                  </a:lnTo>
                  <a:lnTo>
                    <a:pt x="52" y="174"/>
                  </a:lnTo>
                  <a:lnTo>
                    <a:pt x="51" y="170"/>
                  </a:lnTo>
                  <a:lnTo>
                    <a:pt x="52" y="168"/>
                  </a:lnTo>
                  <a:lnTo>
                    <a:pt x="52" y="167"/>
                  </a:lnTo>
                  <a:lnTo>
                    <a:pt x="51" y="165"/>
                  </a:lnTo>
                  <a:lnTo>
                    <a:pt x="51" y="164"/>
                  </a:lnTo>
                  <a:lnTo>
                    <a:pt x="51" y="163"/>
                  </a:lnTo>
                  <a:lnTo>
                    <a:pt x="51" y="162"/>
                  </a:lnTo>
                  <a:lnTo>
                    <a:pt x="52" y="159"/>
                  </a:lnTo>
                  <a:lnTo>
                    <a:pt x="50" y="158"/>
                  </a:lnTo>
                  <a:lnTo>
                    <a:pt x="49" y="154"/>
                  </a:lnTo>
                  <a:lnTo>
                    <a:pt x="46" y="153"/>
                  </a:lnTo>
                  <a:lnTo>
                    <a:pt x="46" y="152"/>
                  </a:lnTo>
                  <a:lnTo>
                    <a:pt x="47" y="152"/>
                  </a:lnTo>
                  <a:lnTo>
                    <a:pt x="47" y="151"/>
                  </a:lnTo>
                  <a:lnTo>
                    <a:pt x="46" y="150"/>
                  </a:lnTo>
                  <a:lnTo>
                    <a:pt x="46" y="151"/>
                  </a:lnTo>
                  <a:lnTo>
                    <a:pt x="46" y="152"/>
                  </a:lnTo>
                  <a:lnTo>
                    <a:pt x="45" y="152"/>
                  </a:lnTo>
                  <a:lnTo>
                    <a:pt x="45" y="151"/>
                  </a:lnTo>
                  <a:lnTo>
                    <a:pt x="45" y="149"/>
                  </a:lnTo>
                  <a:lnTo>
                    <a:pt x="46" y="147"/>
                  </a:lnTo>
                  <a:lnTo>
                    <a:pt x="47" y="146"/>
                  </a:lnTo>
                  <a:lnTo>
                    <a:pt x="47" y="141"/>
                  </a:lnTo>
                  <a:lnTo>
                    <a:pt x="45" y="139"/>
                  </a:lnTo>
                  <a:lnTo>
                    <a:pt x="43" y="139"/>
                  </a:lnTo>
                  <a:lnTo>
                    <a:pt x="42" y="140"/>
                  </a:lnTo>
                  <a:lnTo>
                    <a:pt x="41" y="139"/>
                  </a:lnTo>
                  <a:lnTo>
                    <a:pt x="44" y="138"/>
                  </a:lnTo>
                  <a:lnTo>
                    <a:pt x="44" y="137"/>
                  </a:lnTo>
                  <a:lnTo>
                    <a:pt x="43" y="136"/>
                  </a:lnTo>
                  <a:lnTo>
                    <a:pt x="43" y="137"/>
                  </a:lnTo>
                  <a:lnTo>
                    <a:pt x="42" y="136"/>
                  </a:lnTo>
                  <a:lnTo>
                    <a:pt x="40" y="135"/>
                  </a:lnTo>
                  <a:lnTo>
                    <a:pt x="38" y="135"/>
                  </a:lnTo>
                  <a:lnTo>
                    <a:pt x="37" y="135"/>
                  </a:lnTo>
                  <a:lnTo>
                    <a:pt x="37" y="134"/>
                  </a:lnTo>
                  <a:lnTo>
                    <a:pt x="35" y="134"/>
                  </a:lnTo>
                  <a:lnTo>
                    <a:pt x="35" y="133"/>
                  </a:lnTo>
                  <a:lnTo>
                    <a:pt x="36" y="132"/>
                  </a:lnTo>
                  <a:lnTo>
                    <a:pt x="37" y="132"/>
                  </a:lnTo>
                  <a:lnTo>
                    <a:pt x="37" y="134"/>
                  </a:lnTo>
                  <a:lnTo>
                    <a:pt x="40" y="133"/>
                  </a:lnTo>
                  <a:lnTo>
                    <a:pt x="40" y="132"/>
                  </a:lnTo>
                  <a:lnTo>
                    <a:pt x="39" y="132"/>
                  </a:lnTo>
                  <a:lnTo>
                    <a:pt x="39" y="131"/>
                  </a:lnTo>
                  <a:lnTo>
                    <a:pt x="38" y="131"/>
                  </a:lnTo>
                  <a:lnTo>
                    <a:pt x="38" y="130"/>
                  </a:lnTo>
                  <a:lnTo>
                    <a:pt x="39" y="129"/>
                  </a:lnTo>
                  <a:lnTo>
                    <a:pt x="39" y="130"/>
                  </a:lnTo>
                  <a:lnTo>
                    <a:pt x="40" y="130"/>
                  </a:lnTo>
                  <a:lnTo>
                    <a:pt x="41" y="129"/>
                  </a:lnTo>
                  <a:lnTo>
                    <a:pt x="41" y="128"/>
                  </a:lnTo>
                  <a:lnTo>
                    <a:pt x="41" y="126"/>
                  </a:lnTo>
                  <a:lnTo>
                    <a:pt x="42" y="125"/>
                  </a:lnTo>
                  <a:lnTo>
                    <a:pt x="41" y="125"/>
                  </a:lnTo>
                  <a:lnTo>
                    <a:pt x="40" y="124"/>
                  </a:lnTo>
                  <a:lnTo>
                    <a:pt x="41" y="124"/>
                  </a:lnTo>
                  <a:lnTo>
                    <a:pt x="40" y="123"/>
                  </a:lnTo>
                  <a:lnTo>
                    <a:pt x="39" y="123"/>
                  </a:lnTo>
                  <a:lnTo>
                    <a:pt x="40" y="122"/>
                  </a:lnTo>
                  <a:lnTo>
                    <a:pt x="41" y="120"/>
                  </a:lnTo>
                  <a:lnTo>
                    <a:pt x="40" y="119"/>
                  </a:lnTo>
                  <a:lnTo>
                    <a:pt x="40" y="118"/>
                  </a:lnTo>
                  <a:lnTo>
                    <a:pt x="41" y="117"/>
                  </a:lnTo>
                  <a:lnTo>
                    <a:pt x="40" y="117"/>
                  </a:lnTo>
                  <a:lnTo>
                    <a:pt x="40" y="115"/>
                  </a:lnTo>
                  <a:lnTo>
                    <a:pt x="38" y="115"/>
                  </a:lnTo>
                  <a:lnTo>
                    <a:pt x="37" y="115"/>
                  </a:lnTo>
                  <a:lnTo>
                    <a:pt x="35" y="115"/>
                  </a:lnTo>
                  <a:lnTo>
                    <a:pt x="34" y="117"/>
                  </a:lnTo>
                  <a:lnTo>
                    <a:pt x="33" y="117"/>
                  </a:lnTo>
                  <a:lnTo>
                    <a:pt x="34" y="117"/>
                  </a:lnTo>
                  <a:lnTo>
                    <a:pt x="34" y="115"/>
                  </a:lnTo>
                  <a:lnTo>
                    <a:pt x="35" y="114"/>
                  </a:lnTo>
                  <a:lnTo>
                    <a:pt x="35" y="113"/>
                  </a:lnTo>
                  <a:lnTo>
                    <a:pt x="36" y="113"/>
                  </a:lnTo>
                  <a:lnTo>
                    <a:pt x="38" y="114"/>
                  </a:lnTo>
                  <a:lnTo>
                    <a:pt x="37" y="113"/>
                  </a:lnTo>
                  <a:lnTo>
                    <a:pt x="38" y="113"/>
                  </a:lnTo>
                  <a:lnTo>
                    <a:pt x="39" y="112"/>
                  </a:lnTo>
                  <a:lnTo>
                    <a:pt x="38" y="111"/>
                  </a:lnTo>
                  <a:lnTo>
                    <a:pt x="38" y="110"/>
                  </a:lnTo>
                  <a:lnTo>
                    <a:pt x="38" y="109"/>
                  </a:lnTo>
                  <a:lnTo>
                    <a:pt x="38" y="108"/>
                  </a:lnTo>
                  <a:lnTo>
                    <a:pt x="37" y="108"/>
                  </a:lnTo>
                  <a:lnTo>
                    <a:pt x="36" y="108"/>
                  </a:lnTo>
                  <a:lnTo>
                    <a:pt x="38" y="107"/>
                  </a:lnTo>
                  <a:lnTo>
                    <a:pt x="37" y="107"/>
                  </a:lnTo>
                  <a:lnTo>
                    <a:pt x="37" y="106"/>
                  </a:lnTo>
                  <a:lnTo>
                    <a:pt x="36" y="107"/>
                  </a:lnTo>
                  <a:lnTo>
                    <a:pt x="36" y="106"/>
                  </a:lnTo>
                  <a:lnTo>
                    <a:pt x="38" y="105"/>
                  </a:lnTo>
                  <a:lnTo>
                    <a:pt x="38" y="104"/>
                  </a:lnTo>
                  <a:lnTo>
                    <a:pt x="37" y="104"/>
                  </a:lnTo>
                  <a:lnTo>
                    <a:pt x="37" y="103"/>
                  </a:lnTo>
                  <a:lnTo>
                    <a:pt x="37" y="102"/>
                  </a:lnTo>
                  <a:lnTo>
                    <a:pt x="36" y="101"/>
                  </a:lnTo>
                  <a:lnTo>
                    <a:pt x="37" y="99"/>
                  </a:lnTo>
                  <a:lnTo>
                    <a:pt x="36" y="98"/>
                  </a:lnTo>
                  <a:lnTo>
                    <a:pt x="35" y="99"/>
                  </a:lnTo>
                  <a:lnTo>
                    <a:pt x="35" y="98"/>
                  </a:lnTo>
                  <a:lnTo>
                    <a:pt x="35" y="96"/>
                  </a:lnTo>
                  <a:lnTo>
                    <a:pt x="35" y="94"/>
                  </a:lnTo>
                  <a:lnTo>
                    <a:pt x="34" y="95"/>
                  </a:lnTo>
                  <a:lnTo>
                    <a:pt x="35" y="98"/>
                  </a:lnTo>
                  <a:lnTo>
                    <a:pt x="34" y="99"/>
                  </a:lnTo>
                  <a:lnTo>
                    <a:pt x="33" y="99"/>
                  </a:lnTo>
                  <a:lnTo>
                    <a:pt x="32" y="98"/>
                  </a:lnTo>
                  <a:lnTo>
                    <a:pt x="32" y="99"/>
                  </a:lnTo>
                  <a:lnTo>
                    <a:pt x="31" y="99"/>
                  </a:lnTo>
                  <a:lnTo>
                    <a:pt x="29" y="99"/>
                  </a:lnTo>
                  <a:lnTo>
                    <a:pt x="29" y="98"/>
                  </a:lnTo>
                  <a:lnTo>
                    <a:pt x="29" y="97"/>
                  </a:lnTo>
                  <a:lnTo>
                    <a:pt x="29" y="96"/>
                  </a:lnTo>
                  <a:lnTo>
                    <a:pt x="30" y="95"/>
                  </a:lnTo>
                  <a:lnTo>
                    <a:pt x="30" y="92"/>
                  </a:lnTo>
                  <a:lnTo>
                    <a:pt x="31" y="91"/>
                  </a:lnTo>
                  <a:lnTo>
                    <a:pt x="32" y="89"/>
                  </a:lnTo>
                  <a:lnTo>
                    <a:pt x="30" y="90"/>
                  </a:lnTo>
                  <a:lnTo>
                    <a:pt x="30" y="92"/>
                  </a:lnTo>
                  <a:lnTo>
                    <a:pt x="29" y="93"/>
                  </a:lnTo>
                  <a:lnTo>
                    <a:pt x="28" y="95"/>
                  </a:lnTo>
                  <a:lnTo>
                    <a:pt x="26" y="95"/>
                  </a:lnTo>
                  <a:lnTo>
                    <a:pt x="25" y="94"/>
                  </a:lnTo>
                  <a:lnTo>
                    <a:pt x="26" y="93"/>
                  </a:lnTo>
                  <a:lnTo>
                    <a:pt x="27" y="92"/>
                  </a:lnTo>
                  <a:lnTo>
                    <a:pt x="24" y="92"/>
                  </a:lnTo>
                  <a:lnTo>
                    <a:pt x="27" y="90"/>
                  </a:lnTo>
                  <a:lnTo>
                    <a:pt x="26" y="91"/>
                  </a:lnTo>
                  <a:lnTo>
                    <a:pt x="24" y="91"/>
                  </a:lnTo>
                  <a:lnTo>
                    <a:pt x="24" y="89"/>
                  </a:lnTo>
                  <a:lnTo>
                    <a:pt x="23" y="89"/>
                  </a:lnTo>
                  <a:lnTo>
                    <a:pt x="24" y="87"/>
                  </a:lnTo>
                  <a:lnTo>
                    <a:pt x="26" y="87"/>
                  </a:lnTo>
                  <a:lnTo>
                    <a:pt x="24" y="86"/>
                  </a:lnTo>
                  <a:lnTo>
                    <a:pt x="23" y="86"/>
                  </a:lnTo>
                  <a:lnTo>
                    <a:pt x="24" y="86"/>
                  </a:lnTo>
                  <a:lnTo>
                    <a:pt x="24" y="85"/>
                  </a:lnTo>
                  <a:lnTo>
                    <a:pt x="23" y="84"/>
                  </a:lnTo>
                  <a:lnTo>
                    <a:pt x="23" y="85"/>
                  </a:lnTo>
                  <a:lnTo>
                    <a:pt x="22" y="83"/>
                  </a:lnTo>
                  <a:lnTo>
                    <a:pt x="23" y="82"/>
                  </a:lnTo>
                  <a:lnTo>
                    <a:pt x="22" y="82"/>
                  </a:lnTo>
                  <a:lnTo>
                    <a:pt x="23" y="82"/>
                  </a:lnTo>
                  <a:lnTo>
                    <a:pt x="23" y="81"/>
                  </a:lnTo>
                  <a:lnTo>
                    <a:pt x="23" y="80"/>
                  </a:lnTo>
                  <a:lnTo>
                    <a:pt x="22" y="80"/>
                  </a:lnTo>
                  <a:lnTo>
                    <a:pt x="22" y="79"/>
                  </a:lnTo>
                  <a:lnTo>
                    <a:pt x="21" y="78"/>
                  </a:lnTo>
                  <a:lnTo>
                    <a:pt x="21" y="79"/>
                  </a:lnTo>
                  <a:lnTo>
                    <a:pt x="21" y="80"/>
                  </a:lnTo>
                  <a:lnTo>
                    <a:pt x="22" y="81"/>
                  </a:lnTo>
                  <a:lnTo>
                    <a:pt x="21" y="84"/>
                  </a:lnTo>
                  <a:lnTo>
                    <a:pt x="22" y="85"/>
                  </a:lnTo>
                  <a:lnTo>
                    <a:pt x="22" y="86"/>
                  </a:lnTo>
                  <a:lnTo>
                    <a:pt x="22" y="87"/>
                  </a:lnTo>
                  <a:lnTo>
                    <a:pt x="21" y="87"/>
                  </a:lnTo>
                  <a:lnTo>
                    <a:pt x="20" y="84"/>
                  </a:lnTo>
                  <a:lnTo>
                    <a:pt x="20" y="85"/>
                  </a:lnTo>
                  <a:lnTo>
                    <a:pt x="20" y="86"/>
                  </a:lnTo>
                  <a:lnTo>
                    <a:pt x="20" y="87"/>
                  </a:lnTo>
                  <a:lnTo>
                    <a:pt x="19" y="87"/>
                  </a:lnTo>
                  <a:lnTo>
                    <a:pt x="18" y="86"/>
                  </a:lnTo>
                  <a:lnTo>
                    <a:pt x="19" y="84"/>
                  </a:lnTo>
                  <a:lnTo>
                    <a:pt x="19" y="83"/>
                  </a:lnTo>
                  <a:lnTo>
                    <a:pt x="18" y="84"/>
                  </a:lnTo>
                  <a:lnTo>
                    <a:pt x="17" y="85"/>
                  </a:lnTo>
                  <a:lnTo>
                    <a:pt x="16" y="81"/>
                  </a:lnTo>
                  <a:lnTo>
                    <a:pt x="17" y="79"/>
                  </a:lnTo>
                  <a:lnTo>
                    <a:pt x="17" y="78"/>
                  </a:lnTo>
                  <a:lnTo>
                    <a:pt x="18" y="76"/>
                  </a:lnTo>
                  <a:lnTo>
                    <a:pt x="20" y="76"/>
                  </a:lnTo>
                  <a:lnTo>
                    <a:pt x="20" y="79"/>
                  </a:lnTo>
                  <a:lnTo>
                    <a:pt x="20" y="80"/>
                  </a:lnTo>
                  <a:lnTo>
                    <a:pt x="21" y="80"/>
                  </a:lnTo>
                  <a:lnTo>
                    <a:pt x="20" y="77"/>
                  </a:lnTo>
                  <a:lnTo>
                    <a:pt x="20" y="75"/>
                  </a:lnTo>
                  <a:lnTo>
                    <a:pt x="23" y="75"/>
                  </a:lnTo>
                  <a:lnTo>
                    <a:pt x="22" y="74"/>
                  </a:lnTo>
                  <a:lnTo>
                    <a:pt x="24" y="74"/>
                  </a:lnTo>
                  <a:lnTo>
                    <a:pt x="23" y="74"/>
                  </a:lnTo>
                  <a:lnTo>
                    <a:pt x="24" y="74"/>
                  </a:lnTo>
                  <a:lnTo>
                    <a:pt x="23" y="73"/>
                  </a:lnTo>
                  <a:lnTo>
                    <a:pt x="24" y="71"/>
                  </a:lnTo>
                  <a:lnTo>
                    <a:pt x="23" y="71"/>
                  </a:lnTo>
                  <a:lnTo>
                    <a:pt x="22" y="72"/>
                  </a:lnTo>
                  <a:lnTo>
                    <a:pt x="21" y="72"/>
                  </a:lnTo>
                  <a:lnTo>
                    <a:pt x="21" y="71"/>
                  </a:lnTo>
                  <a:lnTo>
                    <a:pt x="20" y="72"/>
                  </a:lnTo>
                  <a:lnTo>
                    <a:pt x="20" y="70"/>
                  </a:lnTo>
                  <a:lnTo>
                    <a:pt x="19" y="71"/>
                  </a:lnTo>
                  <a:lnTo>
                    <a:pt x="18" y="71"/>
                  </a:lnTo>
                  <a:lnTo>
                    <a:pt x="18" y="70"/>
                  </a:lnTo>
                  <a:lnTo>
                    <a:pt x="17" y="70"/>
                  </a:lnTo>
                  <a:lnTo>
                    <a:pt x="17" y="71"/>
                  </a:lnTo>
                  <a:lnTo>
                    <a:pt x="13" y="71"/>
                  </a:lnTo>
                  <a:lnTo>
                    <a:pt x="13" y="70"/>
                  </a:lnTo>
                  <a:lnTo>
                    <a:pt x="12" y="70"/>
                  </a:lnTo>
                  <a:lnTo>
                    <a:pt x="11" y="71"/>
                  </a:lnTo>
                  <a:lnTo>
                    <a:pt x="11" y="70"/>
                  </a:lnTo>
                  <a:lnTo>
                    <a:pt x="12" y="69"/>
                  </a:lnTo>
                  <a:lnTo>
                    <a:pt x="12" y="70"/>
                  </a:lnTo>
                  <a:lnTo>
                    <a:pt x="14" y="68"/>
                  </a:lnTo>
                  <a:lnTo>
                    <a:pt x="18" y="68"/>
                  </a:lnTo>
                  <a:lnTo>
                    <a:pt x="19" y="67"/>
                  </a:lnTo>
                  <a:lnTo>
                    <a:pt x="20" y="67"/>
                  </a:lnTo>
                  <a:lnTo>
                    <a:pt x="20" y="66"/>
                  </a:lnTo>
                  <a:lnTo>
                    <a:pt x="20" y="65"/>
                  </a:lnTo>
                  <a:lnTo>
                    <a:pt x="18" y="66"/>
                  </a:lnTo>
                  <a:lnTo>
                    <a:pt x="18" y="65"/>
                  </a:lnTo>
                  <a:lnTo>
                    <a:pt x="17" y="65"/>
                  </a:lnTo>
                  <a:lnTo>
                    <a:pt x="18" y="64"/>
                  </a:lnTo>
                  <a:lnTo>
                    <a:pt x="20" y="63"/>
                  </a:lnTo>
                  <a:lnTo>
                    <a:pt x="21" y="65"/>
                  </a:lnTo>
                  <a:lnTo>
                    <a:pt x="21" y="64"/>
                  </a:lnTo>
                  <a:lnTo>
                    <a:pt x="21" y="63"/>
                  </a:lnTo>
                  <a:lnTo>
                    <a:pt x="20" y="63"/>
                  </a:lnTo>
                  <a:lnTo>
                    <a:pt x="20" y="62"/>
                  </a:lnTo>
                  <a:lnTo>
                    <a:pt x="23" y="61"/>
                  </a:lnTo>
                  <a:lnTo>
                    <a:pt x="23" y="60"/>
                  </a:lnTo>
                  <a:lnTo>
                    <a:pt x="20" y="61"/>
                  </a:lnTo>
                  <a:lnTo>
                    <a:pt x="18" y="63"/>
                  </a:lnTo>
                  <a:lnTo>
                    <a:pt x="14" y="65"/>
                  </a:lnTo>
                  <a:lnTo>
                    <a:pt x="13" y="66"/>
                  </a:lnTo>
                  <a:lnTo>
                    <a:pt x="12" y="65"/>
                  </a:lnTo>
                  <a:lnTo>
                    <a:pt x="13" y="64"/>
                  </a:lnTo>
                  <a:lnTo>
                    <a:pt x="13" y="63"/>
                  </a:lnTo>
                  <a:lnTo>
                    <a:pt x="12" y="63"/>
                  </a:lnTo>
                  <a:lnTo>
                    <a:pt x="12" y="62"/>
                  </a:lnTo>
                  <a:lnTo>
                    <a:pt x="13" y="62"/>
                  </a:lnTo>
                  <a:lnTo>
                    <a:pt x="14" y="61"/>
                  </a:lnTo>
                  <a:lnTo>
                    <a:pt x="18" y="61"/>
                  </a:lnTo>
                  <a:lnTo>
                    <a:pt x="19" y="61"/>
                  </a:lnTo>
                  <a:lnTo>
                    <a:pt x="20" y="60"/>
                  </a:lnTo>
                  <a:lnTo>
                    <a:pt x="19" y="60"/>
                  </a:lnTo>
                  <a:lnTo>
                    <a:pt x="18" y="59"/>
                  </a:lnTo>
                  <a:lnTo>
                    <a:pt x="17" y="60"/>
                  </a:lnTo>
                  <a:lnTo>
                    <a:pt x="14" y="58"/>
                  </a:lnTo>
                  <a:lnTo>
                    <a:pt x="12" y="57"/>
                  </a:lnTo>
                  <a:lnTo>
                    <a:pt x="10" y="57"/>
                  </a:lnTo>
                  <a:lnTo>
                    <a:pt x="9" y="56"/>
                  </a:lnTo>
                  <a:lnTo>
                    <a:pt x="9" y="57"/>
                  </a:lnTo>
                  <a:lnTo>
                    <a:pt x="8" y="56"/>
                  </a:lnTo>
                  <a:lnTo>
                    <a:pt x="9" y="57"/>
                  </a:lnTo>
                  <a:lnTo>
                    <a:pt x="10" y="58"/>
                  </a:lnTo>
                  <a:lnTo>
                    <a:pt x="9" y="59"/>
                  </a:lnTo>
                  <a:lnTo>
                    <a:pt x="9" y="61"/>
                  </a:lnTo>
                  <a:lnTo>
                    <a:pt x="9" y="62"/>
                  </a:lnTo>
                  <a:lnTo>
                    <a:pt x="8" y="62"/>
                  </a:lnTo>
                  <a:lnTo>
                    <a:pt x="5" y="62"/>
                  </a:lnTo>
                  <a:lnTo>
                    <a:pt x="5" y="61"/>
                  </a:lnTo>
                  <a:lnTo>
                    <a:pt x="5" y="60"/>
                  </a:lnTo>
                  <a:lnTo>
                    <a:pt x="4" y="59"/>
                  </a:lnTo>
                  <a:lnTo>
                    <a:pt x="6" y="60"/>
                  </a:lnTo>
                  <a:lnTo>
                    <a:pt x="7" y="59"/>
                  </a:lnTo>
                  <a:lnTo>
                    <a:pt x="8" y="58"/>
                  </a:lnTo>
                  <a:lnTo>
                    <a:pt x="7" y="58"/>
                  </a:lnTo>
                  <a:lnTo>
                    <a:pt x="6" y="59"/>
                  </a:lnTo>
                  <a:lnTo>
                    <a:pt x="6" y="56"/>
                  </a:lnTo>
                  <a:lnTo>
                    <a:pt x="5" y="56"/>
                  </a:lnTo>
                  <a:lnTo>
                    <a:pt x="4" y="56"/>
                  </a:lnTo>
                  <a:lnTo>
                    <a:pt x="3" y="56"/>
                  </a:lnTo>
                  <a:lnTo>
                    <a:pt x="3" y="55"/>
                  </a:lnTo>
                  <a:lnTo>
                    <a:pt x="5" y="56"/>
                  </a:lnTo>
                  <a:lnTo>
                    <a:pt x="6" y="56"/>
                  </a:lnTo>
                  <a:lnTo>
                    <a:pt x="6" y="57"/>
                  </a:lnTo>
                  <a:lnTo>
                    <a:pt x="7" y="57"/>
                  </a:lnTo>
                  <a:lnTo>
                    <a:pt x="8" y="56"/>
                  </a:lnTo>
                  <a:lnTo>
                    <a:pt x="6" y="56"/>
                  </a:lnTo>
                  <a:lnTo>
                    <a:pt x="6" y="55"/>
                  </a:lnTo>
                  <a:lnTo>
                    <a:pt x="7" y="55"/>
                  </a:lnTo>
                  <a:lnTo>
                    <a:pt x="8" y="55"/>
                  </a:lnTo>
                  <a:lnTo>
                    <a:pt x="6" y="54"/>
                  </a:lnTo>
                  <a:lnTo>
                    <a:pt x="9" y="54"/>
                  </a:lnTo>
                  <a:lnTo>
                    <a:pt x="8" y="56"/>
                  </a:lnTo>
                  <a:lnTo>
                    <a:pt x="9" y="56"/>
                  </a:lnTo>
                  <a:lnTo>
                    <a:pt x="9" y="55"/>
                  </a:lnTo>
                  <a:lnTo>
                    <a:pt x="10" y="55"/>
                  </a:lnTo>
                  <a:lnTo>
                    <a:pt x="9" y="53"/>
                  </a:lnTo>
                  <a:lnTo>
                    <a:pt x="9" y="52"/>
                  </a:lnTo>
                  <a:lnTo>
                    <a:pt x="10" y="52"/>
                  </a:lnTo>
                  <a:lnTo>
                    <a:pt x="8" y="52"/>
                  </a:lnTo>
                  <a:lnTo>
                    <a:pt x="9" y="50"/>
                  </a:lnTo>
                  <a:lnTo>
                    <a:pt x="8" y="50"/>
                  </a:lnTo>
                  <a:lnTo>
                    <a:pt x="9" y="49"/>
                  </a:lnTo>
                  <a:lnTo>
                    <a:pt x="8" y="48"/>
                  </a:lnTo>
                  <a:lnTo>
                    <a:pt x="8" y="47"/>
                  </a:lnTo>
                  <a:lnTo>
                    <a:pt x="9" y="47"/>
                  </a:lnTo>
                  <a:lnTo>
                    <a:pt x="9" y="48"/>
                  </a:lnTo>
                  <a:lnTo>
                    <a:pt x="9" y="49"/>
                  </a:lnTo>
                  <a:lnTo>
                    <a:pt x="11" y="51"/>
                  </a:lnTo>
                  <a:lnTo>
                    <a:pt x="11" y="53"/>
                  </a:lnTo>
                  <a:lnTo>
                    <a:pt x="11" y="54"/>
                  </a:lnTo>
                  <a:lnTo>
                    <a:pt x="11" y="55"/>
                  </a:lnTo>
                  <a:lnTo>
                    <a:pt x="9" y="56"/>
                  </a:lnTo>
                  <a:lnTo>
                    <a:pt x="10" y="56"/>
                  </a:lnTo>
                  <a:lnTo>
                    <a:pt x="11" y="56"/>
                  </a:lnTo>
                  <a:lnTo>
                    <a:pt x="12" y="55"/>
                  </a:lnTo>
                  <a:lnTo>
                    <a:pt x="12" y="56"/>
                  </a:lnTo>
                  <a:lnTo>
                    <a:pt x="13" y="55"/>
                  </a:lnTo>
                  <a:lnTo>
                    <a:pt x="12" y="55"/>
                  </a:lnTo>
                  <a:lnTo>
                    <a:pt x="11" y="53"/>
                  </a:lnTo>
                  <a:lnTo>
                    <a:pt x="12" y="53"/>
                  </a:lnTo>
                  <a:lnTo>
                    <a:pt x="14" y="55"/>
                  </a:lnTo>
                  <a:lnTo>
                    <a:pt x="14" y="54"/>
                  </a:lnTo>
                  <a:lnTo>
                    <a:pt x="13" y="53"/>
                  </a:lnTo>
                  <a:lnTo>
                    <a:pt x="12" y="52"/>
                  </a:lnTo>
                  <a:lnTo>
                    <a:pt x="12" y="50"/>
                  </a:lnTo>
                  <a:lnTo>
                    <a:pt x="12" y="48"/>
                  </a:lnTo>
                  <a:lnTo>
                    <a:pt x="12" y="47"/>
                  </a:lnTo>
                  <a:lnTo>
                    <a:pt x="12" y="46"/>
                  </a:lnTo>
                  <a:lnTo>
                    <a:pt x="11" y="44"/>
                  </a:lnTo>
                  <a:lnTo>
                    <a:pt x="11" y="43"/>
                  </a:lnTo>
                  <a:lnTo>
                    <a:pt x="10" y="41"/>
                  </a:lnTo>
                  <a:lnTo>
                    <a:pt x="11" y="42"/>
                  </a:lnTo>
                  <a:lnTo>
                    <a:pt x="12" y="41"/>
                  </a:lnTo>
                  <a:lnTo>
                    <a:pt x="12" y="40"/>
                  </a:lnTo>
                  <a:lnTo>
                    <a:pt x="11" y="37"/>
                  </a:lnTo>
                  <a:lnTo>
                    <a:pt x="11" y="35"/>
                  </a:lnTo>
                  <a:lnTo>
                    <a:pt x="11" y="34"/>
                  </a:lnTo>
                  <a:lnTo>
                    <a:pt x="12" y="34"/>
                  </a:lnTo>
                  <a:lnTo>
                    <a:pt x="11" y="33"/>
                  </a:lnTo>
                  <a:lnTo>
                    <a:pt x="11" y="32"/>
                  </a:lnTo>
                  <a:lnTo>
                    <a:pt x="12" y="32"/>
                  </a:lnTo>
                  <a:lnTo>
                    <a:pt x="11" y="32"/>
                  </a:lnTo>
                  <a:lnTo>
                    <a:pt x="11" y="31"/>
                  </a:lnTo>
                  <a:lnTo>
                    <a:pt x="12" y="30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12" y="30"/>
                  </a:lnTo>
                  <a:lnTo>
                    <a:pt x="14" y="31"/>
                  </a:lnTo>
                  <a:lnTo>
                    <a:pt x="14" y="34"/>
                  </a:lnTo>
                  <a:lnTo>
                    <a:pt x="14" y="33"/>
                  </a:lnTo>
                  <a:lnTo>
                    <a:pt x="21" y="32"/>
                  </a:lnTo>
                  <a:lnTo>
                    <a:pt x="18" y="32"/>
                  </a:lnTo>
                  <a:lnTo>
                    <a:pt x="20" y="31"/>
                  </a:lnTo>
                  <a:lnTo>
                    <a:pt x="17" y="31"/>
                  </a:lnTo>
                  <a:lnTo>
                    <a:pt x="18" y="32"/>
                  </a:lnTo>
                  <a:lnTo>
                    <a:pt x="14" y="33"/>
                  </a:lnTo>
                  <a:lnTo>
                    <a:pt x="14" y="32"/>
                  </a:lnTo>
                  <a:lnTo>
                    <a:pt x="13" y="31"/>
                  </a:lnTo>
                  <a:lnTo>
                    <a:pt x="12" y="29"/>
                  </a:lnTo>
                  <a:lnTo>
                    <a:pt x="13" y="29"/>
                  </a:lnTo>
                  <a:lnTo>
                    <a:pt x="15" y="30"/>
                  </a:lnTo>
                  <a:lnTo>
                    <a:pt x="14" y="29"/>
                  </a:lnTo>
                  <a:lnTo>
                    <a:pt x="15" y="29"/>
                  </a:lnTo>
                  <a:lnTo>
                    <a:pt x="16" y="29"/>
                  </a:lnTo>
                  <a:lnTo>
                    <a:pt x="14" y="29"/>
                  </a:lnTo>
                  <a:lnTo>
                    <a:pt x="15" y="27"/>
                  </a:lnTo>
                  <a:lnTo>
                    <a:pt x="16" y="27"/>
                  </a:lnTo>
                  <a:lnTo>
                    <a:pt x="17" y="26"/>
                  </a:lnTo>
                  <a:lnTo>
                    <a:pt x="17" y="27"/>
                  </a:lnTo>
                  <a:lnTo>
                    <a:pt x="17" y="28"/>
                  </a:lnTo>
                  <a:lnTo>
                    <a:pt x="17" y="29"/>
                  </a:lnTo>
                  <a:lnTo>
                    <a:pt x="17" y="28"/>
                  </a:lnTo>
                  <a:lnTo>
                    <a:pt x="18" y="27"/>
                  </a:lnTo>
                  <a:lnTo>
                    <a:pt x="18" y="29"/>
                  </a:lnTo>
                  <a:lnTo>
                    <a:pt x="18" y="27"/>
                  </a:lnTo>
                  <a:lnTo>
                    <a:pt x="19" y="28"/>
                  </a:lnTo>
                  <a:lnTo>
                    <a:pt x="18" y="29"/>
                  </a:lnTo>
                  <a:lnTo>
                    <a:pt x="19" y="28"/>
                  </a:lnTo>
                  <a:lnTo>
                    <a:pt x="20" y="27"/>
                  </a:lnTo>
                  <a:lnTo>
                    <a:pt x="20" y="29"/>
                  </a:lnTo>
                  <a:lnTo>
                    <a:pt x="19" y="26"/>
                  </a:lnTo>
                  <a:lnTo>
                    <a:pt x="20" y="27"/>
                  </a:lnTo>
                  <a:lnTo>
                    <a:pt x="19" y="28"/>
                  </a:lnTo>
                  <a:lnTo>
                    <a:pt x="18" y="26"/>
                  </a:lnTo>
                  <a:lnTo>
                    <a:pt x="18" y="28"/>
                  </a:lnTo>
                  <a:lnTo>
                    <a:pt x="18" y="27"/>
                  </a:lnTo>
                  <a:lnTo>
                    <a:pt x="17" y="25"/>
                  </a:lnTo>
                  <a:lnTo>
                    <a:pt x="18" y="25"/>
                  </a:lnTo>
                  <a:lnTo>
                    <a:pt x="19" y="25"/>
                  </a:lnTo>
                  <a:lnTo>
                    <a:pt x="18" y="24"/>
                  </a:lnTo>
                  <a:lnTo>
                    <a:pt x="18" y="25"/>
                  </a:lnTo>
                  <a:lnTo>
                    <a:pt x="18" y="24"/>
                  </a:lnTo>
                  <a:lnTo>
                    <a:pt x="17" y="23"/>
                  </a:lnTo>
                  <a:lnTo>
                    <a:pt x="18" y="25"/>
                  </a:lnTo>
                  <a:lnTo>
                    <a:pt x="17" y="25"/>
                  </a:lnTo>
                  <a:lnTo>
                    <a:pt x="17" y="22"/>
                  </a:lnTo>
                  <a:lnTo>
                    <a:pt x="18" y="23"/>
                  </a:lnTo>
                  <a:lnTo>
                    <a:pt x="18" y="22"/>
                  </a:lnTo>
                  <a:lnTo>
                    <a:pt x="18" y="21"/>
                  </a:lnTo>
                  <a:lnTo>
                    <a:pt x="18" y="22"/>
                  </a:lnTo>
                  <a:lnTo>
                    <a:pt x="17" y="21"/>
                  </a:lnTo>
                  <a:lnTo>
                    <a:pt x="17" y="22"/>
                  </a:lnTo>
                  <a:lnTo>
                    <a:pt x="16" y="19"/>
                  </a:lnTo>
                  <a:lnTo>
                    <a:pt x="17" y="19"/>
                  </a:lnTo>
                  <a:lnTo>
                    <a:pt x="17" y="20"/>
                  </a:lnTo>
                  <a:lnTo>
                    <a:pt x="17" y="19"/>
                  </a:lnTo>
                  <a:lnTo>
                    <a:pt x="16" y="19"/>
                  </a:lnTo>
                  <a:lnTo>
                    <a:pt x="18" y="19"/>
                  </a:lnTo>
                  <a:lnTo>
                    <a:pt x="18" y="20"/>
                  </a:lnTo>
                  <a:lnTo>
                    <a:pt x="18" y="19"/>
                  </a:lnTo>
                  <a:lnTo>
                    <a:pt x="17" y="19"/>
                  </a:lnTo>
                  <a:lnTo>
                    <a:pt x="16" y="18"/>
                  </a:lnTo>
                  <a:lnTo>
                    <a:pt x="15" y="19"/>
                  </a:lnTo>
                  <a:lnTo>
                    <a:pt x="17" y="26"/>
                  </a:lnTo>
                  <a:lnTo>
                    <a:pt x="16" y="26"/>
                  </a:lnTo>
                  <a:lnTo>
                    <a:pt x="17" y="26"/>
                  </a:lnTo>
                  <a:lnTo>
                    <a:pt x="15" y="27"/>
                  </a:lnTo>
                  <a:lnTo>
                    <a:pt x="15" y="26"/>
                  </a:lnTo>
                  <a:lnTo>
                    <a:pt x="14" y="26"/>
                  </a:lnTo>
                  <a:lnTo>
                    <a:pt x="15" y="26"/>
                  </a:lnTo>
                  <a:lnTo>
                    <a:pt x="15" y="27"/>
                  </a:lnTo>
                  <a:lnTo>
                    <a:pt x="14" y="27"/>
                  </a:lnTo>
                  <a:lnTo>
                    <a:pt x="15" y="27"/>
                  </a:lnTo>
                  <a:lnTo>
                    <a:pt x="14" y="29"/>
                  </a:lnTo>
                  <a:lnTo>
                    <a:pt x="12" y="29"/>
                  </a:lnTo>
                  <a:lnTo>
                    <a:pt x="13" y="25"/>
                  </a:lnTo>
                  <a:lnTo>
                    <a:pt x="14" y="25"/>
                  </a:lnTo>
                  <a:lnTo>
                    <a:pt x="12" y="25"/>
                  </a:lnTo>
                  <a:lnTo>
                    <a:pt x="13" y="25"/>
                  </a:lnTo>
                  <a:lnTo>
                    <a:pt x="12" y="23"/>
                  </a:lnTo>
                  <a:lnTo>
                    <a:pt x="12" y="22"/>
                  </a:lnTo>
                  <a:lnTo>
                    <a:pt x="14" y="21"/>
                  </a:lnTo>
                  <a:lnTo>
                    <a:pt x="14" y="20"/>
                  </a:lnTo>
                  <a:lnTo>
                    <a:pt x="13" y="19"/>
                  </a:lnTo>
                  <a:lnTo>
                    <a:pt x="13" y="21"/>
                  </a:lnTo>
                  <a:lnTo>
                    <a:pt x="12" y="21"/>
                  </a:lnTo>
                  <a:lnTo>
                    <a:pt x="12" y="20"/>
                  </a:lnTo>
                  <a:lnTo>
                    <a:pt x="12" y="19"/>
                  </a:lnTo>
                  <a:lnTo>
                    <a:pt x="12" y="18"/>
                  </a:lnTo>
                  <a:lnTo>
                    <a:pt x="12" y="17"/>
                  </a:lnTo>
                  <a:lnTo>
                    <a:pt x="13" y="17"/>
                  </a:lnTo>
                  <a:lnTo>
                    <a:pt x="11" y="16"/>
                  </a:lnTo>
                  <a:lnTo>
                    <a:pt x="12" y="16"/>
                  </a:lnTo>
                  <a:lnTo>
                    <a:pt x="11" y="14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1" y="13"/>
                  </a:lnTo>
                  <a:lnTo>
                    <a:pt x="10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0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0" y="8"/>
                  </a:lnTo>
                  <a:lnTo>
                    <a:pt x="11" y="7"/>
                  </a:lnTo>
                  <a:lnTo>
                    <a:pt x="11" y="5"/>
                  </a:lnTo>
                  <a:lnTo>
                    <a:pt x="11" y="7"/>
                  </a:lnTo>
                  <a:lnTo>
                    <a:pt x="10" y="7"/>
                  </a:lnTo>
                  <a:lnTo>
                    <a:pt x="10" y="8"/>
                  </a:lnTo>
                  <a:lnTo>
                    <a:pt x="9" y="9"/>
                  </a:lnTo>
                  <a:lnTo>
                    <a:pt x="7" y="7"/>
                  </a:lnTo>
                  <a:lnTo>
                    <a:pt x="8" y="7"/>
                  </a:lnTo>
                  <a:lnTo>
                    <a:pt x="7" y="7"/>
                  </a:lnTo>
                  <a:lnTo>
                    <a:pt x="8" y="7"/>
                  </a:lnTo>
                  <a:lnTo>
                    <a:pt x="7" y="7"/>
                  </a:lnTo>
                  <a:lnTo>
                    <a:pt x="7" y="5"/>
                  </a:lnTo>
                  <a:lnTo>
                    <a:pt x="8" y="5"/>
                  </a:lnTo>
                  <a:lnTo>
                    <a:pt x="10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9" y="4"/>
                  </a:lnTo>
                  <a:lnTo>
                    <a:pt x="8" y="4"/>
                  </a:lnTo>
                  <a:lnTo>
                    <a:pt x="5" y="4"/>
                  </a:lnTo>
                  <a:lnTo>
                    <a:pt x="2" y="4"/>
                  </a:lnTo>
                  <a:lnTo>
                    <a:pt x="1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2" y="5"/>
                  </a:lnTo>
                  <a:lnTo>
                    <a:pt x="3" y="4"/>
                  </a:lnTo>
                  <a:lnTo>
                    <a:pt x="6" y="5"/>
                  </a:lnTo>
                  <a:lnTo>
                    <a:pt x="6" y="4"/>
                  </a:lnTo>
                  <a:lnTo>
                    <a:pt x="7" y="4"/>
                  </a:lnTo>
                  <a:lnTo>
                    <a:pt x="6" y="7"/>
                  </a:lnTo>
                  <a:lnTo>
                    <a:pt x="6" y="8"/>
                  </a:lnTo>
                  <a:lnTo>
                    <a:pt x="3" y="11"/>
                  </a:lnTo>
                  <a:lnTo>
                    <a:pt x="2" y="11"/>
                  </a:lnTo>
                  <a:lnTo>
                    <a:pt x="2" y="9"/>
                  </a:lnTo>
                  <a:lnTo>
                    <a:pt x="1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2"/>
                  </a:lnTo>
                  <a:lnTo>
                    <a:pt x="3" y="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9" name="Line 596">
              <a:extLst>
                <a:ext uri="{FF2B5EF4-FFF2-40B4-BE49-F238E27FC236}">
                  <a16:creationId xmlns:a16="http://schemas.microsoft.com/office/drawing/2014/main" id="{C4CFE8DF-06CD-C609-22D3-1E1E46680B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839914" y="2799299"/>
              <a:ext cx="162747" cy="6711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0" name="Line 597">
              <a:extLst>
                <a:ext uri="{FF2B5EF4-FFF2-40B4-BE49-F238E27FC236}">
                  <a16:creationId xmlns:a16="http://schemas.microsoft.com/office/drawing/2014/main" id="{6F8C761B-790D-C97C-0F03-51C00EDBFA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000983" y="2799299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1" name="Freeform 598">
              <a:extLst>
                <a:ext uri="{FF2B5EF4-FFF2-40B4-BE49-F238E27FC236}">
                  <a16:creationId xmlns:a16="http://schemas.microsoft.com/office/drawing/2014/main" id="{75DE4E85-E594-6747-36A0-421E6446DE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5950" y="2800976"/>
              <a:ext cx="28522" cy="28523"/>
            </a:xfrm>
            <a:custGeom>
              <a:avLst/>
              <a:gdLst>
                <a:gd name="T0" fmla="*/ 40321753 w 17"/>
                <a:gd name="T1" fmla="*/ 0 h 17"/>
                <a:gd name="T2" fmla="*/ 25201096 w 17"/>
                <a:gd name="T3" fmla="*/ 20161624 h 17"/>
                <a:gd name="T4" fmla="*/ 0 w 17"/>
                <a:gd name="T5" fmla="*/ 40323247 h 17"/>
                <a:gd name="T6" fmla="*/ 25201096 w 17"/>
                <a:gd name="T7" fmla="*/ 40323247 h 17"/>
                <a:gd name="T8" fmla="*/ 4032175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0" y="8"/>
                  </a:lnTo>
                  <a:lnTo>
                    <a:pt x="0" y="16"/>
                  </a:lnTo>
                  <a:lnTo>
                    <a:pt x="10" y="16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2" name="Freeform 599">
              <a:extLst>
                <a:ext uri="{FF2B5EF4-FFF2-40B4-BE49-F238E27FC236}">
                  <a16:creationId xmlns:a16="http://schemas.microsoft.com/office/drawing/2014/main" id="{E4D4E82A-20BB-11F8-301A-D16EA53417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9914" y="2800976"/>
              <a:ext cx="382538" cy="308715"/>
            </a:xfrm>
            <a:custGeom>
              <a:avLst/>
              <a:gdLst>
                <a:gd name="T0" fmla="*/ 236894688 w 228"/>
                <a:gd name="T1" fmla="*/ 12601575 h 184"/>
                <a:gd name="T2" fmla="*/ 239415638 w 228"/>
                <a:gd name="T3" fmla="*/ 20161250 h 184"/>
                <a:gd name="T4" fmla="*/ 224294700 w 228"/>
                <a:gd name="T5" fmla="*/ 32761238 h 184"/>
                <a:gd name="T6" fmla="*/ 214214075 w 228"/>
                <a:gd name="T7" fmla="*/ 42843450 h 184"/>
                <a:gd name="T8" fmla="*/ 224294700 w 228"/>
                <a:gd name="T9" fmla="*/ 37801550 h 184"/>
                <a:gd name="T10" fmla="*/ 234375325 w 228"/>
                <a:gd name="T11" fmla="*/ 20161250 h 184"/>
                <a:gd name="T12" fmla="*/ 262096250 w 228"/>
                <a:gd name="T13" fmla="*/ 27722513 h 184"/>
                <a:gd name="T14" fmla="*/ 272176875 w 228"/>
                <a:gd name="T15" fmla="*/ 32761238 h 184"/>
                <a:gd name="T16" fmla="*/ 284778450 w 228"/>
                <a:gd name="T17" fmla="*/ 30241875 h 184"/>
                <a:gd name="T18" fmla="*/ 297378438 w 228"/>
                <a:gd name="T19" fmla="*/ 42843450 h 184"/>
                <a:gd name="T20" fmla="*/ 322580000 w 228"/>
                <a:gd name="T21" fmla="*/ 42843450 h 184"/>
                <a:gd name="T22" fmla="*/ 332660625 w 228"/>
                <a:gd name="T23" fmla="*/ 50403125 h 184"/>
                <a:gd name="T24" fmla="*/ 335181575 w 228"/>
                <a:gd name="T25" fmla="*/ 52924075 h 184"/>
                <a:gd name="T26" fmla="*/ 357862188 w 228"/>
                <a:gd name="T27" fmla="*/ 70564375 h 184"/>
                <a:gd name="T28" fmla="*/ 355342825 w 228"/>
                <a:gd name="T29" fmla="*/ 80645000 h 184"/>
                <a:gd name="T30" fmla="*/ 350302513 w 228"/>
                <a:gd name="T31" fmla="*/ 100806250 h 184"/>
                <a:gd name="T32" fmla="*/ 335181575 w 228"/>
                <a:gd name="T33" fmla="*/ 105846563 h 184"/>
                <a:gd name="T34" fmla="*/ 330141263 w 228"/>
                <a:gd name="T35" fmla="*/ 126007813 h 184"/>
                <a:gd name="T36" fmla="*/ 335181575 w 228"/>
                <a:gd name="T37" fmla="*/ 115927188 h 184"/>
                <a:gd name="T38" fmla="*/ 340221888 w 228"/>
                <a:gd name="T39" fmla="*/ 110886875 h 184"/>
                <a:gd name="T40" fmla="*/ 352821875 w 228"/>
                <a:gd name="T41" fmla="*/ 93246575 h 184"/>
                <a:gd name="T42" fmla="*/ 395665325 w 228"/>
                <a:gd name="T43" fmla="*/ 90725625 h 184"/>
                <a:gd name="T44" fmla="*/ 420866888 w 228"/>
                <a:gd name="T45" fmla="*/ 95765938 h 184"/>
                <a:gd name="T46" fmla="*/ 446068450 w 228"/>
                <a:gd name="T47" fmla="*/ 156249688 h 184"/>
                <a:gd name="T48" fmla="*/ 514111875 w 228"/>
                <a:gd name="T49" fmla="*/ 211693125 h 184"/>
                <a:gd name="T50" fmla="*/ 524192500 w 228"/>
                <a:gd name="T51" fmla="*/ 211693125 h 184"/>
                <a:gd name="T52" fmla="*/ 536794075 w 228"/>
                <a:gd name="T53" fmla="*/ 244454363 h 184"/>
                <a:gd name="T54" fmla="*/ 516632825 w 228"/>
                <a:gd name="T55" fmla="*/ 229335013 h 184"/>
                <a:gd name="T56" fmla="*/ 511592513 w 228"/>
                <a:gd name="T57" fmla="*/ 221773750 h 184"/>
                <a:gd name="T58" fmla="*/ 498990938 w 228"/>
                <a:gd name="T59" fmla="*/ 226814063 h 184"/>
                <a:gd name="T60" fmla="*/ 488910313 w 228"/>
                <a:gd name="T61" fmla="*/ 241935000 h 184"/>
                <a:gd name="T62" fmla="*/ 491431263 w 228"/>
                <a:gd name="T63" fmla="*/ 269655925 h 184"/>
                <a:gd name="T64" fmla="*/ 511592513 w 228"/>
                <a:gd name="T65" fmla="*/ 279736550 h 184"/>
                <a:gd name="T66" fmla="*/ 526713450 w 228"/>
                <a:gd name="T67" fmla="*/ 297378438 h 184"/>
                <a:gd name="T68" fmla="*/ 534273125 w 228"/>
                <a:gd name="T69" fmla="*/ 312499375 h 184"/>
                <a:gd name="T70" fmla="*/ 549394063 w 228"/>
                <a:gd name="T71" fmla="*/ 317539688 h 184"/>
                <a:gd name="T72" fmla="*/ 549394063 w 228"/>
                <a:gd name="T73" fmla="*/ 335181575 h 184"/>
                <a:gd name="T74" fmla="*/ 572076263 w 228"/>
                <a:gd name="T75" fmla="*/ 367942813 h 184"/>
                <a:gd name="T76" fmla="*/ 536794075 w 228"/>
                <a:gd name="T77" fmla="*/ 433466875 h 184"/>
                <a:gd name="T78" fmla="*/ 534273125 w 228"/>
                <a:gd name="T79" fmla="*/ 418345938 h 184"/>
                <a:gd name="T80" fmla="*/ 541834388 w 228"/>
                <a:gd name="T81" fmla="*/ 415826575 h 184"/>
                <a:gd name="T82" fmla="*/ 526713450 w 228"/>
                <a:gd name="T83" fmla="*/ 423386250 h 184"/>
                <a:gd name="T84" fmla="*/ 531753763 w 228"/>
                <a:gd name="T85" fmla="*/ 435987825 h 184"/>
                <a:gd name="T86" fmla="*/ 531753763 w 228"/>
                <a:gd name="T87" fmla="*/ 446068450 h 184"/>
                <a:gd name="T88" fmla="*/ 506552200 w 228"/>
                <a:gd name="T89" fmla="*/ 458668438 h 184"/>
                <a:gd name="T90" fmla="*/ 496471575 w 228"/>
                <a:gd name="T91" fmla="*/ 456149075 h 184"/>
                <a:gd name="T92" fmla="*/ 478829688 w 228"/>
                <a:gd name="T93" fmla="*/ 423386250 h 184"/>
                <a:gd name="T94" fmla="*/ 466229700 w 228"/>
                <a:gd name="T95" fmla="*/ 410786263 h 184"/>
                <a:gd name="T96" fmla="*/ 448587813 w 228"/>
                <a:gd name="T97" fmla="*/ 388104063 h 184"/>
                <a:gd name="T98" fmla="*/ 423386250 w 228"/>
                <a:gd name="T99" fmla="*/ 372983125 h 184"/>
                <a:gd name="T100" fmla="*/ 413305625 w 228"/>
                <a:gd name="T101" fmla="*/ 370463763 h 184"/>
                <a:gd name="T102" fmla="*/ 400705638 w 228"/>
                <a:gd name="T103" fmla="*/ 378023438 h 184"/>
                <a:gd name="T104" fmla="*/ 395665325 w 228"/>
                <a:gd name="T105" fmla="*/ 390625013 h 184"/>
                <a:gd name="T106" fmla="*/ 380544388 w 228"/>
                <a:gd name="T107" fmla="*/ 395665325 h 184"/>
                <a:gd name="T108" fmla="*/ 367942813 w 228"/>
                <a:gd name="T109" fmla="*/ 393144375 h 184"/>
                <a:gd name="T110" fmla="*/ 362902500 w 228"/>
                <a:gd name="T111" fmla="*/ 388104063 h 184"/>
                <a:gd name="T112" fmla="*/ 345262200 w 228"/>
                <a:gd name="T113" fmla="*/ 388104063 h 184"/>
                <a:gd name="T114" fmla="*/ 327620313 w 228"/>
                <a:gd name="T115" fmla="*/ 380544388 h 184"/>
                <a:gd name="T116" fmla="*/ 297378438 w 228"/>
                <a:gd name="T117" fmla="*/ 342741250 h 18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28"/>
                <a:gd name="T178" fmla="*/ 0 h 184"/>
                <a:gd name="T179" fmla="*/ 228 w 228"/>
                <a:gd name="T180" fmla="*/ 184 h 18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28" h="184">
                  <a:moveTo>
                    <a:pt x="96" y="0"/>
                  </a:moveTo>
                  <a:lnTo>
                    <a:pt x="96" y="2"/>
                  </a:lnTo>
                  <a:lnTo>
                    <a:pt x="98" y="3"/>
                  </a:lnTo>
                  <a:lnTo>
                    <a:pt x="97" y="6"/>
                  </a:lnTo>
                  <a:lnTo>
                    <a:pt x="96" y="6"/>
                  </a:lnTo>
                  <a:lnTo>
                    <a:pt x="95" y="6"/>
                  </a:lnTo>
                  <a:lnTo>
                    <a:pt x="94" y="5"/>
                  </a:lnTo>
                  <a:lnTo>
                    <a:pt x="93" y="5"/>
                  </a:lnTo>
                  <a:lnTo>
                    <a:pt x="93" y="6"/>
                  </a:lnTo>
                  <a:lnTo>
                    <a:pt x="94" y="6"/>
                  </a:lnTo>
                  <a:lnTo>
                    <a:pt x="95" y="6"/>
                  </a:lnTo>
                  <a:lnTo>
                    <a:pt x="96" y="7"/>
                  </a:lnTo>
                  <a:lnTo>
                    <a:pt x="95" y="8"/>
                  </a:lnTo>
                  <a:lnTo>
                    <a:pt x="93" y="8"/>
                  </a:lnTo>
                  <a:lnTo>
                    <a:pt x="90" y="8"/>
                  </a:lnTo>
                  <a:lnTo>
                    <a:pt x="91" y="10"/>
                  </a:lnTo>
                  <a:lnTo>
                    <a:pt x="89" y="11"/>
                  </a:lnTo>
                  <a:lnTo>
                    <a:pt x="90" y="11"/>
                  </a:lnTo>
                  <a:lnTo>
                    <a:pt x="90" y="12"/>
                  </a:lnTo>
                  <a:lnTo>
                    <a:pt x="89" y="13"/>
                  </a:lnTo>
                  <a:lnTo>
                    <a:pt x="89" y="14"/>
                  </a:lnTo>
                  <a:lnTo>
                    <a:pt x="87" y="16"/>
                  </a:lnTo>
                  <a:lnTo>
                    <a:pt x="86" y="17"/>
                  </a:lnTo>
                  <a:lnTo>
                    <a:pt x="84" y="17"/>
                  </a:lnTo>
                  <a:lnTo>
                    <a:pt x="84" y="18"/>
                  </a:lnTo>
                  <a:lnTo>
                    <a:pt x="85" y="17"/>
                  </a:lnTo>
                  <a:lnTo>
                    <a:pt x="86" y="17"/>
                  </a:lnTo>
                  <a:lnTo>
                    <a:pt x="87" y="17"/>
                  </a:lnTo>
                  <a:lnTo>
                    <a:pt x="88" y="16"/>
                  </a:lnTo>
                  <a:lnTo>
                    <a:pt x="89" y="15"/>
                  </a:lnTo>
                  <a:lnTo>
                    <a:pt x="89" y="16"/>
                  </a:lnTo>
                  <a:lnTo>
                    <a:pt x="89" y="15"/>
                  </a:lnTo>
                  <a:lnTo>
                    <a:pt x="89" y="13"/>
                  </a:lnTo>
                  <a:lnTo>
                    <a:pt x="90" y="12"/>
                  </a:lnTo>
                  <a:lnTo>
                    <a:pt x="90" y="11"/>
                  </a:lnTo>
                  <a:lnTo>
                    <a:pt x="91" y="11"/>
                  </a:lnTo>
                  <a:lnTo>
                    <a:pt x="91" y="9"/>
                  </a:lnTo>
                  <a:lnTo>
                    <a:pt x="93" y="8"/>
                  </a:lnTo>
                  <a:lnTo>
                    <a:pt x="95" y="8"/>
                  </a:lnTo>
                  <a:lnTo>
                    <a:pt x="96" y="9"/>
                  </a:lnTo>
                  <a:lnTo>
                    <a:pt x="96" y="8"/>
                  </a:lnTo>
                  <a:lnTo>
                    <a:pt x="98" y="10"/>
                  </a:lnTo>
                  <a:lnTo>
                    <a:pt x="100" y="12"/>
                  </a:lnTo>
                  <a:lnTo>
                    <a:pt x="102" y="12"/>
                  </a:lnTo>
                  <a:lnTo>
                    <a:pt x="104" y="11"/>
                  </a:lnTo>
                  <a:lnTo>
                    <a:pt x="105" y="11"/>
                  </a:lnTo>
                  <a:lnTo>
                    <a:pt x="106" y="13"/>
                  </a:lnTo>
                  <a:lnTo>
                    <a:pt x="107" y="13"/>
                  </a:lnTo>
                  <a:lnTo>
                    <a:pt x="106" y="14"/>
                  </a:lnTo>
                  <a:lnTo>
                    <a:pt x="107" y="14"/>
                  </a:lnTo>
                  <a:lnTo>
                    <a:pt x="108" y="13"/>
                  </a:lnTo>
                  <a:lnTo>
                    <a:pt x="108" y="11"/>
                  </a:lnTo>
                  <a:lnTo>
                    <a:pt x="109" y="10"/>
                  </a:lnTo>
                  <a:lnTo>
                    <a:pt x="110" y="9"/>
                  </a:lnTo>
                  <a:lnTo>
                    <a:pt x="111" y="10"/>
                  </a:lnTo>
                  <a:lnTo>
                    <a:pt x="113" y="11"/>
                  </a:lnTo>
                  <a:lnTo>
                    <a:pt x="112" y="12"/>
                  </a:lnTo>
                  <a:lnTo>
                    <a:pt x="113" y="12"/>
                  </a:lnTo>
                  <a:lnTo>
                    <a:pt x="115" y="13"/>
                  </a:lnTo>
                  <a:lnTo>
                    <a:pt x="114" y="14"/>
                  </a:lnTo>
                  <a:lnTo>
                    <a:pt x="113" y="15"/>
                  </a:lnTo>
                  <a:lnTo>
                    <a:pt x="114" y="17"/>
                  </a:lnTo>
                  <a:lnTo>
                    <a:pt x="115" y="18"/>
                  </a:lnTo>
                  <a:lnTo>
                    <a:pt x="116" y="18"/>
                  </a:lnTo>
                  <a:lnTo>
                    <a:pt x="118" y="17"/>
                  </a:lnTo>
                  <a:lnTo>
                    <a:pt x="121" y="14"/>
                  </a:lnTo>
                  <a:lnTo>
                    <a:pt x="125" y="13"/>
                  </a:lnTo>
                  <a:lnTo>
                    <a:pt x="126" y="14"/>
                  </a:lnTo>
                  <a:lnTo>
                    <a:pt x="127" y="16"/>
                  </a:lnTo>
                  <a:lnTo>
                    <a:pt x="128" y="17"/>
                  </a:lnTo>
                  <a:lnTo>
                    <a:pt x="131" y="18"/>
                  </a:lnTo>
                  <a:lnTo>
                    <a:pt x="131" y="17"/>
                  </a:lnTo>
                  <a:lnTo>
                    <a:pt x="132" y="17"/>
                  </a:lnTo>
                  <a:lnTo>
                    <a:pt x="133" y="18"/>
                  </a:lnTo>
                  <a:lnTo>
                    <a:pt x="133" y="19"/>
                  </a:lnTo>
                  <a:lnTo>
                    <a:pt x="133" y="20"/>
                  </a:lnTo>
                  <a:lnTo>
                    <a:pt x="132" y="20"/>
                  </a:lnTo>
                  <a:lnTo>
                    <a:pt x="131" y="21"/>
                  </a:lnTo>
                  <a:lnTo>
                    <a:pt x="127" y="21"/>
                  </a:lnTo>
                  <a:lnTo>
                    <a:pt x="128" y="21"/>
                  </a:lnTo>
                  <a:lnTo>
                    <a:pt x="131" y="22"/>
                  </a:lnTo>
                  <a:lnTo>
                    <a:pt x="132" y="21"/>
                  </a:lnTo>
                  <a:lnTo>
                    <a:pt x="133" y="21"/>
                  </a:lnTo>
                  <a:lnTo>
                    <a:pt x="131" y="23"/>
                  </a:lnTo>
                  <a:lnTo>
                    <a:pt x="131" y="24"/>
                  </a:lnTo>
                  <a:lnTo>
                    <a:pt x="136" y="27"/>
                  </a:lnTo>
                  <a:lnTo>
                    <a:pt x="138" y="28"/>
                  </a:lnTo>
                  <a:lnTo>
                    <a:pt x="141" y="28"/>
                  </a:lnTo>
                  <a:lnTo>
                    <a:pt x="142" y="28"/>
                  </a:lnTo>
                  <a:lnTo>
                    <a:pt x="143" y="29"/>
                  </a:lnTo>
                  <a:lnTo>
                    <a:pt x="143" y="30"/>
                  </a:lnTo>
                  <a:lnTo>
                    <a:pt x="141" y="32"/>
                  </a:lnTo>
                  <a:lnTo>
                    <a:pt x="141" y="33"/>
                  </a:lnTo>
                  <a:lnTo>
                    <a:pt x="141" y="34"/>
                  </a:lnTo>
                  <a:lnTo>
                    <a:pt x="142" y="35"/>
                  </a:lnTo>
                  <a:lnTo>
                    <a:pt x="139" y="37"/>
                  </a:lnTo>
                  <a:lnTo>
                    <a:pt x="140" y="37"/>
                  </a:lnTo>
                  <a:lnTo>
                    <a:pt x="140" y="39"/>
                  </a:lnTo>
                  <a:lnTo>
                    <a:pt x="139" y="40"/>
                  </a:lnTo>
                  <a:lnTo>
                    <a:pt x="137" y="40"/>
                  </a:lnTo>
                  <a:lnTo>
                    <a:pt x="137" y="41"/>
                  </a:lnTo>
                  <a:lnTo>
                    <a:pt x="138" y="44"/>
                  </a:lnTo>
                  <a:lnTo>
                    <a:pt x="137" y="43"/>
                  </a:lnTo>
                  <a:lnTo>
                    <a:pt x="135" y="41"/>
                  </a:lnTo>
                  <a:lnTo>
                    <a:pt x="133" y="42"/>
                  </a:lnTo>
                  <a:lnTo>
                    <a:pt x="133" y="43"/>
                  </a:lnTo>
                  <a:lnTo>
                    <a:pt x="133" y="44"/>
                  </a:lnTo>
                  <a:lnTo>
                    <a:pt x="130" y="44"/>
                  </a:lnTo>
                  <a:lnTo>
                    <a:pt x="130" y="45"/>
                  </a:lnTo>
                  <a:lnTo>
                    <a:pt x="131" y="47"/>
                  </a:lnTo>
                  <a:lnTo>
                    <a:pt x="133" y="47"/>
                  </a:lnTo>
                  <a:lnTo>
                    <a:pt x="131" y="50"/>
                  </a:lnTo>
                  <a:lnTo>
                    <a:pt x="131" y="51"/>
                  </a:lnTo>
                  <a:lnTo>
                    <a:pt x="131" y="50"/>
                  </a:lnTo>
                  <a:lnTo>
                    <a:pt x="133" y="48"/>
                  </a:lnTo>
                  <a:lnTo>
                    <a:pt x="133" y="47"/>
                  </a:lnTo>
                  <a:lnTo>
                    <a:pt x="133" y="46"/>
                  </a:lnTo>
                  <a:lnTo>
                    <a:pt x="131" y="44"/>
                  </a:lnTo>
                  <a:lnTo>
                    <a:pt x="133" y="44"/>
                  </a:lnTo>
                  <a:lnTo>
                    <a:pt x="134" y="42"/>
                  </a:lnTo>
                  <a:lnTo>
                    <a:pt x="135" y="42"/>
                  </a:lnTo>
                  <a:lnTo>
                    <a:pt x="135" y="44"/>
                  </a:lnTo>
                  <a:lnTo>
                    <a:pt x="138" y="44"/>
                  </a:lnTo>
                  <a:lnTo>
                    <a:pt x="139" y="44"/>
                  </a:lnTo>
                  <a:lnTo>
                    <a:pt x="138" y="41"/>
                  </a:lnTo>
                  <a:lnTo>
                    <a:pt x="139" y="40"/>
                  </a:lnTo>
                  <a:lnTo>
                    <a:pt x="140" y="39"/>
                  </a:lnTo>
                  <a:lnTo>
                    <a:pt x="140" y="38"/>
                  </a:lnTo>
                  <a:lnTo>
                    <a:pt x="140" y="37"/>
                  </a:lnTo>
                  <a:lnTo>
                    <a:pt x="142" y="38"/>
                  </a:lnTo>
                  <a:lnTo>
                    <a:pt x="143" y="38"/>
                  </a:lnTo>
                  <a:lnTo>
                    <a:pt x="146" y="39"/>
                  </a:lnTo>
                  <a:lnTo>
                    <a:pt x="149" y="39"/>
                  </a:lnTo>
                  <a:lnTo>
                    <a:pt x="152" y="38"/>
                  </a:lnTo>
                  <a:lnTo>
                    <a:pt x="155" y="38"/>
                  </a:lnTo>
                  <a:lnTo>
                    <a:pt x="157" y="36"/>
                  </a:lnTo>
                  <a:lnTo>
                    <a:pt x="157" y="35"/>
                  </a:lnTo>
                  <a:lnTo>
                    <a:pt x="159" y="35"/>
                  </a:lnTo>
                  <a:lnTo>
                    <a:pt x="162" y="33"/>
                  </a:lnTo>
                  <a:lnTo>
                    <a:pt x="163" y="34"/>
                  </a:lnTo>
                  <a:lnTo>
                    <a:pt x="164" y="33"/>
                  </a:lnTo>
                  <a:lnTo>
                    <a:pt x="166" y="36"/>
                  </a:lnTo>
                  <a:lnTo>
                    <a:pt x="167" y="38"/>
                  </a:lnTo>
                  <a:lnTo>
                    <a:pt x="168" y="40"/>
                  </a:lnTo>
                  <a:lnTo>
                    <a:pt x="171" y="45"/>
                  </a:lnTo>
                  <a:lnTo>
                    <a:pt x="171" y="47"/>
                  </a:lnTo>
                  <a:lnTo>
                    <a:pt x="171" y="48"/>
                  </a:lnTo>
                  <a:lnTo>
                    <a:pt x="171" y="49"/>
                  </a:lnTo>
                  <a:lnTo>
                    <a:pt x="174" y="57"/>
                  </a:lnTo>
                  <a:lnTo>
                    <a:pt x="177" y="62"/>
                  </a:lnTo>
                  <a:lnTo>
                    <a:pt x="179" y="67"/>
                  </a:lnTo>
                  <a:lnTo>
                    <a:pt x="184" y="77"/>
                  </a:lnTo>
                  <a:lnTo>
                    <a:pt x="187" y="79"/>
                  </a:lnTo>
                  <a:lnTo>
                    <a:pt x="189" y="81"/>
                  </a:lnTo>
                  <a:lnTo>
                    <a:pt x="198" y="84"/>
                  </a:lnTo>
                  <a:lnTo>
                    <a:pt x="203" y="85"/>
                  </a:lnTo>
                  <a:lnTo>
                    <a:pt x="204" y="84"/>
                  </a:lnTo>
                  <a:lnTo>
                    <a:pt x="205" y="83"/>
                  </a:lnTo>
                  <a:lnTo>
                    <a:pt x="207" y="82"/>
                  </a:lnTo>
                  <a:lnTo>
                    <a:pt x="207" y="83"/>
                  </a:lnTo>
                  <a:lnTo>
                    <a:pt x="208" y="83"/>
                  </a:lnTo>
                  <a:lnTo>
                    <a:pt x="209" y="83"/>
                  </a:lnTo>
                  <a:lnTo>
                    <a:pt x="208" y="84"/>
                  </a:lnTo>
                  <a:lnTo>
                    <a:pt x="209" y="86"/>
                  </a:lnTo>
                  <a:lnTo>
                    <a:pt x="209" y="87"/>
                  </a:lnTo>
                  <a:lnTo>
                    <a:pt x="213" y="91"/>
                  </a:lnTo>
                  <a:lnTo>
                    <a:pt x="212" y="93"/>
                  </a:lnTo>
                  <a:lnTo>
                    <a:pt x="215" y="96"/>
                  </a:lnTo>
                  <a:lnTo>
                    <a:pt x="215" y="99"/>
                  </a:lnTo>
                  <a:lnTo>
                    <a:pt x="213" y="97"/>
                  </a:lnTo>
                  <a:lnTo>
                    <a:pt x="211" y="96"/>
                  </a:lnTo>
                  <a:lnTo>
                    <a:pt x="210" y="96"/>
                  </a:lnTo>
                  <a:lnTo>
                    <a:pt x="208" y="95"/>
                  </a:lnTo>
                  <a:lnTo>
                    <a:pt x="206" y="93"/>
                  </a:lnTo>
                  <a:lnTo>
                    <a:pt x="205" y="93"/>
                  </a:lnTo>
                  <a:lnTo>
                    <a:pt x="204" y="91"/>
                  </a:lnTo>
                  <a:lnTo>
                    <a:pt x="205" y="91"/>
                  </a:lnTo>
                  <a:lnTo>
                    <a:pt x="205" y="90"/>
                  </a:lnTo>
                  <a:lnTo>
                    <a:pt x="204" y="89"/>
                  </a:lnTo>
                  <a:lnTo>
                    <a:pt x="204" y="88"/>
                  </a:lnTo>
                  <a:lnTo>
                    <a:pt x="205" y="88"/>
                  </a:lnTo>
                  <a:lnTo>
                    <a:pt x="204" y="88"/>
                  </a:lnTo>
                  <a:lnTo>
                    <a:pt x="203" y="88"/>
                  </a:lnTo>
                  <a:lnTo>
                    <a:pt x="203" y="89"/>
                  </a:lnTo>
                  <a:lnTo>
                    <a:pt x="201" y="90"/>
                  </a:lnTo>
                  <a:lnTo>
                    <a:pt x="200" y="91"/>
                  </a:lnTo>
                  <a:lnTo>
                    <a:pt x="200" y="89"/>
                  </a:lnTo>
                  <a:lnTo>
                    <a:pt x="198" y="89"/>
                  </a:lnTo>
                  <a:lnTo>
                    <a:pt x="198" y="90"/>
                  </a:lnTo>
                  <a:lnTo>
                    <a:pt x="197" y="89"/>
                  </a:lnTo>
                  <a:lnTo>
                    <a:pt x="195" y="90"/>
                  </a:lnTo>
                  <a:lnTo>
                    <a:pt x="192" y="90"/>
                  </a:lnTo>
                  <a:lnTo>
                    <a:pt x="192" y="91"/>
                  </a:lnTo>
                  <a:lnTo>
                    <a:pt x="192" y="93"/>
                  </a:lnTo>
                  <a:lnTo>
                    <a:pt x="192" y="95"/>
                  </a:lnTo>
                  <a:lnTo>
                    <a:pt x="194" y="96"/>
                  </a:lnTo>
                  <a:lnTo>
                    <a:pt x="197" y="98"/>
                  </a:lnTo>
                  <a:lnTo>
                    <a:pt x="197" y="100"/>
                  </a:lnTo>
                  <a:lnTo>
                    <a:pt x="198" y="102"/>
                  </a:lnTo>
                  <a:lnTo>
                    <a:pt x="197" y="102"/>
                  </a:lnTo>
                  <a:lnTo>
                    <a:pt x="195" y="105"/>
                  </a:lnTo>
                  <a:lnTo>
                    <a:pt x="195" y="106"/>
                  </a:lnTo>
                  <a:lnTo>
                    <a:pt x="195" y="107"/>
                  </a:lnTo>
                  <a:lnTo>
                    <a:pt x="197" y="107"/>
                  </a:lnTo>
                  <a:lnTo>
                    <a:pt x="200" y="108"/>
                  </a:lnTo>
                  <a:lnTo>
                    <a:pt x="200" y="109"/>
                  </a:lnTo>
                  <a:lnTo>
                    <a:pt x="201" y="109"/>
                  </a:lnTo>
                  <a:lnTo>
                    <a:pt x="202" y="109"/>
                  </a:lnTo>
                  <a:lnTo>
                    <a:pt x="203" y="111"/>
                  </a:lnTo>
                  <a:lnTo>
                    <a:pt x="203" y="112"/>
                  </a:lnTo>
                  <a:lnTo>
                    <a:pt x="206" y="113"/>
                  </a:lnTo>
                  <a:lnTo>
                    <a:pt x="206" y="115"/>
                  </a:lnTo>
                  <a:lnTo>
                    <a:pt x="208" y="115"/>
                  </a:lnTo>
                  <a:lnTo>
                    <a:pt x="208" y="117"/>
                  </a:lnTo>
                  <a:lnTo>
                    <a:pt x="209" y="117"/>
                  </a:lnTo>
                  <a:lnTo>
                    <a:pt x="209" y="118"/>
                  </a:lnTo>
                  <a:lnTo>
                    <a:pt x="211" y="120"/>
                  </a:lnTo>
                  <a:lnTo>
                    <a:pt x="211" y="121"/>
                  </a:lnTo>
                  <a:lnTo>
                    <a:pt x="211" y="122"/>
                  </a:lnTo>
                  <a:lnTo>
                    <a:pt x="211" y="123"/>
                  </a:lnTo>
                  <a:lnTo>
                    <a:pt x="212" y="124"/>
                  </a:lnTo>
                  <a:lnTo>
                    <a:pt x="214" y="124"/>
                  </a:lnTo>
                  <a:lnTo>
                    <a:pt x="215" y="123"/>
                  </a:lnTo>
                  <a:lnTo>
                    <a:pt x="216" y="124"/>
                  </a:lnTo>
                  <a:lnTo>
                    <a:pt x="217" y="124"/>
                  </a:lnTo>
                  <a:lnTo>
                    <a:pt x="217" y="125"/>
                  </a:lnTo>
                  <a:lnTo>
                    <a:pt x="218" y="126"/>
                  </a:lnTo>
                  <a:lnTo>
                    <a:pt x="218" y="127"/>
                  </a:lnTo>
                  <a:lnTo>
                    <a:pt x="218" y="128"/>
                  </a:lnTo>
                  <a:lnTo>
                    <a:pt x="219" y="129"/>
                  </a:lnTo>
                  <a:lnTo>
                    <a:pt x="218" y="130"/>
                  </a:lnTo>
                  <a:lnTo>
                    <a:pt x="218" y="132"/>
                  </a:lnTo>
                  <a:lnTo>
                    <a:pt x="218" y="133"/>
                  </a:lnTo>
                  <a:lnTo>
                    <a:pt x="219" y="135"/>
                  </a:lnTo>
                  <a:lnTo>
                    <a:pt x="220" y="135"/>
                  </a:lnTo>
                  <a:lnTo>
                    <a:pt x="223" y="138"/>
                  </a:lnTo>
                  <a:lnTo>
                    <a:pt x="224" y="139"/>
                  </a:lnTo>
                  <a:lnTo>
                    <a:pt x="226" y="139"/>
                  </a:lnTo>
                  <a:lnTo>
                    <a:pt x="226" y="140"/>
                  </a:lnTo>
                  <a:lnTo>
                    <a:pt x="227" y="146"/>
                  </a:lnTo>
                  <a:lnTo>
                    <a:pt x="227" y="148"/>
                  </a:lnTo>
                  <a:lnTo>
                    <a:pt x="226" y="149"/>
                  </a:lnTo>
                  <a:lnTo>
                    <a:pt x="215" y="172"/>
                  </a:lnTo>
                  <a:lnTo>
                    <a:pt x="215" y="175"/>
                  </a:lnTo>
                  <a:lnTo>
                    <a:pt x="214" y="175"/>
                  </a:lnTo>
                  <a:lnTo>
                    <a:pt x="214" y="173"/>
                  </a:lnTo>
                  <a:lnTo>
                    <a:pt x="213" y="172"/>
                  </a:lnTo>
                  <a:lnTo>
                    <a:pt x="214" y="172"/>
                  </a:lnTo>
                  <a:lnTo>
                    <a:pt x="212" y="169"/>
                  </a:lnTo>
                  <a:lnTo>
                    <a:pt x="211" y="169"/>
                  </a:lnTo>
                  <a:lnTo>
                    <a:pt x="210" y="168"/>
                  </a:lnTo>
                  <a:lnTo>
                    <a:pt x="209" y="167"/>
                  </a:lnTo>
                  <a:lnTo>
                    <a:pt x="212" y="166"/>
                  </a:lnTo>
                  <a:lnTo>
                    <a:pt x="212" y="167"/>
                  </a:lnTo>
                  <a:lnTo>
                    <a:pt x="213" y="166"/>
                  </a:lnTo>
                  <a:lnTo>
                    <a:pt x="214" y="166"/>
                  </a:lnTo>
                  <a:lnTo>
                    <a:pt x="215" y="165"/>
                  </a:lnTo>
                  <a:lnTo>
                    <a:pt x="214" y="165"/>
                  </a:lnTo>
                  <a:lnTo>
                    <a:pt x="213" y="165"/>
                  </a:lnTo>
                  <a:lnTo>
                    <a:pt x="212" y="165"/>
                  </a:lnTo>
                  <a:lnTo>
                    <a:pt x="209" y="166"/>
                  </a:lnTo>
                  <a:lnTo>
                    <a:pt x="209" y="167"/>
                  </a:lnTo>
                  <a:lnTo>
                    <a:pt x="209" y="168"/>
                  </a:lnTo>
                  <a:lnTo>
                    <a:pt x="209" y="169"/>
                  </a:lnTo>
                  <a:lnTo>
                    <a:pt x="209" y="171"/>
                  </a:lnTo>
                  <a:lnTo>
                    <a:pt x="209" y="172"/>
                  </a:lnTo>
                  <a:lnTo>
                    <a:pt x="210" y="172"/>
                  </a:lnTo>
                  <a:lnTo>
                    <a:pt x="211" y="172"/>
                  </a:lnTo>
                  <a:lnTo>
                    <a:pt x="211" y="173"/>
                  </a:lnTo>
                  <a:lnTo>
                    <a:pt x="209" y="174"/>
                  </a:lnTo>
                  <a:lnTo>
                    <a:pt x="209" y="175"/>
                  </a:lnTo>
                  <a:lnTo>
                    <a:pt x="210" y="175"/>
                  </a:lnTo>
                  <a:lnTo>
                    <a:pt x="211" y="175"/>
                  </a:lnTo>
                  <a:lnTo>
                    <a:pt x="210" y="176"/>
                  </a:lnTo>
                  <a:lnTo>
                    <a:pt x="211" y="177"/>
                  </a:lnTo>
                  <a:lnTo>
                    <a:pt x="211" y="179"/>
                  </a:lnTo>
                  <a:lnTo>
                    <a:pt x="210" y="180"/>
                  </a:lnTo>
                  <a:lnTo>
                    <a:pt x="208" y="181"/>
                  </a:lnTo>
                  <a:lnTo>
                    <a:pt x="209" y="181"/>
                  </a:lnTo>
                  <a:lnTo>
                    <a:pt x="204" y="183"/>
                  </a:lnTo>
                  <a:lnTo>
                    <a:pt x="203" y="181"/>
                  </a:lnTo>
                  <a:lnTo>
                    <a:pt x="201" y="182"/>
                  </a:lnTo>
                  <a:lnTo>
                    <a:pt x="202" y="180"/>
                  </a:lnTo>
                  <a:lnTo>
                    <a:pt x="201" y="181"/>
                  </a:lnTo>
                  <a:lnTo>
                    <a:pt x="200" y="180"/>
                  </a:lnTo>
                  <a:lnTo>
                    <a:pt x="199" y="181"/>
                  </a:lnTo>
                  <a:lnTo>
                    <a:pt x="198" y="181"/>
                  </a:lnTo>
                  <a:lnTo>
                    <a:pt x="197" y="181"/>
                  </a:lnTo>
                  <a:lnTo>
                    <a:pt x="197" y="180"/>
                  </a:lnTo>
                  <a:lnTo>
                    <a:pt x="196" y="178"/>
                  </a:lnTo>
                  <a:lnTo>
                    <a:pt x="197" y="176"/>
                  </a:lnTo>
                  <a:lnTo>
                    <a:pt x="195" y="172"/>
                  </a:lnTo>
                  <a:lnTo>
                    <a:pt x="193" y="170"/>
                  </a:lnTo>
                  <a:lnTo>
                    <a:pt x="191" y="168"/>
                  </a:lnTo>
                  <a:lnTo>
                    <a:pt x="190" y="168"/>
                  </a:lnTo>
                  <a:lnTo>
                    <a:pt x="188" y="170"/>
                  </a:lnTo>
                  <a:lnTo>
                    <a:pt x="186" y="169"/>
                  </a:lnTo>
                  <a:lnTo>
                    <a:pt x="185" y="168"/>
                  </a:lnTo>
                  <a:lnTo>
                    <a:pt x="184" y="166"/>
                  </a:lnTo>
                  <a:lnTo>
                    <a:pt x="185" y="165"/>
                  </a:lnTo>
                  <a:lnTo>
                    <a:pt x="185" y="164"/>
                  </a:lnTo>
                  <a:lnTo>
                    <a:pt x="185" y="163"/>
                  </a:lnTo>
                  <a:lnTo>
                    <a:pt x="185" y="162"/>
                  </a:lnTo>
                  <a:lnTo>
                    <a:pt x="186" y="157"/>
                  </a:lnTo>
                  <a:lnTo>
                    <a:pt x="184" y="155"/>
                  </a:lnTo>
                  <a:lnTo>
                    <a:pt x="181" y="156"/>
                  </a:lnTo>
                  <a:lnTo>
                    <a:pt x="180" y="157"/>
                  </a:lnTo>
                  <a:lnTo>
                    <a:pt x="180" y="156"/>
                  </a:lnTo>
                  <a:lnTo>
                    <a:pt x="178" y="154"/>
                  </a:lnTo>
                  <a:lnTo>
                    <a:pt x="177" y="153"/>
                  </a:lnTo>
                  <a:lnTo>
                    <a:pt x="176" y="153"/>
                  </a:lnTo>
                  <a:lnTo>
                    <a:pt x="174" y="150"/>
                  </a:lnTo>
                  <a:lnTo>
                    <a:pt x="173" y="149"/>
                  </a:lnTo>
                  <a:lnTo>
                    <a:pt x="171" y="148"/>
                  </a:lnTo>
                  <a:lnTo>
                    <a:pt x="169" y="149"/>
                  </a:lnTo>
                  <a:lnTo>
                    <a:pt x="168" y="148"/>
                  </a:lnTo>
                  <a:lnTo>
                    <a:pt x="167" y="147"/>
                  </a:lnTo>
                  <a:lnTo>
                    <a:pt x="167" y="145"/>
                  </a:lnTo>
                  <a:lnTo>
                    <a:pt x="166" y="147"/>
                  </a:lnTo>
                  <a:lnTo>
                    <a:pt x="166" y="148"/>
                  </a:lnTo>
                  <a:lnTo>
                    <a:pt x="165" y="148"/>
                  </a:lnTo>
                  <a:lnTo>
                    <a:pt x="164" y="148"/>
                  </a:lnTo>
                  <a:lnTo>
                    <a:pt x="164" y="147"/>
                  </a:lnTo>
                  <a:lnTo>
                    <a:pt x="163" y="146"/>
                  </a:lnTo>
                  <a:lnTo>
                    <a:pt x="163" y="145"/>
                  </a:lnTo>
                  <a:lnTo>
                    <a:pt x="162" y="146"/>
                  </a:lnTo>
                  <a:lnTo>
                    <a:pt x="160" y="147"/>
                  </a:lnTo>
                  <a:lnTo>
                    <a:pt x="161" y="149"/>
                  </a:lnTo>
                  <a:lnTo>
                    <a:pt x="161" y="150"/>
                  </a:lnTo>
                  <a:lnTo>
                    <a:pt x="159" y="150"/>
                  </a:lnTo>
                  <a:lnTo>
                    <a:pt x="159" y="151"/>
                  </a:lnTo>
                  <a:lnTo>
                    <a:pt x="159" y="153"/>
                  </a:lnTo>
                  <a:lnTo>
                    <a:pt x="156" y="153"/>
                  </a:lnTo>
                  <a:lnTo>
                    <a:pt x="156" y="154"/>
                  </a:lnTo>
                  <a:lnTo>
                    <a:pt x="157" y="155"/>
                  </a:lnTo>
                  <a:lnTo>
                    <a:pt x="156" y="156"/>
                  </a:lnTo>
                  <a:lnTo>
                    <a:pt x="153" y="156"/>
                  </a:lnTo>
                  <a:lnTo>
                    <a:pt x="153" y="155"/>
                  </a:lnTo>
                  <a:lnTo>
                    <a:pt x="151" y="154"/>
                  </a:lnTo>
                  <a:lnTo>
                    <a:pt x="151" y="157"/>
                  </a:lnTo>
                  <a:lnTo>
                    <a:pt x="150" y="157"/>
                  </a:lnTo>
                  <a:lnTo>
                    <a:pt x="149" y="157"/>
                  </a:lnTo>
                  <a:lnTo>
                    <a:pt x="150" y="156"/>
                  </a:lnTo>
                  <a:lnTo>
                    <a:pt x="149" y="156"/>
                  </a:lnTo>
                  <a:lnTo>
                    <a:pt x="147" y="156"/>
                  </a:lnTo>
                  <a:lnTo>
                    <a:pt x="146" y="156"/>
                  </a:lnTo>
                  <a:lnTo>
                    <a:pt x="148" y="156"/>
                  </a:lnTo>
                  <a:lnTo>
                    <a:pt x="147" y="155"/>
                  </a:lnTo>
                  <a:lnTo>
                    <a:pt x="146" y="156"/>
                  </a:lnTo>
                  <a:lnTo>
                    <a:pt x="145" y="154"/>
                  </a:lnTo>
                  <a:lnTo>
                    <a:pt x="145" y="155"/>
                  </a:lnTo>
                  <a:lnTo>
                    <a:pt x="144" y="154"/>
                  </a:lnTo>
                  <a:lnTo>
                    <a:pt x="143" y="153"/>
                  </a:lnTo>
                  <a:lnTo>
                    <a:pt x="143" y="154"/>
                  </a:lnTo>
                  <a:lnTo>
                    <a:pt x="143" y="155"/>
                  </a:lnTo>
                  <a:lnTo>
                    <a:pt x="140" y="153"/>
                  </a:lnTo>
                  <a:lnTo>
                    <a:pt x="139" y="154"/>
                  </a:lnTo>
                  <a:lnTo>
                    <a:pt x="137" y="154"/>
                  </a:lnTo>
                  <a:lnTo>
                    <a:pt x="136" y="153"/>
                  </a:lnTo>
                  <a:lnTo>
                    <a:pt x="135" y="151"/>
                  </a:lnTo>
                  <a:lnTo>
                    <a:pt x="135" y="153"/>
                  </a:lnTo>
                  <a:lnTo>
                    <a:pt x="135" y="151"/>
                  </a:lnTo>
                  <a:lnTo>
                    <a:pt x="134" y="153"/>
                  </a:lnTo>
                  <a:lnTo>
                    <a:pt x="133" y="151"/>
                  </a:lnTo>
                  <a:lnTo>
                    <a:pt x="130" y="151"/>
                  </a:lnTo>
                  <a:lnTo>
                    <a:pt x="129" y="151"/>
                  </a:lnTo>
                  <a:lnTo>
                    <a:pt x="128" y="150"/>
                  </a:lnTo>
                  <a:lnTo>
                    <a:pt x="127" y="150"/>
                  </a:lnTo>
                  <a:lnTo>
                    <a:pt x="125" y="150"/>
                  </a:lnTo>
                  <a:lnTo>
                    <a:pt x="125" y="148"/>
                  </a:lnTo>
                  <a:lnTo>
                    <a:pt x="120" y="139"/>
                  </a:lnTo>
                  <a:lnTo>
                    <a:pt x="118" y="136"/>
                  </a:lnTo>
                  <a:lnTo>
                    <a:pt x="104" y="121"/>
                  </a:lnTo>
                  <a:lnTo>
                    <a:pt x="99" y="120"/>
                  </a:lnTo>
                  <a:lnTo>
                    <a:pt x="97" y="96"/>
                  </a:lnTo>
                  <a:lnTo>
                    <a:pt x="40" y="43"/>
                  </a:lnTo>
                  <a:lnTo>
                    <a:pt x="39" y="41"/>
                  </a:lnTo>
                  <a:lnTo>
                    <a:pt x="0" y="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3" name="Freeform 600">
              <a:extLst>
                <a:ext uri="{FF2B5EF4-FFF2-40B4-BE49-F238E27FC236}">
                  <a16:creationId xmlns:a16="http://schemas.microsoft.com/office/drawing/2014/main" id="{BD8B2792-750E-8356-FB75-70420D8124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2586" y="3539208"/>
              <a:ext cx="87245" cy="57045"/>
            </a:xfrm>
            <a:custGeom>
              <a:avLst/>
              <a:gdLst>
                <a:gd name="T0" fmla="*/ 128528763 w 52"/>
                <a:gd name="T1" fmla="*/ 10080625 h 34"/>
                <a:gd name="T2" fmla="*/ 126007813 w 52"/>
                <a:gd name="T3" fmla="*/ 10080625 h 34"/>
                <a:gd name="T4" fmla="*/ 120967500 w 52"/>
                <a:gd name="T5" fmla="*/ 15120938 h 34"/>
                <a:gd name="T6" fmla="*/ 118448138 w 52"/>
                <a:gd name="T7" fmla="*/ 10080625 h 34"/>
                <a:gd name="T8" fmla="*/ 113407825 w 52"/>
                <a:gd name="T9" fmla="*/ 17640300 h 34"/>
                <a:gd name="T10" fmla="*/ 118448138 w 52"/>
                <a:gd name="T11" fmla="*/ 15120938 h 34"/>
                <a:gd name="T12" fmla="*/ 120967500 w 52"/>
                <a:gd name="T13" fmla="*/ 17640300 h 34"/>
                <a:gd name="T14" fmla="*/ 120967500 w 52"/>
                <a:gd name="T15" fmla="*/ 30241875 h 34"/>
                <a:gd name="T16" fmla="*/ 118448138 w 52"/>
                <a:gd name="T17" fmla="*/ 37801550 h 34"/>
                <a:gd name="T18" fmla="*/ 113407825 w 52"/>
                <a:gd name="T19" fmla="*/ 37801550 h 34"/>
                <a:gd name="T20" fmla="*/ 103327200 w 52"/>
                <a:gd name="T21" fmla="*/ 37801550 h 34"/>
                <a:gd name="T22" fmla="*/ 88206263 w 52"/>
                <a:gd name="T23" fmla="*/ 42843450 h 34"/>
                <a:gd name="T24" fmla="*/ 75604688 w 52"/>
                <a:gd name="T25" fmla="*/ 47882175 h 34"/>
                <a:gd name="T26" fmla="*/ 70564375 w 52"/>
                <a:gd name="T27" fmla="*/ 45362813 h 34"/>
                <a:gd name="T28" fmla="*/ 65524063 w 52"/>
                <a:gd name="T29" fmla="*/ 47882175 h 34"/>
                <a:gd name="T30" fmla="*/ 68043425 w 52"/>
                <a:gd name="T31" fmla="*/ 52922488 h 34"/>
                <a:gd name="T32" fmla="*/ 63004700 w 52"/>
                <a:gd name="T33" fmla="*/ 63003113 h 34"/>
                <a:gd name="T34" fmla="*/ 60483750 w 52"/>
                <a:gd name="T35" fmla="*/ 68043425 h 34"/>
                <a:gd name="T36" fmla="*/ 55443438 w 52"/>
                <a:gd name="T37" fmla="*/ 70564375 h 34"/>
                <a:gd name="T38" fmla="*/ 50403125 w 52"/>
                <a:gd name="T39" fmla="*/ 78124050 h 34"/>
                <a:gd name="T40" fmla="*/ 45362813 w 52"/>
                <a:gd name="T41" fmla="*/ 83165950 h 34"/>
                <a:gd name="T42" fmla="*/ 37801550 w 52"/>
                <a:gd name="T43" fmla="*/ 83165950 h 34"/>
                <a:gd name="T44" fmla="*/ 37801550 w 52"/>
                <a:gd name="T45" fmla="*/ 80645000 h 34"/>
                <a:gd name="T46" fmla="*/ 32762825 w 52"/>
                <a:gd name="T47" fmla="*/ 70564375 h 34"/>
                <a:gd name="T48" fmla="*/ 30241875 w 52"/>
                <a:gd name="T49" fmla="*/ 68043425 h 34"/>
                <a:gd name="T50" fmla="*/ 25201563 w 52"/>
                <a:gd name="T51" fmla="*/ 60483750 h 34"/>
                <a:gd name="T52" fmla="*/ 22682200 w 52"/>
                <a:gd name="T53" fmla="*/ 60483750 h 34"/>
                <a:gd name="T54" fmla="*/ 17640300 w 52"/>
                <a:gd name="T55" fmla="*/ 55443438 h 34"/>
                <a:gd name="T56" fmla="*/ 10080625 w 52"/>
                <a:gd name="T57" fmla="*/ 52922488 h 34"/>
                <a:gd name="T58" fmla="*/ 0 w 52"/>
                <a:gd name="T59" fmla="*/ 40322500 h 34"/>
                <a:gd name="T60" fmla="*/ 10080625 w 52"/>
                <a:gd name="T61" fmla="*/ 32761238 h 34"/>
                <a:gd name="T62" fmla="*/ 20161250 w 52"/>
                <a:gd name="T63" fmla="*/ 27720925 h 34"/>
                <a:gd name="T64" fmla="*/ 40322500 w 52"/>
                <a:gd name="T65" fmla="*/ 15120938 h 34"/>
                <a:gd name="T66" fmla="*/ 60483750 w 52"/>
                <a:gd name="T67" fmla="*/ 7559675 h 34"/>
                <a:gd name="T68" fmla="*/ 78124050 w 52"/>
                <a:gd name="T69" fmla="*/ 2520950 h 34"/>
                <a:gd name="T70" fmla="*/ 75604688 w 52"/>
                <a:gd name="T71" fmla="*/ 10080625 h 34"/>
                <a:gd name="T72" fmla="*/ 75604688 w 52"/>
                <a:gd name="T73" fmla="*/ 12599988 h 34"/>
                <a:gd name="T74" fmla="*/ 75604688 w 52"/>
                <a:gd name="T75" fmla="*/ 17640300 h 34"/>
                <a:gd name="T76" fmla="*/ 85685313 w 52"/>
                <a:gd name="T77" fmla="*/ 15120938 h 34"/>
                <a:gd name="T78" fmla="*/ 90725625 w 52"/>
                <a:gd name="T79" fmla="*/ 15120938 h 34"/>
                <a:gd name="T80" fmla="*/ 98286888 w 52"/>
                <a:gd name="T81" fmla="*/ 15120938 h 34"/>
                <a:gd name="T82" fmla="*/ 100806250 w 52"/>
                <a:gd name="T83" fmla="*/ 17640300 h 34"/>
                <a:gd name="T84" fmla="*/ 100806250 w 52"/>
                <a:gd name="T85" fmla="*/ 12599988 h 34"/>
                <a:gd name="T86" fmla="*/ 98286888 w 52"/>
                <a:gd name="T87" fmla="*/ 10080625 h 34"/>
                <a:gd name="T88" fmla="*/ 95765938 w 52"/>
                <a:gd name="T89" fmla="*/ 7559675 h 34"/>
                <a:gd name="T90" fmla="*/ 98286888 w 52"/>
                <a:gd name="T91" fmla="*/ 2520950 h 34"/>
                <a:gd name="T92" fmla="*/ 120967500 w 52"/>
                <a:gd name="T93" fmla="*/ 2520950 h 34"/>
                <a:gd name="T94" fmla="*/ 123488450 w 52"/>
                <a:gd name="T95" fmla="*/ 5040313 h 3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2"/>
                <a:gd name="T145" fmla="*/ 0 h 34"/>
                <a:gd name="T146" fmla="*/ 52 w 52"/>
                <a:gd name="T147" fmla="*/ 34 h 3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2" h="34">
                  <a:moveTo>
                    <a:pt x="51" y="4"/>
                  </a:moveTo>
                  <a:lnTo>
                    <a:pt x="51" y="4"/>
                  </a:lnTo>
                  <a:lnTo>
                    <a:pt x="50" y="4"/>
                  </a:lnTo>
                  <a:lnTo>
                    <a:pt x="49" y="4"/>
                  </a:lnTo>
                  <a:lnTo>
                    <a:pt x="48" y="6"/>
                  </a:lnTo>
                  <a:lnTo>
                    <a:pt x="47" y="6"/>
                  </a:lnTo>
                  <a:lnTo>
                    <a:pt x="47" y="4"/>
                  </a:lnTo>
                  <a:lnTo>
                    <a:pt x="45" y="6"/>
                  </a:lnTo>
                  <a:lnTo>
                    <a:pt x="45" y="7"/>
                  </a:lnTo>
                  <a:lnTo>
                    <a:pt x="47" y="7"/>
                  </a:lnTo>
                  <a:lnTo>
                    <a:pt x="47" y="6"/>
                  </a:lnTo>
                  <a:lnTo>
                    <a:pt x="48" y="7"/>
                  </a:lnTo>
                  <a:lnTo>
                    <a:pt x="47" y="11"/>
                  </a:lnTo>
                  <a:lnTo>
                    <a:pt x="48" y="12"/>
                  </a:lnTo>
                  <a:lnTo>
                    <a:pt x="47" y="13"/>
                  </a:lnTo>
                  <a:lnTo>
                    <a:pt x="47" y="15"/>
                  </a:lnTo>
                  <a:lnTo>
                    <a:pt x="45" y="15"/>
                  </a:lnTo>
                  <a:lnTo>
                    <a:pt x="42" y="15"/>
                  </a:lnTo>
                  <a:lnTo>
                    <a:pt x="41" y="15"/>
                  </a:lnTo>
                  <a:lnTo>
                    <a:pt x="39" y="18"/>
                  </a:lnTo>
                  <a:lnTo>
                    <a:pt x="35" y="17"/>
                  </a:lnTo>
                  <a:lnTo>
                    <a:pt x="35" y="18"/>
                  </a:lnTo>
                  <a:lnTo>
                    <a:pt x="30" y="19"/>
                  </a:lnTo>
                  <a:lnTo>
                    <a:pt x="29" y="19"/>
                  </a:lnTo>
                  <a:lnTo>
                    <a:pt x="28" y="18"/>
                  </a:lnTo>
                  <a:lnTo>
                    <a:pt x="26" y="18"/>
                  </a:lnTo>
                  <a:lnTo>
                    <a:pt x="26" y="19"/>
                  </a:lnTo>
                  <a:lnTo>
                    <a:pt x="28" y="19"/>
                  </a:lnTo>
                  <a:lnTo>
                    <a:pt x="27" y="21"/>
                  </a:lnTo>
                  <a:lnTo>
                    <a:pt x="27" y="23"/>
                  </a:lnTo>
                  <a:lnTo>
                    <a:pt x="25" y="25"/>
                  </a:lnTo>
                  <a:lnTo>
                    <a:pt x="25" y="27"/>
                  </a:lnTo>
                  <a:lnTo>
                    <a:pt x="24" y="27"/>
                  </a:lnTo>
                  <a:lnTo>
                    <a:pt x="22" y="27"/>
                  </a:lnTo>
                  <a:lnTo>
                    <a:pt x="22" y="28"/>
                  </a:lnTo>
                  <a:lnTo>
                    <a:pt x="21" y="29"/>
                  </a:lnTo>
                  <a:lnTo>
                    <a:pt x="20" y="31"/>
                  </a:lnTo>
                  <a:lnTo>
                    <a:pt x="19" y="32"/>
                  </a:lnTo>
                  <a:lnTo>
                    <a:pt x="18" y="33"/>
                  </a:lnTo>
                  <a:lnTo>
                    <a:pt x="16" y="33"/>
                  </a:lnTo>
                  <a:lnTo>
                    <a:pt x="15" y="33"/>
                  </a:lnTo>
                  <a:lnTo>
                    <a:pt x="16" y="32"/>
                  </a:lnTo>
                  <a:lnTo>
                    <a:pt x="15" y="32"/>
                  </a:lnTo>
                  <a:lnTo>
                    <a:pt x="14" y="29"/>
                  </a:lnTo>
                  <a:lnTo>
                    <a:pt x="13" y="28"/>
                  </a:lnTo>
                  <a:lnTo>
                    <a:pt x="12" y="28"/>
                  </a:lnTo>
                  <a:lnTo>
                    <a:pt x="12" y="27"/>
                  </a:lnTo>
                  <a:lnTo>
                    <a:pt x="11" y="26"/>
                  </a:lnTo>
                  <a:lnTo>
                    <a:pt x="10" y="24"/>
                  </a:lnTo>
                  <a:lnTo>
                    <a:pt x="9" y="24"/>
                  </a:lnTo>
                  <a:lnTo>
                    <a:pt x="7" y="23"/>
                  </a:lnTo>
                  <a:lnTo>
                    <a:pt x="7" y="22"/>
                  </a:lnTo>
                  <a:lnTo>
                    <a:pt x="6" y="22"/>
                  </a:lnTo>
                  <a:lnTo>
                    <a:pt x="4" y="21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3" y="14"/>
                  </a:lnTo>
                  <a:lnTo>
                    <a:pt x="4" y="13"/>
                  </a:lnTo>
                  <a:lnTo>
                    <a:pt x="6" y="12"/>
                  </a:lnTo>
                  <a:lnTo>
                    <a:pt x="8" y="11"/>
                  </a:lnTo>
                  <a:lnTo>
                    <a:pt x="12" y="7"/>
                  </a:lnTo>
                  <a:lnTo>
                    <a:pt x="16" y="6"/>
                  </a:lnTo>
                  <a:lnTo>
                    <a:pt x="18" y="5"/>
                  </a:lnTo>
                  <a:lnTo>
                    <a:pt x="24" y="3"/>
                  </a:lnTo>
                  <a:lnTo>
                    <a:pt x="30" y="1"/>
                  </a:lnTo>
                  <a:lnTo>
                    <a:pt x="31" y="1"/>
                  </a:lnTo>
                  <a:lnTo>
                    <a:pt x="31" y="2"/>
                  </a:lnTo>
                  <a:lnTo>
                    <a:pt x="30" y="4"/>
                  </a:lnTo>
                  <a:lnTo>
                    <a:pt x="31" y="4"/>
                  </a:lnTo>
                  <a:lnTo>
                    <a:pt x="30" y="5"/>
                  </a:lnTo>
                  <a:lnTo>
                    <a:pt x="30" y="6"/>
                  </a:lnTo>
                  <a:lnTo>
                    <a:pt x="30" y="7"/>
                  </a:lnTo>
                  <a:lnTo>
                    <a:pt x="32" y="8"/>
                  </a:lnTo>
                  <a:lnTo>
                    <a:pt x="34" y="6"/>
                  </a:lnTo>
                  <a:lnTo>
                    <a:pt x="35" y="7"/>
                  </a:lnTo>
                  <a:lnTo>
                    <a:pt x="36" y="6"/>
                  </a:lnTo>
                  <a:lnTo>
                    <a:pt x="38" y="6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40" y="7"/>
                  </a:lnTo>
                  <a:lnTo>
                    <a:pt x="41" y="5"/>
                  </a:lnTo>
                  <a:lnTo>
                    <a:pt x="40" y="5"/>
                  </a:lnTo>
                  <a:lnTo>
                    <a:pt x="40" y="4"/>
                  </a:lnTo>
                  <a:lnTo>
                    <a:pt x="39" y="4"/>
                  </a:lnTo>
                  <a:lnTo>
                    <a:pt x="38" y="3"/>
                  </a:lnTo>
                  <a:lnTo>
                    <a:pt x="39" y="3"/>
                  </a:lnTo>
                  <a:lnTo>
                    <a:pt x="39" y="1"/>
                  </a:lnTo>
                  <a:lnTo>
                    <a:pt x="47" y="0"/>
                  </a:lnTo>
                  <a:lnTo>
                    <a:pt x="48" y="1"/>
                  </a:lnTo>
                  <a:lnTo>
                    <a:pt x="49" y="2"/>
                  </a:lnTo>
                  <a:lnTo>
                    <a:pt x="51" y="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4" name="Freeform 601">
              <a:extLst>
                <a:ext uri="{FF2B5EF4-FFF2-40B4-BE49-F238E27FC236}">
                  <a16:creationId xmlns:a16="http://schemas.microsoft.com/office/drawing/2014/main" id="{6AC4D1D0-B0A8-A2FB-2FF5-2F88BAE31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3179" y="3706987"/>
              <a:ext cx="28522" cy="28523"/>
            </a:xfrm>
            <a:custGeom>
              <a:avLst/>
              <a:gdLst>
                <a:gd name="T0" fmla="*/ 40321753 w 17"/>
                <a:gd name="T1" fmla="*/ 0 h 17"/>
                <a:gd name="T2" fmla="*/ 0 w 17"/>
                <a:gd name="T3" fmla="*/ 40323247 h 17"/>
                <a:gd name="T4" fmla="*/ 0 w 17"/>
                <a:gd name="T5" fmla="*/ 0 h 17"/>
                <a:gd name="T6" fmla="*/ 40321753 w 17"/>
                <a:gd name="T7" fmla="*/ 0 h 17"/>
                <a:gd name="T8" fmla="*/ 4032175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5" name="Line 602">
              <a:extLst>
                <a:ext uri="{FF2B5EF4-FFF2-40B4-BE49-F238E27FC236}">
                  <a16:creationId xmlns:a16="http://schemas.microsoft.com/office/drawing/2014/main" id="{CDAAD20E-92E1-9112-8F92-F080EC6B3B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81501" y="3634843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6" name="Freeform 603">
              <a:extLst>
                <a:ext uri="{FF2B5EF4-FFF2-40B4-BE49-F238E27FC236}">
                  <a16:creationId xmlns:a16="http://schemas.microsoft.com/office/drawing/2014/main" id="{7537B2EE-5ADF-8695-DFF9-F1F1E05178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6468" y="3629809"/>
              <a:ext cx="28522" cy="28523"/>
            </a:xfrm>
            <a:custGeom>
              <a:avLst/>
              <a:gdLst>
                <a:gd name="T0" fmla="*/ 30241315 w 17"/>
                <a:gd name="T1" fmla="*/ 40323247 h 17"/>
                <a:gd name="T2" fmla="*/ 0 w 17"/>
                <a:gd name="T3" fmla="*/ 20161624 h 17"/>
                <a:gd name="T4" fmla="*/ 0 w 17"/>
                <a:gd name="T5" fmla="*/ 10080812 h 17"/>
                <a:gd name="T6" fmla="*/ 0 w 17"/>
                <a:gd name="T7" fmla="*/ 0 h 17"/>
                <a:gd name="T8" fmla="*/ 20160876 w 17"/>
                <a:gd name="T9" fmla="*/ 0 h 17"/>
                <a:gd name="T10" fmla="*/ 30241315 w 17"/>
                <a:gd name="T11" fmla="*/ 10080812 h 17"/>
                <a:gd name="T12" fmla="*/ 20160876 w 17"/>
                <a:gd name="T13" fmla="*/ 10080812 h 17"/>
                <a:gd name="T14" fmla="*/ 10080438 w 17"/>
                <a:gd name="T15" fmla="*/ 10080812 h 17"/>
                <a:gd name="T16" fmla="*/ 10080438 w 17"/>
                <a:gd name="T17" fmla="*/ 10080812 h 17"/>
                <a:gd name="T18" fmla="*/ 40321753 w 17"/>
                <a:gd name="T19" fmla="*/ 10080812 h 17"/>
                <a:gd name="T20" fmla="*/ 30241315 w 17"/>
                <a:gd name="T21" fmla="*/ 10080812 h 17"/>
                <a:gd name="T22" fmla="*/ 40321753 w 17"/>
                <a:gd name="T23" fmla="*/ 30242435 h 1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7"/>
                <a:gd name="T37" fmla="*/ 0 h 17"/>
                <a:gd name="T38" fmla="*/ 17 w 17"/>
                <a:gd name="T39" fmla="*/ 17 h 1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7" h="17">
                  <a:moveTo>
                    <a:pt x="12" y="16"/>
                  </a:moveTo>
                  <a:lnTo>
                    <a:pt x="0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8" y="0"/>
                  </a:lnTo>
                  <a:lnTo>
                    <a:pt x="12" y="4"/>
                  </a:lnTo>
                  <a:lnTo>
                    <a:pt x="8" y="4"/>
                  </a:lnTo>
                  <a:lnTo>
                    <a:pt x="4" y="4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6" y="1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7" name="Line 604">
              <a:extLst>
                <a:ext uri="{FF2B5EF4-FFF2-40B4-BE49-F238E27FC236}">
                  <a16:creationId xmlns:a16="http://schemas.microsoft.com/office/drawing/2014/main" id="{92304C25-4C4D-CBD0-89BE-1824757FDD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86535" y="3695243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8" name="Freeform 605">
              <a:extLst>
                <a:ext uri="{FF2B5EF4-FFF2-40B4-BE49-F238E27FC236}">
                  <a16:creationId xmlns:a16="http://schemas.microsoft.com/office/drawing/2014/main" id="{E58A9715-3F55-0550-6F68-F89987CB23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67411" y="3581153"/>
              <a:ext cx="122480" cy="156035"/>
            </a:xfrm>
            <a:custGeom>
              <a:avLst/>
              <a:gdLst>
                <a:gd name="T0" fmla="*/ 166331030 w 73"/>
                <a:gd name="T1" fmla="*/ 156249158 h 93"/>
                <a:gd name="T2" fmla="*/ 148690654 w 73"/>
                <a:gd name="T3" fmla="*/ 136087977 h 93"/>
                <a:gd name="T4" fmla="*/ 141129359 w 73"/>
                <a:gd name="T5" fmla="*/ 136087977 h 93"/>
                <a:gd name="T6" fmla="*/ 141129359 w 73"/>
                <a:gd name="T7" fmla="*/ 123486444 h 93"/>
                <a:gd name="T8" fmla="*/ 133569651 w 73"/>
                <a:gd name="T9" fmla="*/ 113405853 h 93"/>
                <a:gd name="T10" fmla="*/ 136089025 w 73"/>
                <a:gd name="T11" fmla="*/ 136087977 h 93"/>
                <a:gd name="T12" fmla="*/ 148690654 w 73"/>
                <a:gd name="T13" fmla="*/ 156249158 h 93"/>
                <a:gd name="T14" fmla="*/ 166331030 w 73"/>
                <a:gd name="T15" fmla="*/ 173889399 h 93"/>
                <a:gd name="T16" fmla="*/ 168851991 w 73"/>
                <a:gd name="T17" fmla="*/ 178929694 h 93"/>
                <a:gd name="T18" fmla="*/ 173892325 w 73"/>
                <a:gd name="T19" fmla="*/ 191531226 h 93"/>
                <a:gd name="T20" fmla="*/ 173892325 w 73"/>
                <a:gd name="T21" fmla="*/ 204131171 h 93"/>
                <a:gd name="T22" fmla="*/ 173892325 w 73"/>
                <a:gd name="T23" fmla="*/ 211692408 h 93"/>
                <a:gd name="T24" fmla="*/ 173892325 w 73"/>
                <a:gd name="T25" fmla="*/ 219252057 h 93"/>
                <a:gd name="T26" fmla="*/ 166331030 w 73"/>
                <a:gd name="T27" fmla="*/ 226813294 h 93"/>
                <a:gd name="T28" fmla="*/ 153730988 w 73"/>
                <a:gd name="T29" fmla="*/ 229332648 h 93"/>
                <a:gd name="T30" fmla="*/ 148690654 w 73"/>
                <a:gd name="T31" fmla="*/ 224292353 h 93"/>
                <a:gd name="T32" fmla="*/ 148690654 w 73"/>
                <a:gd name="T33" fmla="*/ 224292353 h 93"/>
                <a:gd name="T34" fmla="*/ 136089025 w 73"/>
                <a:gd name="T35" fmla="*/ 221772999 h 93"/>
                <a:gd name="T36" fmla="*/ 128529317 w 73"/>
                <a:gd name="T37" fmla="*/ 219252057 h 93"/>
                <a:gd name="T38" fmla="*/ 120968022 w 73"/>
                <a:gd name="T39" fmla="*/ 214211762 h 93"/>
                <a:gd name="T40" fmla="*/ 118448649 w 73"/>
                <a:gd name="T41" fmla="*/ 204131171 h 93"/>
                <a:gd name="T42" fmla="*/ 113408314 w 73"/>
                <a:gd name="T43" fmla="*/ 194050580 h 93"/>
                <a:gd name="T44" fmla="*/ 113408314 w 73"/>
                <a:gd name="T45" fmla="*/ 191531226 h 93"/>
                <a:gd name="T46" fmla="*/ 113408314 w 73"/>
                <a:gd name="T47" fmla="*/ 178929694 h 93"/>
                <a:gd name="T48" fmla="*/ 110887353 w 73"/>
                <a:gd name="T49" fmla="*/ 166329749 h 93"/>
                <a:gd name="T50" fmla="*/ 110887353 w 73"/>
                <a:gd name="T51" fmla="*/ 146168567 h 93"/>
                <a:gd name="T52" fmla="*/ 108367980 w 73"/>
                <a:gd name="T53" fmla="*/ 136087977 h 93"/>
                <a:gd name="T54" fmla="*/ 98287312 w 73"/>
                <a:gd name="T55" fmla="*/ 126007386 h 93"/>
                <a:gd name="T56" fmla="*/ 85685682 w 73"/>
                <a:gd name="T57" fmla="*/ 110886499 h 93"/>
                <a:gd name="T58" fmla="*/ 70564679 w 73"/>
                <a:gd name="T59" fmla="*/ 100805909 h 93"/>
                <a:gd name="T60" fmla="*/ 78125975 w 73"/>
                <a:gd name="T61" fmla="*/ 105846204 h 93"/>
                <a:gd name="T62" fmla="*/ 78125975 w 73"/>
                <a:gd name="T63" fmla="*/ 100805909 h 93"/>
                <a:gd name="T64" fmla="*/ 73085640 w 73"/>
                <a:gd name="T65" fmla="*/ 90725318 h 93"/>
                <a:gd name="T66" fmla="*/ 68045306 w 73"/>
                <a:gd name="T67" fmla="*/ 80644727 h 93"/>
                <a:gd name="T68" fmla="*/ 47883969 w 73"/>
                <a:gd name="T69" fmla="*/ 73083490 h 93"/>
                <a:gd name="T70" fmla="*/ 40322674 w 73"/>
                <a:gd name="T71" fmla="*/ 52922308 h 93"/>
                <a:gd name="T72" fmla="*/ 2520961 w 73"/>
                <a:gd name="T73" fmla="*/ 12599945 h 93"/>
                <a:gd name="T74" fmla="*/ 25201671 w 73"/>
                <a:gd name="T75" fmla="*/ 0 h 93"/>
                <a:gd name="T76" fmla="*/ 45363008 w 73"/>
                <a:gd name="T77" fmla="*/ 2519354 h 93"/>
                <a:gd name="T78" fmla="*/ 63004972 w 73"/>
                <a:gd name="T79" fmla="*/ 12599945 h 93"/>
                <a:gd name="T80" fmla="*/ 100806685 w 73"/>
                <a:gd name="T81" fmla="*/ 35282068 h 93"/>
                <a:gd name="T82" fmla="*/ 98287312 w 73"/>
                <a:gd name="T83" fmla="*/ 55443250 h 93"/>
                <a:gd name="T84" fmla="*/ 90726016 w 73"/>
                <a:gd name="T85" fmla="*/ 50402954 h 93"/>
                <a:gd name="T86" fmla="*/ 93246977 w 73"/>
                <a:gd name="T87" fmla="*/ 65523841 h 93"/>
                <a:gd name="T88" fmla="*/ 90726016 w 73"/>
                <a:gd name="T89" fmla="*/ 73083490 h 93"/>
                <a:gd name="T90" fmla="*/ 105847019 w 73"/>
                <a:gd name="T91" fmla="*/ 75604431 h 93"/>
                <a:gd name="T92" fmla="*/ 120968022 w 73"/>
                <a:gd name="T93" fmla="*/ 68043195 h 93"/>
                <a:gd name="T94" fmla="*/ 128529317 w 73"/>
                <a:gd name="T95" fmla="*/ 65523841 h 93"/>
                <a:gd name="T96" fmla="*/ 141129359 w 73"/>
                <a:gd name="T97" fmla="*/ 80644727 h 93"/>
                <a:gd name="T98" fmla="*/ 141129359 w 73"/>
                <a:gd name="T99" fmla="*/ 88204376 h 93"/>
                <a:gd name="T100" fmla="*/ 143650320 w 73"/>
                <a:gd name="T101" fmla="*/ 98284967 h 93"/>
                <a:gd name="T102" fmla="*/ 146169693 w 73"/>
                <a:gd name="T103" fmla="*/ 95765613 h 93"/>
                <a:gd name="T104" fmla="*/ 151210027 w 73"/>
                <a:gd name="T105" fmla="*/ 95765613 h 93"/>
                <a:gd name="T106" fmla="*/ 166331030 w 73"/>
                <a:gd name="T107" fmla="*/ 131047681 h 9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73"/>
                <a:gd name="T163" fmla="*/ 0 h 93"/>
                <a:gd name="T164" fmla="*/ 73 w 73"/>
                <a:gd name="T165" fmla="*/ 93 h 9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73" h="93">
                  <a:moveTo>
                    <a:pt x="71" y="68"/>
                  </a:moveTo>
                  <a:lnTo>
                    <a:pt x="72" y="67"/>
                  </a:lnTo>
                  <a:lnTo>
                    <a:pt x="71" y="67"/>
                  </a:lnTo>
                  <a:lnTo>
                    <a:pt x="71" y="66"/>
                  </a:lnTo>
                  <a:lnTo>
                    <a:pt x="67" y="65"/>
                  </a:lnTo>
                  <a:lnTo>
                    <a:pt x="67" y="63"/>
                  </a:lnTo>
                  <a:lnTo>
                    <a:pt x="66" y="62"/>
                  </a:lnTo>
                  <a:lnTo>
                    <a:pt x="65" y="60"/>
                  </a:lnTo>
                  <a:lnTo>
                    <a:pt x="63" y="60"/>
                  </a:lnTo>
                  <a:lnTo>
                    <a:pt x="62" y="58"/>
                  </a:lnTo>
                  <a:lnTo>
                    <a:pt x="62" y="57"/>
                  </a:lnTo>
                  <a:lnTo>
                    <a:pt x="61" y="57"/>
                  </a:lnTo>
                  <a:lnTo>
                    <a:pt x="60" y="56"/>
                  </a:lnTo>
                  <a:lnTo>
                    <a:pt x="59" y="54"/>
                  </a:lnTo>
                  <a:lnTo>
                    <a:pt x="59" y="53"/>
                  </a:lnTo>
                  <a:lnTo>
                    <a:pt x="58" y="53"/>
                  </a:lnTo>
                  <a:lnTo>
                    <a:pt x="57" y="53"/>
                  </a:lnTo>
                  <a:lnTo>
                    <a:pt x="57" y="54"/>
                  </a:lnTo>
                  <a:lnTo>
                    <a:pt x="57" y="55"/>
                  </a:lnTo>
                  <a:lnTo>
                    <a:pt x="56" y="54"/>
                  </a:lnTo>
                  <a:lnTo>
                    <a:pt x="55" y="53"/>
                  </a:lnTo>
                  <a:lnTo>
                    <a:pt x="56" y="52"/>
                  </a:lnTo>
                  <a:lnTo>
                    <a:pt x="55" y="50"/>
                  </a:lnTo>
                  <a:lnTo>
                    <a:pt x="56" y="50"/>
                  </a:lnTo>
                  <a:lnTo>
                    <a:pt x="56" y="49"/>
                  </a:lnTo>
                  <a:lnTo>
                    <a:pt x="56" y="48"/>
                  </a:lnTo>
                  <a:lnTo>
                    <a:pt x="55" y="48"/>
                  </a:lnTo>
                  <a:lnTo>
                    <a:pt x="54" y="48"/>
                  </a:lnTo>
                  <a:lnTo>
                    <a:pt x="54" y="47"/>
                  </a:lnTo>
                  <a:lnTo>
                    <a:pt x="54" y="46"/>
                  </a:lnTo>
                  <a:lnTo>
                    <a:pt x="53" y="45"/>
                  </a:lnTo>
                  <a:lnTo>
                    <a:pt x="53" y="46"/>
                  </a:lnTo>
                  <a:lnTo>
                    <a:pt x="53" y="47"/>
                  </a:lnTo>
                  <a:lnTo>
                    <a:pt x="53" y="48"/>
                  </a:lnTo>
                  <a:lnTo>
                    <a:pt x="54" y="48"/>
                  </a:lnTo>
                  <a:lnTo>
                    <a:pt x="54" y="49"/>
                  </a:lnTo>
                  <a:lnTo>
                    <a:pt x="54" y="50"/>
                  </a:lnTo>
                  <a:lnTo>
                    <a:pt x="54" y="54"/>
                  </a:lnTo>
                  <a:lnTo>
                    <a:pt x="56" y="56"/>
                  </a:lnTo>
                  <a:lnTo>
                    <a:pt x="57" y="57"/>
                  </a:lnTo>
                  <a:lnTo>
                    <a:pt x="57" y="59"/>
                  </a:lnTo>
                  <a:lnTo>
                    <a:pt x="57" y="62"/>
                  </a:lnTo>
                  <a:lnTo>
                    <a:pt x="59" y="62"/>
                  </a:lnTo>
                  <a:lnTo>
                    <a:pt x="59" y="63"/>
                  </a:lnTo>
                  <a:lnTo>
                    <a:pt x="61" y="64"/>
                  </a:lnTo>
                  <a:lnTo>
                    <a:pt x="62" y="66"/>
                  </a:lnTo>
                  <a:lnTo>
                    <a:pt x="65" y="66"/>
                  </a:lnTo>
                  <a:lnTo>
                    <a:pt x="65" y="67"/>
                  </a:lnTo>
                  <a:lnTo>
                    <a:pt x="66" y="68"/>
                  </a:lnTo>
                  <a:lnTo>
                    <a:pt x="66" y="69"/>
                  </a:lnTo>
                  <a:lnTo>
                    <a:pt x="68" y="69"/>
                  </a:lnTo>
                  <a:lnTo>
                    <a:pt x="69" y="72"/>
                  </a:lnTo>
                  <a:lnTo>
                    <a:pt x="70" y="73"/>
                  </a:lnTo>
                  <a:lnTo>
                    <a:pt x="70" y="74"/>
                  </a:lnTo>
                  <a:lnTo>
                    <a:pt x="69" y="75"/>
                  </a:lnTo>
                  <a:lnTo>
                    <a:pt x="68" y="73"/>
                  </a:lnTo>
                  <a:lnTo>
                    <a:pt x="67" y="71"/>
                  </a:lnTo>
                  <a:lnTo>
                    <a:pt x="66" y="72"/>
                  </a:lnTo>
                  <a:lnTo>
                    <a:pt x="66" y="73"/>
                  </a:lnTo>
                  <a:lnTo>
                    <a:pt x="68" y="73"/>
                  </a:lnTo>
                  <a:lnTo>
                    <a:pt x="67" y="74"/>
                  </a:lnTo>
                  <a:lnTo>
                    <a:pt x="68" y="74"/>
                  </a:lnTo>
                  <a:lnTo>
                    <a:pt x="69" y="75"/>
                  </a:lnTo>
                  <a:lnTo>
                    <a:pt x="69" y="76"/>
                  </a:lnTo>
                  <a:lnTo>
                    <a:pt x="69" y="77"/>
                  </a:lnTo>
                  <a:lnTo>
                    <a:pt x="69" y="76"/>
                  </a:lnTo>
                  <a:lnTo>
                    <a:pt x="70" y="76"/>
                  </a:lnTo>
                  <a:lnTo>
                    <a:pt x="70" y="77"/>
                  </a:lnTo>
                  <a:lnTo>
                    <a:pt x="69" y="80"/>
                  </a:lnTo>
                  <a:lnTo>
                    <a:pt x="69" y="81"/>
                  </a:lnTo>
                  <a:lnTo>
                    <a:pt x="71" y="84"/>
                  </a:lnTo>
                  <a:lnTo>
                    <a:pt x="71" y="85"/>
                  </a:lnTo>
                  <a:lnTo>
                    <a:pt x="71" y="86"/>
                  </a:lnTo>
                  <a:lnTo>
                    <a:pt x="70" y="85"/>
                  </a:lnTo>
                  <a:lnTo>
                    <a:pt x="69" y="85"/>
                  </a:lnTo>
                  <a:lnTo>
                    <a:pt x="69" y="84"/>
                  </a:lnTo>
                  <a:lnTo>
                    <a:pt x="68" y="84"/>
                  </a:lnTo>
                  <a:lnTo>
                    <a:pt x="69" y="85"/>
                  </a:lnTo>
                  <a:lnTo>
                    <a:pt x="69" y="86"/>
                  </a:lnTo>
                  <a:lnTo>
                    <a:pt x="69" y="87"/>
                  </a:lnTo>
                  <a:lnTo>
                    <a:pt x="68" y="88"/>
                  </a:lnTo>
                  <a:lnTo>
                    <a:pt x="69" y="87"/>
                  </a:lnTo>
                  <a:lnTo>
                    <a:pt x="69" y="86"/>
                  </a:lnTo>
                  <a:lnTo>
                    <a:pt x="68" y="87"/>
                  </a:lnTo>
                  <a:lnTo>
                    <a:pt x="68" y="86"/>
                  </a:lnTo>
                  <a:lnTo>
                    <a:pt x="67" y="87"/>
                  </a:lnTo>
                  <a:lnTo>
                    <a:pt x="66" y="88"/>
                  </a:lnTo>
                  <a:lnTo>
                    <a:pt x="66" y="90"/>
                  </a:lnTo>
                  <a:lnTo>
                    <a:pt x="66" y="92"/>
                  </a:lnTo>
                  <a:lnTo>
                    <a:pt x="65" y="92"/>
                  </a:lnTo>
                  <a:lnTo>
                    <a:pt x="65" y="91"/>
                  </a:lnTo>
                  <a:lnTo>
                    <a:pt x="63" y="90"/>
                  </a:lnTo>
                  <a:lnTo>
                    <a:pt x="63" y="91"/>
                  </a:lnTo>
                  <a:lnTo>
                    <a:pt x="61" y="91"/>
                  </a:lnTo>
                  <a:lnTo>
                    <a:pt x="60" y="90"/>
                  </a:lnTo>
                  <a:lnTo>
                    <a:pt x="61" y="89"/>
                  </a:lnTo>
                  <a:lnTo>
                    <a:pt x="60" y="89"/>
                  </a:lnTo>
                  <a:lnTo>
                    <a:pt x="59" y="89"/>
                  </a:lnTo>
                  <a:lnTo>
                    <a:pt x="59" y="90"/>
                  </a:lnTo>
                  <a:lnTo>
                    <a:pt x="59" y="91"/>
                  </a:lnTo>
                  <a:lnTo>
                    <a:pt x="58" y="91"/>
                  </a:lnTo>
                  <a:lnTo>
                    <a:pt x="59" y="90"/>
                  </a:lnTo>
                  <a:lnTo>
                    <a:pt x="58" y="90"/>
                  </a:lnTo>
                  <a:lnTo>
                    <a:pt x="59" y="89"/>
                  </a:lnTo>
                  <a:lnTo>
                    <a:pt x="56" y="90"/>
                  </a:lnTo>
                  <a:lnTo>
                    <a:pt x="56" y="89"/>
                  </a:lnTo>
                  <a:lnTo>
                    <a:pt x="55" y="90"/>
                  </a:lnTo>
                  <a:lnTo>
                    <a:pt x="55" y="89"/>
                  </a:lnTo>
                  <a:lnTo>
                    <a:pt x="54" y="89"/>
                  </a:lnTo>
                  <a:lnTo>
                    <a:pt x="54" y="88"/>
                  </a:lnTo>
                  <a:lnTo>
                    <a:pt x="54" y="87"/>
                  </a:lnTo>
                  <a:lnTo>
                    <a:pt x="53" y="86"/>
                  </a:lnTo>
                  <a:lnTo>
                    <a:pt x="53" y="87"/>
                  </a:lnTo>
                  <a:lnTo>
                    <a:pt x="53" y="88"/>
                  </a:lnTo>
                  <a:lnTo>
                    <a:pt x="51" y="87"/>
                  </a:lnTo>
                  <a:lnTo>
                    <a:pt x="52" y="88"/>
                  </a:lnTo>
                  <a:lnTo>
                    <a:pt x="51" y="88"/>
                  </a:lnTo>
                  <a:lnTo>
                    <a:pt x="51" y="87"/>
                  </a:lnTo>
                  <a:lnTo>
                    <a:pt x="48" y="85"/>
                  </a:lnTo>
                  <a:lnTo>
                    <a:pt x="50" y="85"/>
                  </a:lnTo>
                  <a:lnTo>
                    <a:pt x="48" y="85"/>
                  </a:lnTo>
                  <a:lnTo>
                    <a:pt x="48" y="84"/>
                  </a:lnTo>
                  <a:lnTo>
                    <a:pt x="50" y="84"/>
                  </a:lnTo>
                  <a:lnTo>
                    <a:pt x="49" y="83"/>
                  </a:lnTo>
                  <a:lnTo>
                    <a:pt x="50" y="82"/>
                  </a:lnTo>
                  <a:lnTo>
                    <a:pt x="48" y="81"/>
                  </a:lnTo>
                  <a:lnTo>
                    <a:pt x="47" y="81"/>
                  </a:lnTo>
                  <a:lnTo>
                    <a:pt x="48" y="80"/>
                  </a:lnTo>
                  <a:lnTo>
                    <a:pt x="49" y="80"/>
                  </a:lnTo>
                  <a:lnTo>
                    <a:pt x="48" y="80"/>
                  </a:lnTo>
                  <a:lnTo>
                    <a:pt x="48" y="78"/>
                  </a:lnTo>
                  <a:lnTo>
                    <a:pt x="47" y="78"/>
                  </a:lnTo>
                  <a:lnTo>
                    <a:pt x="45" y="77"/>
                  </a:lnTo>
                  <a:lnTo>
                    <a:pt x="45" y="76"/>
                  </a:lnTo>
                  <a:lnTo>
                    <a:pt x="44" y="76"/>
                  </a:lnTo>
                  <a:lnTo>
                    <a:pt x="44" y="75"/>
                  </a:lnTo>
                  <a:lnTo>
                    <a:pt x="44" y="74"/>
                  </a:lnTo>
                  <a:lnTo>
                    <a:pt x="44" y="75"/>
                  </a:lnTo>
                  <a:lnTo>
                    <a:pt x="45" y="76"/>
                  </a:lnTo>
                  <a:lnTo>
                    <a:pt x="45" y="75"/>
                  </a:lnTo>
                  <a:lnTo>
                    <a:pt x="45" y="74"/>
                  </a:lnTo>
                  <a:lnTo>
                    <a:pt x="44" y="74"/>
                  </a:lnTo>
                  <a:lnTo>
                    <a:pt x="44" y="73"/>
                  </a:lnTo>
                  <a:lnTo>
                    <a:pt x="43" y="73"/>
                  </a:lnTo>
                  <a:lnTo>
                    <a:pt x="45" y="71"/>
                  </a:lnTo>
                  <a:lnTo>
                    <a:pt x="44" y="71"/>
                  </a:lnTo>
                  <a:lnTo>
                    <a:pt x="43" y="71"/>
                  </a:lnTo>
                  <a:lnTo>
                    <a:pt x="42" y="71"/>
                  </a:lnTo>
                  <a:lnTo>
                    <a:pt x="42" y="69"/>
                  </a:lnTo>
                  <a:lnTo>
                    <a:pt x="42" y="68"/>
                  </a:lnTo>
                  <a:lnTo>
                    <a:pt x="44" y="66"/>
                  </a:lnTo>
                  <a:lnTo>
                    <a:pt x="44" y="64"/>
                  </a:lnTo>
                  <a:lnTo>
                    <a:pt x="44" y="63"/>
                  </a:lnTo>
                  <a:lnTo>
                    <a:pt x="44" y="62"/>
                  </a:lnTo>
                  <a:lnTo>
                    <a:pt x="43" y="60"/>
                  </a:lnTo>
                  <a:lnTo>
                    <a:pt x="44" y="59"/>
                  </a:lnTo>
                  <a:lnTo>
                    <a:pt x="44" y="58"/>
                  </a:lnTo>
                  <a:lnTo>
                    <a:pt x="43" y="59"/>
                  </a:lnTo>
                  <a:lnTo>
                    <a:pt x="42" y="59"/>
                  </a:lnTo>
                  <a:lnTo>
                    <a:pt x="44" y="59"/>
                  </a:lnTo>
                  <a:lnTo>
                    <a:pt x="43" y="57"/>
                  </a:lnTo>
                  <a:lnTo>
                    <a:pt x="42" y="55"/>
                  </a:lnTo>
                  <a:lnTo>
                    <a:pt x="43" y="54"/>
                  </a:lnTo>
                  <a:lnTo>
                    <a:pt x="42" y="55"/>
                  </a:lnTo>
                  <a:lnTo>
                    <a:pt x="41" y="55"/>
                  </a:lnTo>
                  <a:lnTo>
                    <a:pt x="42" y="54"/>
                  </a:lnTo>
                  <a:lnTo>
                    <a:pt x="40" y="53"/>
                  </a:lnTo>
                  <a:lnTo>
                    <a:pt x="40" y="51"/>
                  </a:lnTo>
                  <a:lnTo>
                    <a:pt x="39" y="51"/>
                  </a:lnTo>
                  <a:lnTo>
                    <a:pt x="39" y="50"/>
                  </a:lnTo>
                  <a:lnTo>
                    <a:pt x="38" y="48"/>
                  </a:lnTo>
                  <a:lnTo>
                    <a:pt x="37" y="47"/>
                  </a:lnTo>
                  <a:lnTo>
                    <a:pt x="36" y="45"/>
                  </a:lnTo>
                  <a:lnTo>
                    <a:pt x="35" y="44"/>
                  </a:lnTo>
                  <a:lnTo>
                    <a:pt x="34" y="44"/>
                  </a:lnTo>
                  <a:lnTo>
                    <a:pt x="33" y="43"/>
                  </a:lnTo>
                  <a:lnTo>
                    <a:pt x="33" y="42"/>
                  </a:lnTo>
                  <a:lnTo>
                    <a:pt x="33" y="43"/>
                  </a:lnTo>
                  <a:lnTo>
                    <a:pt x="30" y="43"/>
                  </a:lnTo>
                  <a:lnTo>
                    <a:pt x="30" y="42"/>
                  </a:lnTo>
                  <a:lnTo>
                    <a:pt x="30" y="41"/>
                  </a:lnTo>
                  <a:lnTo>
                    <a:pt x="28" y="40"/>
                  </a:lnTo>
                  <a:lnTo>
                    <a:pt x="29" y="39"/>
                  </a:lnTo>
                  <a:lnTo>
                    <a:pt x="30" y="39"/>
                  </a:lnTo>
                  <a:lnTo>
                    <a:pt x="30" y="41"/>
                  </a:lnTo>
                  <a:lnTo>
                    <a:pt x="31" y="41"/>
                  </a:lnTo>
                  <a:lnTo>
                    <a:pt x="30" y="41"/>
                  </a:lnTo>
                  <a:lnTo>
                    <a:pt x="30" y="42"/>
                  </a:lnTo>
                  <a:lnTo>
                    <a:pt x="31" y="42"/>
                  </a:lnTo>
                  <a:lnTo>
                    <a:pt x="31" y="41"/>
                  </a:lnTo>
                  <a:lnTo>
                    <a:pt x="31" y="39"/>
                  </a:lnTo>
                  <a:lnTo>
                    <a:pt x="31" y="40"/>
                  </a:lnTo>
                  <a:lnTo>
                    <a:pt x="30" y="38"/>
                  </a:lnTo>
                  <a:lnTo>
                    <a:pt x="30" y="37"/>
                  </a:lnTo>
                  <a:lnTo>
                    <a:pt x="29" y="38"/>
                  </a:lnTo>
                  <a:lnTo>
                    <a:pt x="29" y="36"/>
                  </a:lnTo>
                  <a:lnTo>
                    <a:pt x="28" y="36"/>
                  </a:lnTo>
                  <a:lnTo>
                    <a:pt x="28" y="37"/>
                  </a:lnTo>
                  <a:lnTo>
                    <a:pt x="28" y="36"/>
                  </a:lnTo>
                  <a:lnTo>
                    <a:pt x="26" y="35"/>
                  </a:lnTo>
                  <a:lnTo>
                    <a:pt x="27" y="32"/>
                  </a:lnTo>
                  <a:lnTo>
                    <a:pt x="26" y="32"/>
                  </a:lnTo>
                  <a:lnTo>
                    <a:pt x="26" y="35"/>
                  </a:lnTo>
                  <a:lnTo>
                    <a:pt x="25" y="35"/>
                  </a:lnTo>
                  <a:lnTo>
                    <a:pt x="24" y="34"/>
                  </a:lnTo>
                  <a:lnTo>
                    <a:pt x="23" y="32"/>
                  </a:lnTo>
                  <a:lnTo>
                    <a:pt x="19" y="29"/>
                  </a:lnTo>
                  <a:lnTo>
                    <a:pt x="19" y="27"/>
                  </a:lnTo>
                  <a:lnTo>
                    <a:pt x="19" y="26"/>
                  </a:lnTo>
                  <a:lnTo>
                    <a:pt x="19" y="24"/>
                  </a:lnTo>
                  <a:lnTo>
                    <a:pt x="19" y="22"/>
                  </a:lnTo>
                  <a:lnTo>
                    <a:pt x="16" y="21"/>
                  </a:lnTo>
                  <a:lnTo>
                    <a:pt x="15" y="19"/>
                  </a:lnTo>
                  <a:lnTo>
                    <a:pt x="8" y="14"/>
                  </a:lnTo>
                  <a:lnTo>
                    <a:pt x="3" y="12"/>
                  </a:lnTo>
                  <a:lnTo>
                    <a:pt x="2" y="11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2" y="2"/>
                  </a:lnTo>
                  <a:lnTo>
                    <a:pt x="5" y="1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8" y="1"/>
                  </a:lnTo>
                  <a:lnTo>
                    <a:pt x="24" y="2"/>
                  </a:lnTo>
                  <a:lnTo>
                    <a:pt x="25" y="3"/>
                  </a:lnTo>
                  <a:lnTo>
                    <a:pt x="18" y="2"/>
                  </a:lnTo>
                  <a:lnTo>
                    <a:pt x="23" y="4"/>
                  </a:lnTo>
                  <a:lnTo>
                    <a:pt x="25" y="5"/>
                  </a:lnTo>
                  <a:lnTo>
                    <a:pt x="33" y="8"/>
                  </a:lnTo>
                  <a:lnTo>
                    <a:pt x="37" y="11"/>
                  </a:lnTo>
                  <a:lnTo>
                    <a:pt x="42" y="15"/>
                  </a:lnTo>
                  <a:lnTo>
                    <a:pt x="40" y="15"/>
                  </a:lnTo>
                  <a:lnTo>
                    <a:pt x="40" y="14"/>
                  </a:lnTo>
                  <a:lnTo>
                    <a:pt x="37" y="12"/>
                  </a:lnTo>
                  <a:lnTo>
                    <a:pt x="40" y="14"/>
                  </a:lnTo>
                  <a:lnTo>
                    <a:pt x="40" y="15"/>
                  </a:lnTo>
                  <a:lnTo>
                    <a:pt x="40" y="17"/>
                  </a:lnTo>
                  <a:lnTo>
                    <a:pt x="40" y="19"/>
                  </a:lnTo>
                  <a:lnTo>
                    <a:pt x="40" y="20"/>
                  </a:lnTo>
                  <a:lnTo>
                    <a:pt x="40" y="21"/>
                  </a:lnTo>
                  <a:lnTo>
                    <a:pt x="39" y="22"/>
                  </a:lnTo>
                  <a:lnTo>
                    <a:pt x="39" y="23"/>
                  </a:lnTo>
                  <a:lnTo>
                    <a:pt x="38" y="23"/>
                  </a:lnTo>
                  <a:lnTo>
                    <a:pt x="37" y="22"/>
                  </a:lnTo>
                  <a:lnTo>
                    <a:pt x="36" y="20"/>
                  </a:lnTo>
                  <a:lnTo>
                    <a:pt x="36" y="18"/>
                  </a:lnTo>
                  <a:lnTo>
                    <a:pt x="35" y="19"/>
                  </a:lnTo>
                  <a:lnTo>
                    <a:pt x="36" y="20"/>
                  </a:lnTo>
                  <a:lnTo>
                    <a:pt x="36" y="23"/>
                  </a:lnTo>
                  <a:lnTo>
                    <a:pt x="36" y="24"/>
                  </a:lnTo>
                  <a:lnTo>
                    <a:pt x="37" y="24"/>
                  </a:lnTo>
                  <a:lnTo>
                    <a:pt x="36" y="24"/>
                  </a:lnTo>
                  <a:lnTo>
                    <a:pt x="36" y="25"/>
                  </a:lnTo>
                  <a:lnTo>
                    <a:pt x="36" y="26"/>
                  </a:lnTo>
                  <a:lnTo>
                    <a:pt x="37" y="26"/>
                  </a:lnTo>
                  <a:lnTo>
                    <a:pt x="36" y="27"/>
                  </a:lnTo>
                  <a:lnTo>
                    <a:pt x="37" y="27"/>
                  </a:lnTo>
                  <a:lnTo>
                    <a:pt x="37" y="29"/>
                  </a:lnTo>
                  <a:lnTo>
                    <a:pt x="38" y="29"/>
                  </a:lnTo>
                  <a:lnTo>
                    <a:pt x="36" y="29"/>
                  </a:lnTo>
                  <a:lnTo>
                    <a:pt x="37" y="30"/>
                  </a:lnTo>
                  <a:lnTo>
                    <a:pt x="37" y="29"/>
                  </a:lnTo>
                  <a:lnTo>
                    <a:pt x="38" y="30"/>
                  </a:lnTo>
                  <a:lnTo>
                    <a:pt x="37" y="30"/>
                  </a:lnTo>
                  <a:lnTo>
                    <a:pt x="38" y="30"/>
                  </a:lnTo>
                  <a:lnTo>
                    <a:pt x="41" y="30"/>
                  </a:lnTo>
                  <a:lnTo>
                    <a:pt x="42" y="30"/>
                  </a:lnTo>
                  <a:lnTo>
                    <a:pt x="42" y="32"/>
                  </a:lnTo>
                  <a:lnTo>
                    <a:pt x="43" y="30"/>
                  </a:lnTo>
                  <a:lnTo>
                    <a:pt x="43" y="29"/>
                  </a:lnTo>
                  <a:lnTo>
                    <a:pt x="41" y="27"/>
                  </a:lnTo>
                  <a:lnTo>
                    <a:pt x="44" y="27"/>
                  </a:lnTo>
                  <a:lnTo>
                    <a:pt x="48" y="27"/>
                  </a:lnTo>
                  <a:lnTo>
                    <a:pt x="48" y="26"/>
                  </a:lnTo>
                  <a:lnTo>
                    <a:pt x="49" y="24"/>
                  </a:lnTo>
                  <a:lnTo>
                    <a:pt x="49" y="21"/>
                  </a:lnTo>
                  <a:lnTo>
                    <a:pt x="50" y="21"/>
                  </a:lnTo>
                  <a:lnTo>
                    <a:pt x="51" y="22"/>
                  </a:lnTo>
                  <a:lnTo>
                    <a:pt x="51" y="24"/>
                  </a:lnTo>
                  <a:lnTo>
                    <a:pt x="51" y="26"/>
                  </a:lnTo>
                  <a:lnTo>
                    <a:pt x="52" y="27"/>
                  </a:lnTo>
                  <a:lnTo>
                    <a:pt x="54" y="29"/>
                  </a:lnTo>
                  <a:lnTo>
                    <a:pt x="55" y="30"/>
                  </a:lnTo>
                  <a:lnTo>
                    <a:pt x="55" y="31"/>
                  </a:lnTo>
                  <a:lnTo>
                    <a:pt x="52" y="33"/>
                  </a:lnTo>
                  <a:lnTo>
                    <a:pt x="56" y="32"/>
                  </a:lnTo>
                  <a:lnTo>
                    <a:pt x="56" y="33"/>
                  </a:lnTo>
                  <a:lnTo>
                    <a:pt x="54" y="33"/>
                  </a:lnTo>
                  <a:lnTo>
                    <a:pt x="53" y="34"/>
                  </a:lnTo>
                  <a:lnTo>
                    <a:pt x="52" y="34"/>
                  </a:lnTo>
                  <a:lnTo>
                    <a:pt x="56" y="33"/>
                  </a:lnTo>
                  <a:lnTo>
                    <a:pt x="56" y="34"/>
                  </a:lnTo>
                  <a:lnTo>
                    <a:pt x="56" y="35"/>
                  </a:lnTo>
                  <a:lnTo>
                    <a:pt x="57" y="35"/>
                  </a:lnTo>
                  <a:lnTo>
                    <a:pt x="58" y="36"/>
                  </a:lnTo>
                  <a:lnTo>
                    <a:pt x="57" y="37"/>
                  </a:lnTo>
                  <a:lnTo>
                    <a:pt x="58" y="39"/>
                  </a:lnTo>
                  <a:lnTo>
                    <a:pt x="57" y="38"/>
                  </a:lnTo>
                  <a:lnTo>
                    <a:pt x="57" y="39"/>
                  </a:lnTo>
                  <a:lnTo>
                    <a:pt x="57" y="40"/>
                  </a:lnTo>
                  <a:lnTo>
                    <a:pt x="57" y="39"/>
                  </a:lnTo>
                  <a:lnTo>
                    <a:pt x="58" y="40"/>
                  </a:lnTo>
                  <a:lnTo>
                    <a:pt x="58" y="41"/>
                  </a:lnTo>
                  <a:lnTo>
                    <a:pt x="59" y="40"/>
                  </a:lnTo>
                  <a:lnTo>
                    <a:pt x="58" y="38"/>
                  </a:lnTo>
                  <a:lnTo>
                    <a:pt x="59" y="38"/>
                  </a:lnTo>
                  <a:lnTo>
                    <a:pt x="59" y="39"/>
                  </a:lnTo>
                  <a:lnTo>
                    <a:pt x="59" y="38"/>
                  </a:lnTo>
                  <a:lnTo>
                    <a:pt x="59" y="37"/>
                  </a:lnTo>
                  <a:lnTo>
                    <a:pt x="60" y="38"/>
                  </a:lnTo>
                  <a:lnTo>
                    <a:pt x="60" y="39"/>
                  </a:lnTo>
                  <a:lnTo>
                    <a:pt x="61" y="42"/>
                  </a:lnTo>
                  <a:lnTo>
                    <a:pt x="62" y="44"/>
                  </a:lnTo>
                  <a:lnTo>
                    <a:pt x="62" y="45"/>
                  </a:lnTo>
                  <a:lnTo>
                    <a:pt x="65" y="48"/>
                  </a:lnTo>
                  <a:lnTo>
                    <a:pt x="65" y="51"/>
                  </a:lnTo>
                  <a:lnTo>
                    <a:pt x="66" y="52"/>
                  </a:lnTo>
                  <a:lnTo>
                    <a:pt x="67" y="54"/>
                  </a:lnTo>
                  <a:lnTo>
                    <a:pt x="67" y="56"/>
                  </a:lnTo>
                  <a:lnTo>
                    <a:pt x="69" y="60"/>
                  </a:lnTo>
                  <a:lnTo>
                    <a:pt x="70" y="62"/>
                  </a:lnTo>
                  <a:lnTo>
                    <a:pt x="71" y="65"/>
                  </a:lnTo>
                  <a:lnTo>
                    <a:pt x="72" y="6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9" name="Line 606">
              <a:extLst>
                <a:ext uri="{FF2B5EF4-FFF2-40B4-BE49-F238E27FC236}">
                  <a16:creationId xmlns:a16="http://schemas.microsoft.com/office/drawing/2014/main" id="{38A81748-65F1-F8D7-F47F-B4B7D8B152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18087" y="3973758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0" name="Freeform 607">
              <a:extLst>
                <a:ext uri="{FF2B5EF4-FFF2-40B4-BE49-F238E27FC236}">
                  <a16:creationId xmlns:a16="http://schemas.microsoft.com/office/drawing/2014/main" id="{3A26D3C3-AA53-7AB5-DE91-293D568311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0574" y="3539208"/>
              <a:ext cx="305359" cy="535218"/>
            </a:xfrm>
            <a:custGeom>
              <a:avLst/>
              <a:gdLst>
                <a:gd name="T0" fmla="*/ 10080625 w 182"/>
                <a:gd name="T1" fmla="*/ 609878415 h 319"/>
                <a:gd name="T2" fmla="*/ 12601575 w 182"/>
                <a:gd name="T3" fmla="*/ 574596192 h 319"/>
                <a:gd name="T4" fmla="*/ 20161250 w 182"/>
                <a:gd name="T5" fmla="*/ 536794605 h 319"/>
                <a:gd name="T6" fmla="*/ 25201563 w 182"/>
                <a:gd name="T7" fmla="*/ 488910795 h 319"/>
                <a:gd name="T8" fmla="*/ 37801550 w 182"/>
                <a:gd name="T9" fmla="*/ 425907621 h 319"/>
                <a:gd name="T10" fmla="*/ 35282188 w 182"/>
                <a:gd name="T11" fmla="*/ 370464128 h 319"/>
                <a:gd name="T12" fmla="*/ 25201563 w 182"/>
                <a:gd name="T13" fmla="*/ 317540001 h 319"/>
                <a:gd name="T14" fmla="*/ 37801550 w 182"/>
                <a:gd name="T15" fmla="*/ 262096509 h 319"/>
                <a:gd name="T16" fmla="*/ 35282188 w 182"/>
                <a:gd name="T17" fmla="*/ 209173969 h 319"/>
                <a:gd name="T18" fmla="*/ 50403125 w 182"/>
                <a:gd name="T19" fmla="*/ 158770794 h 319"/>
                <a:gd name="T20" fmla="*/ 80645000 w 182"/>
                <a:gd name="T21" fmla="*/ 126007937 h 319"/>
                <a:gd name="T22" fmla="*/ 126007813 w 182"/>
                <a:gd name="T23" fmla="*/ 115927302 h 319"/>
                <a:gd name="T24" fmla="*/ 118446550 w 182"/>
                <a:gd name="T25" fmla="*/ 128528889 h 319"/>
                <a:gd name="T26" fmla="*/ 153728738 w 182"/>
                <a:gd name="T27" fmla="*/ 153730477 h 319"/>
                <a:gd name="T28" fmla="*/ 189012513 w 182"/>
                <a:gd name="T29" fmla="*/ 178932064 h 319"/>
                <a:gd name="T30" fmla="*/ 206652813 w 182"/>
                <a:gd name="T31" fmla="*/ 183972382 h 319"/>
                <a:gd name="T32" fmla="*/ 163810950 w 182"/>
                <a:gd name="T33" fmla="*/ 158770794 h 319"/>
                <a:gd name="T34" fmla="*/ 151209375 w 182"/>
                <a:gd name="T35" fmla="*/ 120967619 h 319"/>
                <a:gd name="T36" fmla="*/ 148688425 w 182"/>
                <a:gd name="T37" fmla="*/ 88206350 h 319"/>
                <a:gd name="T38" fmla="*/ 189012513 w 182"/>
                <a:gd name="T39" fmla="*/ 98286985 h 319"/>
                <a:gd name="T40" fmla="*/ 219254388 w 182"/>
                <a:gd name="T41" fmla="*/ 100806350 h 319"/>
                <a:gd name="T42" fmla="*/ 249494675 w 182"/>
                <a:gd name="T43" fmla="*/ 100806350 h 319"/>
                <a:gd name="T44" fmla="*/ 287297813 w 182"/>
                <a:gd name="T45" fmla="*/ 105846667 h 319"/>
                <a:gd name="T46" fmla="*/ 257055938 w 182"/>
                <a:gd name="T47" fmla="*/ 78125715 h 319"/>
                <a:gd name="T48" fmla="*/ 209173763 w 182"/>
                <a:gd name="T49" fmla="*/ 68045080 h 319"/>
                <a:gd name="T50" fmla="*/ 224294700 w 182"/>
                <a:gd name="T51" fmla="*/ 32762857 h 319"/>
                <a:gd name="T52" fmla="*/ 209173763 w 182"/>
                <a:gd name="T53" fmla="*/ 5040317 h 319"/>
                <a:gd name="T54" fmla="*/ 279736550 w 182"/>
                <a:gd name="T55" fmla="*/ 30241905 h 319"/>
                <a:gd name="T56" fmla="*/ 289817175 w 182"/>
                <a:gd name="T57" fmla="*/ 45362857 h 319"/>
                <a:gd name="T58" fmla="*/ 279736550 w 182"/>
                <a:gd name="T59" fmla="*/ 47883810 h 319"/>
                <a:gd name="T60" fmla="*/ 287297813 w 182"/>
                <a:gd name="T61" fmla="*/ 47883810 h 319"/>
                <a:gd name="T62" fmla="*/ 284776863 w 182"/>
                <a:gd name="T63" fmla="*/ 63004762 h 319"/>
                <a:gd name="T64" fmla="*/ 292338125 w 182"/>
                <a:gd name="T65" fmla="*/ 68045080 h 319"/>
                <a:gd name="T66" fmla="*/ 312499375 w 182"/>
                <a:gd name="T67" fmla="*/ 65524127 h 319"/>
                <a:gd name="T68" fmla="*/ 337700938 w 182"/>
                <a:gd name="T69" fmla="*/ 118448254 h 319"/>
                <a:gd name="T70" fmla="*/ 355342825 w 182"/>
                <a:gd name="T71" fmla="*/ 128528889 h 319"/>
                <a:gd name="T72" fmla="*/ 380544388 w 182"/>
                <a:gd name="T73" fmla="*/ 171370794 h 319"/>
                <a:gd name="T74" fmla="*/ 383063750 w 182"/>
                <a:gd name="T75" fmla="*/ 199093334 h 319"/>
                <a:gd name="T76" fmla="*/ 410786263 w 182"/>
                <a:gd name="T77" fmla="*/ 264617461 h 319"/>
                <a:gd name="T78" fmla="*/ 420866888 w 182"/>
                <a:gd name="T79" fmla="*/ 294859366 h 319"/>
                <a:gd name="T80" fmla="*/ 425907200 w 182"/>
                <a:gd name="T81" fmla="*/ 332660953 h 319"/>
                <a:gd name="T82" fmla="*/ 420866888 w 182"/>
                <a:gd name="T83" fmla="*/ 418346351 h 319"/>
                <a:gd name="T84" fmla="*/ 441028138 w 182"/>
                <a:gd name="T85" fmla="*/ 486391430 h 319"/>
                <a:gd name="T86" fmla="*/ 453628125 w 182"/>
                <a:gd name="T87" fmla="*/ 544354287 h 319"/>
                <a:gd name="T88" fmla="*/ 413305625 w 182"/>
                <a:gd name="T89" fmla="*/ 539313970 h 319"/>
                <a:gd name="T90" fmla="*/ 367942813 w 182"/>
                <a:gd name="T91" fmla="*/ 546875240 h 319"/>
                <a:gd name="T92" fmla="*/ 378023438 w 182"/>
                <a:gd name="T93" fmla="*/ 592238097 h 319"/>
                <a:gd name="T94" fmla="*/ 418345938 w 182"/>
                <a:gd name="T95" fmla="*/ 640120320 h 319"/>
                <a:gd name="T96" fmla="*/ 415826575 w 182"/>
                <a:gd name="T97" fmla="*/ 700604129 h 319"/>
                <a:gd name="T98" fmla="*/ 380544388 w 182"/>
                <a:gd name="T99" fmla="*/ 738407304 h 319"/>
                <a:gd name="T100" fmla="*/ 380544388 w 182"/>
                <a:gd name="T101" fmla="*/ 776208891 h 319"/>
                <a:gd name="T102" fmla="*/ 309978425 w 182"/>
                <a:gd name="T103" fmla="*/ 796370161 h 319"/>
                <a:gd name="T104" fmla="*/ 317539688 w 182"/>
                <a:gd name="T105" fmla="*/ 771168574 h 319"/>
                <a:gd name="T106" fmla="*/ 304938113 w 182"/>
                <a:gd name="T107" fmla="*/ 735886352 h 319"/>
                <a:gd name="T108" fmla="*/ 282257500 w 182"/>
                <a:gd name="T109" fmla="*/ 766128256 h 319"/>
                <a:gd name="T110" fmla="*/ 246975313 w 182"/>
                <a:gd name="T111" fmla="*/ 751007304 h 319"/>
                <a:gd name="T112" fmla="*/ 239414050 w 182"/>
                <a:gd name="T113" fmla="*/ 728326669 h 319"/>
                <a:gd name="T114" fmla="*/ 226814063 w 182"/>
                <a:gd name="T115" fmla="*/ 708165399 h 319"/>
                <a:gd name="T116" fmla="*/ 196572188 w 182"/>
                <a:gd name="T117" fmla="*/ 667842859 h 31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82"/>
                <a:gd name="T178" fmla="*/ 0 h 319"/>
                <a:gd name="T179" fmla="*/ 182 w 182"/>
                <a:gd name="T180" fmla="*/ 319 h 31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82" h="319">
                  <a:moveTo>
                    <a:pt x="76" y="259"/>
                  </a:moveTo>
                  <a:lnTo>
                    <a:pt x="76" y="256"/>
                  </a:lnTo>
                  <a:lnTo>
                    <a:pt x="76" y="254"/>
                  </a:lnTo>
                  <a:lnTo>
                    <a:pt x="72" y="251"/>
                  </a:lnTo>
                  <a:lnTo>
                    <a:pt x="71" y="247"/>
                  </a:lnTo>
                  <a:lnTo>
                    <a:pt x="70" y="247"/>
                  </a:lnTo>
                  <a:lnTo>
                    <a:pt x="69" y="243"/>
                  </a:lnTo>
                  <a:lnTo>
                    <a:pt x="69" y="242"/>
                  </a:lnTo>
                  <a:lnTo>
                    <a:pt x="1" y="245"/>
                  </a:lnTo>
                  <a:lnTo>
                    <a:pt x="0" y="244"/>
                  </a:lnTo>
                  <a:lnTo>
                    <a:pt x="1" y="244"/>
                  </a:lnTo>
                  <a:lnTo>
                    <a:pt x="3" y="244"/>
                  </a:lnTo>
                  <a:lnTo>
                    <a:pt x="4" y="242"/>
                  </a:lnTo>
                  <a:lnTo>
                    <a:pt x="4" y="241"/>
                  </a:lnTo>
                  <a:lnTo>
                    <a:pt x="3" y="239"/>
                  </a:lnTo>
                  <a:lnTo>
                    <a:pt x="4" y="239"/>
                  </a:lnTo>
                  <a:lnTo>
                    <a:pt x="6" y="238"/>
                  </a:lnTo>
                  <a:lnTo>
                    <a:pt x="5" y="237"/>
                  </a:lnTo>
                  <a:lnTo>
                    <a:pt x="6" y="235"/>
                  </a:lnTo>
                  <a:lnTo>
                    <a:pt x="6" y="234"/>
                  </a:lnTo>
                  <a:lnTo>
                    <a:pt x="6" y="232"/>
                  </a:lnTo>
                  <a:lnTo>
                    <a:pt x="5" y="232"/>
                  </a:lnTo>
                  <a:lnTo>
                    <a:pt x="5" y="231"/>
                  </a:lnTo>
                  <a:lnTo>
                    <a:pt x="5" y="228"/>
                  </a:lnTo>
                  <a:lnTo>
                    <a:pt x="5" y="227"/>
                  </a:lnTo>
                  <a:lnTo>
                    <a:pt x="6" y="227"/>
                  </a:lnTo>
                  <a:lnTo>
                    <a:pt x="7" y="226"/>
                  </a:lnTo>
                  <a:lnTo>
                    <a:pt x="8" y="225"/>
                  </a:lnTo>
                  <a:lnTo>
                    <a:pt x="8" y="223"/>
                  </a:lnTo>
                  <a:lnTo>
                    <a:pt x="8" y="221"/>
                  </a:lnTo>
                  <a:lnTo>
                    <a:pt x="7" y="220"/>
                  </a:lnTo>
                  <a:lnTo>
                    <a:pt x="8" y="217"/>
                  </a:lnTo>
                  <a:lnTo>
                    <a:pt x="6" y="217"/>
                  </a:lnTo>
                  <a:lnTo>
                    <a:pt x="7" y="215"/>
                  </a:lnTo>
                  <a:lnTo>
                    <a:pt x="7" y="214"/>
                  </a:lnTo>
                  <a:lnTo>
                    <a:pt x="8" y="214"/>
                  </a:lnTo>
                  <a:lnTo>
                    <a:pt x="8" y="213"/>
                  </a:lnTo>
                  <a:lnTo>
                    <a:pt x="8" y="212"/>
                  </a:lnTo>
                  <a:lnTo>
                    <a:pt x="8" y="211"/>
                  </a:lnTo>
                  <a:lnTo>
                    <a:pt x="7" y="208"/>
                  </a:lnTo>
                  <a:lnTo>
                    <a:pt x="6" y="206"/>
                  </a:lnTo>
                  <a:lnTo>
                    <a:pt x="6" y="205"/>
                  </a:lnTo>
                  <a:lnTo>
                    <a:pt x="6" y="203"/>
                  </a:lnTo>
                  <a:lnTo>
                    <a:pt x="6" y="202"/>
                  </a:lnTo>
                  <a:lnTo>
                    <a:pt x="7" y="200"/>
                  </a:lnTo>
                  <a:lnTo>
                    <a:pt x="8" y="200"/>
                  </a:lnTo>
                  <a:lnTo>
                    <a:pt x="9" y="199"/>
                  </a:lnTo>
                  <a:lnTo>
                    <a:pt x="9" y="196"/>
                  </a:lnTo>
                  <a:lnTo>
                    <a:pt x="10" y="194"/>
                  </a:lnTo>
                  <a:lnTo>
                    <a:pt x="10" y="190"/>
                  </a:lnTo>
                  <a:lnTo>
                    <a:pt x="11" y="188"/>
                  </a:lnTo>
                  <a:lnTo>
                    <a:pt x="12" y="186"/>
                  </a:lnTo>
                  <a:lnTo>
                    <a:pt x="12" y="184"/>
                  </a:lnTo>
                  <a:lnTo>
                    <a:pt x="12" y="183"/>
                  </a:lnTo>
                  <a:lnTo>
                    <a:pt x="14" y="182"/>
                  </a:lnTo>
                  <a:lnTo>
                    <a:pt x="12" y="180"/>
                  </a:lnTo>
                  <a:lnTo>
                    <a:pt x="12" y="177"/>
                  </a:lnTo>
                  <a:lnTo>
                    <a:pt x="12" y="176"/>
                  </a:lnTo>
                  <a:lnTo>
                    <a:pt x="12" y="175"/>
                  </a:lnTo>
                  <a:lnTo>
                    <a:pt x="14" y="173"/>
                  </a:lnTo>
                  <a:lnTo>
                    <a:pt x="14" y="169"/>
                  </a:lnTo>
                  <a:lnTo>
                    <a:pt x="15" y="169"/>
                  </a:lnTo>
                  <a:lnTo>
                    <a:pt x="14" y="167"/>
                  </a:lnTo>
                  <a:lnTo>
                    <a:pt x="15" y="166"/>
                  </a:lnTo>
                  <a:lnTo>
                    <a:pt x="16" y="164"/>
                  </a:lnTo>
                  <a:lnTo>
                    <a:pt x="16" y="161"/>
                  </a:lnTo>
                  <a:lnTo>
                    <a:pt x="14" y="159"/>
                  </a:lnTo>
                  <a:lnTo>
                    <a:pt x="15" y="158"/>
                  </a:lnTo>
                  <a:lnTo>
                    <a:pt x="14" y="155"/>
                  </a:lnTo>
                  <a:lnTo>
                    <a:pt x="15" y="153"/>
                  </a:lnTo>
                  <a:lnTo>
                    <a:pt x="15" y="151"/>
                  </a:lnTo>
                  <a:lnTo>
                    <a:pt x="14" y="151"/>
                  </a:lnTo>
                  <a:lnTo>
                    <a:pt x="15" y="150"/>
                  </a:lnTo>
                  <a:lnTo>
                    <a:pt x="14" y="147"/>
                  </a:lnTo>
                  <a:lnTo>
                    <a:pt x="12" y="146"/>
                  </a:lnTo>
                  <a:lnTo>
                    <a:pt x="11" y="144"/>
                  </a:lnTo>
                  <a:lnTo>
                    <a:pt x="11" y="141"/>
                  </a:lnTo>
                  <a:lnTo>
                    <a:pt x="10" y="140"/>
                  </a:lnTo>
                  <a:lnTo>
                    <a:pt x="9" y="138"/>
                  </a:lnTo>
                  <a:lnTo>
                    <a:pt x="10" y="136"/>
                  </a:lnTo>
                  <a:lnTo>
                    <a:pt x="9" y="134"/>
                  </a:lnTo>
                  <a:lnTo>
                    <a:pt x="8" y="134"/>
                  </a:lnTo>
                  <a:lnTo>
                    <a:pt x="9" y="133"/>
                  </a:lnTo>
                  <a:lnTo>
                    <a:pt x="9" y="131"/>
                  </a:lnTo>
                  <a:lnTo>
                    <a:pt x="9" y="129"/>
                  </a:lnTo>
                  <a:lnTo>
                    <a:pt x="10" y="127"/>
                  </a:lnTo>
                  <a:lnTo>
                    <a:pt x="10" y="126"/>
                  </a:lnTo>
                  <a:lnTo>
                    <a:pt x="12" y="125"/>
                  </a:lnTo>
                  <a:lnTo>
                    <a:pt x="12" y="124"/>
                  </a:lnTo>
                  <a:lnTo>
                    <a:pt x="12" y="123"/>
                  </a:lnTo>
                  <a:lnTo>
                    <a:pt x="12" y="122"/>
                  </a:lnTo>
                  <a:lnTo>
                    <a:pt x="14" y="121"/>
                  </a:lnTo>
                  <a:lnTo>
                    <a:pt x="15" y="118"/>
                  </a:lnTo>
                  <a:lnTo>
                    <a:pt x="17" y="115"/>
                  </a:lnTo>
                  <a:lnTo>
                    <a:pt x="17" y="110"/>
                  </a:lnTo>
                  <a:lnTo>
                    <a:pt x="18" y="109"/>
                  </a:lnTo>
                  <a:lnTo>
                    <a:pt x="15" y="105"/>
                  </a:lnTo>
                  <a:lnTo>
                    <a:pt x="15" y="104"/>
                  </a:lnTo>
                  <a:lnTo>
                    <a:pt x="11" y="98"/>
                  </a:lnTo>
                  <a:lnTo>
                    <a:pt x="11" y="95"/>
                  </a:lnTo>
                  <a:lnTo>
                    <a:pt x="10" y="94"/>
                  </a:lnTo>
                  <a:lnTo>
                    <a:pt x="9" y="93"/>
                  </a:lnTo>
                  <a:lnTo>
                    <a:pt x="10" y="91"/>
                  </a:lnTo>
                  <a:lnTo>
                    <a:pt x="11" y="91"/>
                  </a:lnTo>
                  <a:lnTo>
                    <a:pt x="12" y="90"/>
                  </a:lnTo>
                  <a:lnTo>
                    <a:pt x="14" y="90"/>
                  </a:lnTo>
                  <a:lnTo>
                    <a:pt x="15" y="88"/>
                  </a:lnTo>
                  <a:lnTo>
                    <a:pt x="14" y="87"/>
                  </a:lnTo>
                  <a:lnTo>
                    <a:pt x="14" y="84"/>
                  </a:lnTo>
                  <a:lnTo>
                    <a:pt x="14" y="83"/>
                  </a:lnTo>
                  <a:lnTo>
                    <a:pt x="14" y="82"/>
                  </a:lnTo>
                  <a:lnTo>
                    <a:pt x="12" y="79"/>
                  </a:lnTo>
                  <a:lnTo>
                    <a:pt x="12" y="75"/>
                  </a:lnTo>
                  <a:lnTo>
                    <a:pt x="9" y="72"/>
                  </a:lnTo>
                  <a:lnTo>
                    <a:pt x="12" y="69"/>
                  </a:lnTo>
                  <a:lnTo>
                    <a:pt x="14" y="68"/>
                  </a:lnTo>
                  <a:lnTo>
                    <a:pt x="14" y="67"/>
                  </a:lnTo>
                  <a:lnTo>
                    <a:pt x="16" y="66"/>
                  </a:lnTo>
                  <a:lnTo>
                    <a:pt x="19" y="66"/>
                  </a:lnTo>
                  <a:lnTo>
                    <a:pt x="20" y="66"/>
                  </a:lnTo>
                  <a:lnTo>
                    <a:pt x="20" y="64"/>
                  </a:lnTo>
                  <a:lnTo>
                    <a:pt x="20" y="63"/>
                  </a:lnTo>
                  <a:lnTo>
                    <a:pt x="21" y="63"/>
                  </a:lnTo>
                  <a:lnTo>
                    <a:pt x="24" y="61"/>
                  </a:lnTo>
                  <a:lnTo>
                    <a:pt x="25" y="59"/>
                  </a:lnTo>
                  <a:lnTo>
                    <a:pt x="26" y="59"/>
                  </a:lnTo>
                  <a:lnTo>
                    <a:pt x="26" y="57"/>
                  </a:lnTo>
                  <a:lnTo>
                    <a:pt x="27" y="57"/>
                  </a:lnTo>
                  <a:lnTo>
                    <a:pt x="27" y="56"/>
                  </a:lnTo>
                  <a:lnTo>
                    <a:pt x="30" y="54"/>
                  </a:lnTo>
                  <a:lnTo>
                    <a:pt x="30" y="52"/>
                  </a:lnTo>
                  <a:lnTo>
                    <a:pt x="30" y="51"/>
                  </a:lnTo>
                  <a:lnTo>
                    <a:pt x="32" y="50"/>
                  </a:lnTo>
                  <a:lnTo>
                    <a:pt x="32" y="48"/>
                  </a:lnTo>
                  <a:lnTo>
                    <a:pt x="32" y="47"/>
                  </a:lnTo>
                  <a:lnTo>
                    <a:pt x="35" y="46"/>
                  </a:lnTo>
                  <a:lnTo>
                    <a:pt x="37" y="43"/>
                  </a:lnTo>
                  <a:lnTo>
                    <a:pt x="38" y="41"/>
                  </a:lnTo>
                  <a:lnTo>
                    <a:pt x="41" y="42"/>
                  </a:lnTo>
                  <a:lnTo>
                    <a:pt x="42" y="41"/>
                  </a:lnTo>
                  <a:lnTo>
                    <a:pt x="43" y="42"/>
                  </a:lnTo>
                  <a:lnTo>
                    <a:pt x="46" y="43"/>
                  </a:lnTo>
                  <a:lnTo>
                    <a:pt x="47" y="43"/>
                  </a:lnTo>
                  <a:lnTo>
                    <a:pt x="49" y="44"/>
                  </a:lnTo>
                  <a:lnTo>
                    <a:pt x="50" y="46"/>
                  </a:lnTo>
                  <a:lnTo>
                    <a:pt x="49" y="48"/>
                  </a:lnTo>
                  <a:lnTo>
                    <a:pt x="48" y="48"/>
                  </a:lnTo>
                  <a:lnTo>
                    <a:pt x="46" y="49"/>
                  </a:lnTo>
                  <a:lnTo>
                    <a:pt x="45" y="49"/>
                  </a:lnTo>
                  <a:lnTo>
                    <a:pt x="45" y="51"/>
                  </a:lnTo>
                  <a:lnTo>
                    <a:pt x="46" y="52"/>
                  </a:lnTo>
                  <a:lnTo>
                    <a:pt x="44" y="54"/>
                  </a:lnTo>
                  <a:lnTo>
                    <a:pt x="45" y="54"/>
                  </a:lnTo>
                  <a:lnTo>
                    <a:pt x="47" y="55"/>
                  </a:lnTo>
                  <a:lnTo>
                    <a:pt x="48" y="55"/>
                  </a:lnTo>
                  <a:lnTo>
                    <a:pt x="47" y="54"/>
                  </a:lnTo>
                  <a:lnTo>
                    <a:pt x="47" y="51"/>
                  </a:lnTo>
                  <a:lnTo>
                    <a:pt x="50" y="51"/>
                  </a:lnTo>
                  <a:lnTo>
                    <a:pt x="52" y="51"/>
                  </a:lnTo>
                  <a:lnTo>
                    <a:pt x="53" y="51"/>
                  </a:lnTo>
                  <a:lnTo>
                    <a:pt x="55" y="51"/>
                  </a:lnTo>
                  <a:lnTo>
                    <a:pt x="56" y="52"/>
                  </a:lnTo>
                  <a:lnTo>
                    <a:pt x="58" y="52"/>
                  </a:lnTo>
                  <a:lnTo>
                    <a:pt x="59" y="55"/>
                  </a:lnTo>
                  <a:lnTo>
                    <a:pt x="59" y="57"/>
                  </a:lnTo>
                  <a:lnTo>
                    <a:pt x="60" y="57"/>
                  </a:lnTo>
                  <a:lnTo>
                    <a:pt x="61" y="58"/>
                  </a:lnTo>
                  <a:lnTo>
                    <a:pt x="61" y="59"/>
                  </a:lnTo>
                  <a:lnTo>
                    <a:pt x="61" y="61"/>
                  </a:lnTo>
                  <a:lnTo>
                    <a:pt x="60" y="62"/>
                  </a:lnTo>
                  <a:lnTo>
                    <a:pt x="61" y="62"/>
                  </a:lnTo>
                  <a:lnTo>
                    <a:pt x="60" y="63"/>
                  </a:lnTo>
                  <a:lnTo>
                    <a:pt x="61" y="64"/>
                  </a:lnTo>
                  <a:lnTo>
                    <a:pt x="60" y="66"/>
                  </a:lnTo>
                  <a:lnTo>
                    <a:pt x="61" y="66"/>
                  </a:lnTo>
                  <a:lnTo>
                    <a:pt x="70" y="69"/>
                  </a:lnTo>
                  <a:lnTo>
                    <a:pt x="70" y="68"/>
                  </a:lnTo>
                  <a:lnTo>
                    <a:pt x="70" y="67"/>
                  </a:lnTo>
                  <a:lnTo>
                    <a:pt x="72" y="68"/>
                  </a:lnTo>
                  <a:lnTo>
                    <a:pt x="73" y="69"/>
                  </a:lnTo>
                  <a:lnTo>
                    <a:pt x="75" y="70"/>
                  </a:lnTo>
                  <a:lnTo>
                    <a:pt x="75" y="71"/>
                  </a:lnTo>
                  <a:lnTo>
                    <a:pt x="76" y="73"/>
                  </a:lnTo>
                  <a:lnTo>
                    <a:pt x="75" y="74"/>
                  </a:lnTo>
                  <a:lnTo>
                    <a:pt x="75" y="75"/>
                  </a:lnTo>
                  <a:lnTo>
                    <a:pt x="75" y="76"/>
                  </a:lnTo>
                  <a:lnTo>
                    <a:pt x="76" y="76"/>
                  </a:lnTo>
                  <a:lnTo>
                    <a:pt x="76" y="75"/>
                  </a:lnTo>
                  <a:lnTo>
                    <a:pt x="77" y="73"/>
                  </a:lnTo>
                  <a:lnTo>
                    <a:pt x="79" y="75"/>
                  </a:lnTo>
                  <a:lnTo>
                    <a:pt x="79" y="76"/>
                  </a:lnTo>
                  <a:lnTo>
                    <a:pt x="79" y="77"/>
                  </a:lnTo>
                  <a:lnTo>
                    <a:pt x="80" y="76"/>
                  </a:lnTo>
                  <a:lnTo>
                    <a:pt x="85" y="85"/>
                  </a:lnTo>
                  <a:lnTo>
                    <a:pt x="82" y="73"/>
                  </a:lnTo>
                  <a:lnTo>
                    <a:pt x="90" y="63"/>
                  </a:lnTo>
                  <a:lnTo>
                    <a:pt x="78" y="71"/>
                  </a:lnTo>
                  <a:lnTo>
                    <a:pt x="77" y="70"/>
                  </a:lnTo>
                  <a:lnTo>
                    <a:pt x="76" y="69"/>
                  </a:lnTo>
                  <a:lnTo>
                    <a:pt x="75" y="67"/>
                  </a:lnTo>
                  <a:lnTo>
                    <a:pt x="75" y="66"/>
                  </a:lnTo>
                  <a:lnTo>
                    <a:pt x="74" y="67"/>
                  </a:lnTo>
                  <a:lnTo>
                    <a:pt x="74" y="66"/>
                  </a:lnTo>
                  <a:lnTo>
                    <a:pt x="75" y="65"/>
                  </a:lnTo>
                  <a:lnTo>
                    <a:pt x="66" y="66"/>
                  </a:lnTo>
                  <a:lnTo>
                    <a:pt x="65" y="65"/>
                  </a:lnTo>
                  <a:lnTo>
                    <a:pt x="66" y="64"/>
                  </a:lnTo>
                  <a:lnTo>
                    <a:pt x="65" y="63"/>
                  </a:lnTo>
                  <a:lnTo>
                    <a:pt x="64" y="61"/>
                  </a:lnTo>
                  <a:lnTo>
                    <a:pt x="66" y="60"/>
                  </a:lnTo>
                  <a:lnTo>
                    <a:pt x="65" y="58"/>
                  </a:lnTo>
                  <a:lnTo>
                    <a:pt x="65" y="56"/>
                  </a:lnTo>
                  <a:lnTo>
                    <a:pt x="67" y="56"/>
                  </a:lnTo>
                  <a:lnTo>
                    <a:pt x="67" y="55"/>
                  </a:lnTo>
                  <a:lnTo>
                    <a:pt x="65" y="54"/>
                  </a:lnTo>
                  <a:lnTo>
                    <a:pt x="65" y="51"/>
                  </a:lnTo>
                  <a:lnTo>
                    <a:pt x="64" y="51"/>
                  </a:lnTo>
                  <a:lnTo>
                    <a:pt x="63" y="49"/>
                  </a:lnTo>
                  <a:lnTo>
                    <a:pt x="61" y="49"/>
                  </a:lnTo>
                  <a:lnTo>
                    <a:pt x="61" y="48"/>
                  </a:lnTo>
                  <a:lnTo>
                    <a:pt x="60" y="48"/>
                  </a:lnTo>
                  <a:lnTo>
                    <a:pt x="59" y="45"/>
                  </a:lnTo>
                  <a:lnTo>
                    <a:pt x="57" y="46"/>
                  </a:lnTo>
                  <a:lnTo>
                    <a:pt x="55" y="46"/>
                  </a:lnTo>
                  <a:lnTo>
                    <a:pt x="55" y="45"/>
                  </a:lnTo>
                  <a:lnTo>
                    <a:pt x="55" y="44"/>
                  </a:lnTo>
                  <a:lnTo>
                    <a:pt x="54" y="43"/>
                  </a:lnTo>
                  <a:lnTo>
                    <a:pt x="54" y="38"/>
                  </a:lnTo>
                  <a:lnTo>
                    <a:pt x="55" y="37"/>
                  </a:lnTo>
                  <a:lnTo>
                    <a:pt x="55" y="36"/>
                  </a:lnTo>
                  <a:lnTo>
                    <a:pt x="58" y="36"/>
                  </a:lnTo>
                  <a:lnTo>
                    <a:pt x="59" y="35"/>
                  </a:lnTo>
                  <a:lnTo>
                    <a:pt x="59" y="34"/>
                  </a:lnTo>
                  <a:lnTo>
                    <a:pt x="60" y="34"/>
                  </a:lnTo>
                  <a:lnTo>
                    <a:pt x="61" y="33"/>
                  </a:lnTo>
                  <a:lnTo>
                    <a:pt x="65" y="32"/>
                  </a:lnTo>
                  <a:lnTo>
                    <a:pt x="67" y="33"/>
                  </a:lnTo>
                  <a:lnTo>
                    <a:pt x="68" y="35"/>
                  </a:lnTo>
                  <a:lnTo>
                    <a:pt x="70" y="36"/>
                  </a:lnTo>
                  <a:lnTo>
                    <a:pt x="71" y="37"/>
                  </a:lnTo>
                  <a:lnTo>
                    <a:pt x="73" y="39"/>
                  </a:lnTo>
                  <a:lnTo>
                    <a:pt x="74" y="39"/>
                  </a:lnTo>
                  <a:lnTo>
                    <a:pt x="75" y="39"/>
                  </a:lnTo>
                  <a:lnTo>
                    <a:pt x="77" y="40"/>
                  </a:lnTo>
                  <a:lnTo>
                    <a:pt x="78" y="40"/>
                  </a:lnTo>
                  <a:lnTo>
                    <a:pt x="79" y="40"/>
                  </a:lnTo>
                  <a:lnTo>
                    <a:pt x="80" y="40"/>
                  </a:lnTo>
                  <a:lnTo>
                    <a:pt x="81" y="42"/>
                  </a:lnTo>
                  <a:lnTo>
                    <a:pt x="84" y="42"/>
                  </a:lnTo>
                  <a:lnTo>
                    <a:pt x="84" y="43"/>
                  </a:lnTo>
                  <a:lnTo>
                    <a:pt x="83" y="44"/>
                  </a:lnTo>
                  <a:lnTo>
                    <a:pt x="84" y="44"/>
                  </a:lnTo>
                  <a:lnTo>
                    <a:pt x="85" y="45"/>
                  </a:lnTo>
                  <a:lnTo>
                    <a:pt x="84" y="43"/>
                  </a:lnTo>
                  <a:lnTo>
                    <a:pt x="86" y="43"/>
                  </a:lnTo>
                  <a:lnTo>
                    <a:pt x="87" y="40"/>
                  </a:lnTo>
                  <a:lnTo>
                    <a:pt x="87" y="39"/>
                  </a:lnTo>
                  <a:lnTo>
                    <a:pt x="88" y="38"/>
                  </a:lnTo>
                  <a:lnTo>
                    <a:pt x="89" y="39"/>
                  </a:lnTo>
                  <a:lnTo>
                    <a:pt x="90" y="39"/>
                  </a:lnTo>
                  <a:lnTo>
                    <a:pt x="91" y="37"/>
                  </a:lnTo>
                  <a:lnTo>
                    <a:pt x="92" y="39"/>
                  </a:lnTo>
                  <a:lnTo>
                    <a:pt x="93" y="40"/>
                  </a:lnTo>
                  <a:lnTo>
                    <a:pt x="94" y="40"/>
                  </a:lnTo>
                  <a:lnTo>
                    <a:pt x="96" y="40"/>
                  </a:lnTo>
                  <a:lnTo>
                    <a:pt x="98" y="40"/>
                  </a:lnTo>
                  <a:lnTo>
                    <a:pt x="99" y="40"/>
                  </a:lnTo>
                  <a:lnTo>
                    <a:pt x="100" y="40"/>
                  </a:lnTo>
                  <a:lnTo>
                    <a:pt x="100" y="39"/>
                  </a:lnTo>
                  <a:lnTo>
                    <a:pt x="100" y="40"/>
                  </a:lnTo>
                  <a:lnTo>
                    <a:pt x="100" y="41"/>
                  </a:lnTo>
                  <a:lnTo>
                    <a:pt x="101" y="42"/>
                  </a:lnTo>
                  <a:lnTo>
                    <a:pt x="101" y="43"/>
                  </a:lnTo>
                  <a:lnTo>
                    <a:pt x="102" y="43"/>
                  </a:lnTo>
                  <a:lnTo>
                    <a:pt x="104" y="44"/>
                  </a:lnTo>
                  <a:lnTo>
                    <a:pt x="105" y="40"/>
                  </a:lnTo>
                  <a:lnTo>
                    <a:pt x="109" y="40"/>
                  </a:lnTo>
                  <a:lnTo>
                    <a:pt x="111" y="40"/>
                  </a:lnTo>
                  <a:lnTo>
                    <a:pt x="113" y="40"/>
                  </a:lnTo>
                  <a:lnTo>
                    <a:pt x="114" y="42"/>
                  </a:lnTo>
                  <a:lnTo>
                    <a:pt x="115" y="42"/>
                  </a:lnTo>
                  <a:lnTo>
                    <a:pt x="116" y="42"/>
                  </a:lnTo>
                  <a:lnTo>
                    <a:pt x="116" y="41"/>
                  </a:lnTo>
                  <a:lnTo>
                    <a:pt x="115" y="39"/>
                  </a:lnTo>
                  <a:lnTo>
                    <a:pt x="113" y="39"/>
                  </a:lnTo>
                  <a:lnTo>
                    <a:pt x="113" y="38"/>
                  </a:lnTo>
                  <a:lnTo>
                    <a:pt x="113" y="37"/>
                  </a:lnTo>
                  <a:lnTo>
                    <a:pt x="112" y="36"/>
                  </a:lnTo>
                  <a:lnTo>
                    <a:pt x="110" y="36"/>
                  </a:lnTo>
                  <a:lnTo>
                    <a:pt x="109" y="36"/>
                  </a:lnTo>
                  <a:lnTo>
                    <a:pt x="107" y="34"/>
                  </a:lnTo>
                  <a:lnTo>
                    <a:pt x="104" y="33"/>
                  </a:lnTo>
                  <a:lnTo>
                    <a:pt x="102" y="31"/>
                  </a:lnTo>
                  <a:lnTo>
                    <a:pt x="97" y="30"/>
                  </a:lnTo>
                  <a:lnTo>
                    <a:pt x="96" y="28"/>
                  </a:lnTo>
                  <a:lnTo>
                    <a:pt x="94" y="28"/>
                  </a:lnTo>
                  <a:lnTo>
                    <a:pt x="93" y="27"/>
                  </a:lnTo>
                  <a:lnTo>
                    <a:pt x="85" y="28"/>
                  </a:lnTo>
                  <a:lnTo>
                    <a:pt x="82" y="28"/>
                  </a:lnTo>
                  <a:lnTo>
                    <a:pt x="81" y="29"/>
                  </a:lnTo>
                  <a:lnTo>
                    <a:pt x="78" y="28"/>
                  </a:lnTo>
                  <a:lnTo>
                    <a:pt x="76" y="26"/>
                  </a:lnTo>
                  <a:lnTo>
                    <a:pt x="77" y="25"/>
                  </a:lnTo>
                  <a:lnTo>
                    <a:pt x="82" y="27"/>
                  </a:lnTo>
                  <a:lnTo>
                    <a:pt x="83" y="27"/>
                  </a:lnTo>
                  <a:lnTo>
                    <a:pt x="85" y="24"/>
                  </a:lnTo>
                  <a:lnTo>
                    <a:pt x="86" y="24"/>
                  </a:lnTo>
                  <a:lnTo>
                    <a:pt x="87" y="23"/>
                  </a:lnTo>
                  <a:lnTo>
                    <a:pt x="87" y="21"/>
                  </a:lnTo>
                  <a:lnTo>
                    <a:pt x="86" y="19"/>
                  </a:lnTo>
                  <a:lnTo>
                    <a:pt x="85" y="18"/>
                  </a:lnTo>
                  <a:lnTo>
                    <a:pt x="86" y="18"/>
                  </a:lnTo>
                  <a:lnTo>
                    <a:pt x="86" y="17"/>
                  </a:lnTo>
                  <a:lnTo>
                    <a:pt x="86" y="15"/>
                  </a:lnTo>
                  <a:lnTo>
                    <a:pt x="87" y="15"/>
                  </a:lnTo>
                  <a:lnTo>
                    <a:pt x="87" y="14"/>
                  </a:lnTo>
                  <a:lnTo>
                    <a:pt x="88" y="15"/>
                  </a:lnTo>
                  <a:lnTo>
                    <a:pt x="89" y="13"/>
                  </a:lnTo>
                  <a:lnTo>
                    <a:pt x="90" y="11"/>
                  </a:lnTo>
                  <a:lnTo>
                    <a:pt x="89" y="7"/>
                  </a:lnTo>
                  <a:lnTo>
                    <a:pt x="88" y="6"/>
                  </a:lnTo>
                  <a:lnTo>
                    <a:pt x="87" y="5"/>
                  </a:lnTo>
                  <a:lnTo>
                    <a:pt x="87" y="3"/>
                  </a:lnTo>
                  <a:lnTo>
                    <a:pt x="88" y="3"/>
                  </a:lnTo>
                  <a:lnTo>
                    <a:pt x="87" y="3"/>
                  </a:lnTo>
                  <a:lnTo>
                    <a:pt x="86" y="4"/>
                  </a:lnTo>
                  <a:lnTo>
                    <a:pt x="84" y="3"/>
                  </a:lnTo>
                  <a:lnTo>
                    <a:pt x="83" y="3"/>
                  </a:lnTo>
                  <a:lnTo>
                    <a:pt x="83" y="2"/>
                  </a:lnTo>
                  <a:lnTo>
                    <a:pt x="83" y="1"/>
                  </a:lnTo>
                  <a:lnTo>
                    <a:pt x="82" y="1"/>
                  </a:lnTo>
                  <a:lnTo>
                    <a:pt x="83" y="0"/>
                  </a:lnTo>
                  <a:lnTo>
                    <a:pt x="85" y="0"/>
                  </a:lnTo>
                  <a:lnTo>
                    <a:pt x="91" y="3"/>
                  </a:lnTo>
                  <a:lnTo>
                    <a:pt x="94" y="4"/>
                  </a:lnTo>
                  <a:lnTo>
                    <a:pt x="96" y="4"/>
                  </a:lnTo>
                  <a:lnTo>
                    <a:pt x="99" y="5"/>
                  </a:lnTo>
                  <a:lnTo>
                    <a:pt x="102" y="7"/>
                  </a:lnTo>
                  <a:lnTo>
                    <a:pt x="107" y="10"/>
                  </a:lnTo>
                  <a:lnTo>
                    <a:pt x="109" y="12"/>
                  </a:lnTo>
                  <a:lnTo>
                    <a:pt x="111" y="12"/>
                  </a:lnTo>
                  <a:lnTo>
                    <a:pt x="115" y="13"/>
                  </a:lnTo>
                  <a:lnTo>
                    <a:pt x="116" y="15"/>
                  </a:lnTo>
                  <a:lnTo>
                    <a:pt x="117" y="16"/>
                  </a:lnTo>
                  <a:lnTo>
                    <a:pt x="117" y="17"/>
                  </a:lnTo>
                  <a:lnTo>
                    <a:pt x="117" y="18"/>
                  </a:lnTo>
                  <a:lnTo>
                    <a:pt x="115" y="19"/>
                  </a:lnTo>
                  <a:lnTo>
                    <a:pt x="114" y="19"/>
                  </a:lnTo>
                  <a:lnTo>
                    <a:pt x="115" y="19"/>
                  </a:lnTo>
                  <a:lnTo>
                    <a:pt x="117" y="17"/>
                  </a:lnTo>
                  <a:lnTo>
                    <a:pt x="116" y="18"/>
                  </a:lnTo>
                  <a:lnTo>
                    <a:pt x="116" y="19"/>
                  </a:lnTo>
                  <a:lnTo>
                    <a:pt x="115" y="18"/>
                  </a:lnTo>
                  <a:lnTo>
                    <a:pt x="114" y="18"/>
                  </a:lnTo>
                  <a:lnTo>
                    <a:pt x="114" y="17"/>
                  </a:lnTo>
                  <a:lnTo>
                    <a:pt x="114" y="16"/>
                  </a:lnTo>
                  <a:lnTo>
                    <a:pt x="112" y="18"/>
                  </a:lnTo>
                  <a:lnTo>
                    <a:pt x="112" y="19"/>
                  </a:lnTo>
                  <a:lnTo>
                    <a:pt x="111" y="18"/>
                  </a:lnTo>
                  <a:lnTo>
                    <a:pt x="110" y="18"/>
                  </a:lnTo>
                  <a:lnTo>
                    <a:pt x="109" y="18"/>
                  </a:lnTo>
                  <a:lnTo>
                    <a:pt x="111" y="19"/>
                  </a:lnTo>
                  <a:lnTo>
                    <a:pt x="112" y="19"/>
                  </a:lnTo>
                  <a:lnTo>
                    <a:pt x="113" y="19"/>
                  </a:lnTo>
                  <a:lnTo>
                    <a:pt x="113" y="21"/>
                  </a:lnTo>
                  <a:lnTo>
                    <a:pt x="112" y="21"/>
                  </a:lnTo>
                  <a:lnTo>
                    <a:pt x="111" y="22"/>
                  </a:lnTo>
                  <a:lnTo>
                    <a:pt x="109" y="22"/>
                  </a:lnTo>
                  <a:lnTo>
                    <a:pt x="111" y="23"/>
                  </a:lnTo>
                  <a:lnTo>
                    <a:pt x="113" y="21"/>
                  </a:lnTo>
                  <a:lnTo>
                    <a:pt x="114" y="19"/>
                  </a:lnTo>
                  <a:lnTo>
                    <a:pt x="114" y="21"/>
                  </a:lnTo>
                  <a:lnTo>
                    <a:pt x="115" y="22"/>
                  </a:lnTo>
                  <a:lnTo>
                    <a:pt x="113" y="22"/>
                  </a:lnTo>
                  <a:lnTo>
                    <a:pt x="113" y="23"/>
                  </a:lnTo>
                  <a:lnTo>
                    <a:pt x="112" y="23"/>
                  </a:lnTo>
                  <a:lnTo>
                    <a:pt x="112" y="24"/>
                  </a:lnTo>
                  <a:lnTo>
                    <a:pt x="113" y="23"/>
                  </a:lnTo>
                  <a:lnTo>
                    <a:pt x="113" y="24"/>
                  </a:lnTo>
                  <a:lnTo>
                    <a:pt x="112" y="24"/>
                  </a:lnTo>
                  <a:lnTo>
                    <a:pt x="111" y="25"/>
                  </a:lnTo>
                  <a:lnTo>
                    <a:pt x="112" y="26"/>
                  </a:lnTo>
                  <a:lnTo>
                    <a:pt x="113" y="25"/>
                  </a:lnTo>
                  <a:lnTo>
                    <a:pt x="114" y="26"/>
                  </a:lnTo>
                  <a:lnTo>
                    <a:pt x="114" y="27"/>
                  </a:lnTo>
                  <a:lnTo>
                    <a:pt x="113" y="27"/>
                  </a:lnTo>
                  <a:lnTo>
                    <a:pt x="113" y="28"/>
                  </a:lnTo>
                  <a:lnTo>
                    <a:pt x="113" y="27"/>
                  </a:lnTo>
                  <a:lnTo>
                    <a:pt x="114" y="28"/>
                  </a:lnTo>
                  <a:lnTo>
                    <a:pt x="115" y="27"/>
                  </a:lnTo>
                  <a:lnTo>
                    <a:pt x="115" y="28"/>
                  </a:lnTo>
                  <a:lnTo>
                    <a:pt x="116" y="27"/>
                  </a:lnTo>
                  <a:lnTo>
                    <a:pt x="117" y="28"/>
                  </a:lnTo>
                  <a:lnTo>
                    <a:pt x="117" y="27"/>
                  </a:lnTo>
                  <a:lnTo>
                    <a:pt x="116" y="27"/>
                  </a:lnTo>
                  <a:lnTo>
                    <a:pt x="115" y="26"/>
                  </a:lnTo>
                  <a:lnTo>
                    <a:pt x="115" y="25"/>
                  </a:lnTo>
                  <a:lnTo>
                    <a:pt x="114" y="23"/>
                  </a:lnTo>
                  <a:lnTo>
                    <a:pt x="114" y="24"/>
                  </a:lnTo>
                  <a:lnTo>
                    <a:pt x="116" y="24"/>
                  </a:lnTo>
                  <a:lnTo>
                    <a:pt x="117" y="25"/>
                  </a:lnTo>
                  <a:lnTo>
                    <a:pt x="116" y="24"/>
                  </a:lnTo>
                  <a:lnTo>
                    <a:pt x="117" y="23"/>
                  </a:lnTo>
                  <a:lnTo>
                    <a:pt x="117" y="22"/>
                  </a:lnTo>
                  <a:lnTo>
                    <a:pt x="118" y="22"/>
                  </a:lnTo>
                  <a:lnTo>
                    <a:pt x="119" y="24"/>
                  </a:lnTo>
                  <a:lnTo>
                    <a:pt x="124" y="26"/>
                  </a:lnTo>
                  <a:lnTo>
                    <a:pt x="126" y="30"/>
                  </a:lnTo>
                  <a:lnTo>
                    <a:pt x="131" y="32"/>
                  </a:lnTo>
                  <a:lnTo>
                    <a:pt x="131" y="33"/>
                  </a:lnTo>
                  <a:lnTo>
                    <a:pt x="132" y="33"/>
                  </a:lnTo>
                  <a:lnTo>
                    <a:pt x="131" y="34"/>
                  </a:lnTo>
                  <a:lnTo>
                    <a:pt x="132" y="38"/>
                  </a:lnTo>
                  <a:lnTo>
                    <a:pt x="132" y="39"/>
                  </a:lnTo>
                  <a:lnTo>
                    <a:pt x="132" y="42"/>
                  </a:lnTo>
                  <a:lnTo>
                    <a:pt x="132" y="44"/>
                  </a:lnTo>
                  <a:lnTo>
                    <a:pt x="134" y="46"/>
                  </a:lnTo>
                  <a:lnTo>
                    <a:pt x="134" y="47"/>
                  </a:lnTo>
                  <a:lnTo>
                    <a:pt x="137" y="48"/>
                  </a:lnTo>
                  <a:lnTo>
                    <a:pt x="139" y="47"/>
                  </a:lnTo>
                  <a:lnTo>
                    <a:pt x="140" y="48"/>
                  </a:lnTo>
                  <a:lnTo>
                    <a:pt x="141" y="49"/>
                  </a:lnTo>
                  <a:lnTo>
                    <a:pt x="139" y="49"/>
                  </a:lnTo>
                  <a:lnTo>
                    <a:pt x="139" y="50"/>
                  </a:lnTo>
                  <a:lnTo>
                    <a:pt x="139" y="51"/>
                  </a:lnTo>
                  <a:lnTo>
                    <a:pt x="140" y="49"/>
                  </a:lnTo>
                  <a:lnTo>
                    <a:pt x="140" y="50"/>
                  </a:lnTo>
                  <a:lnTo>
                    <a:pt x="141" y="51"/>
                  </a:lnTo>
                  <a:lnTo>
                    <a:pt x="140" y="51"/>
                  </a:lnTo>
                  <a:lnTo>
                    <a:pt x="140" y="52"/>
                  </a:lnTo>
                  <a:lnTo>
                    <a:pt x="140" y="55"/>
                  </a:lnTo>
                  <a:lnTo>
                    <a:pt x="140" y="57"/>
                  </a:lnTo>
                  <a:lnTo>
                    <a:pt x="144" y="58"/>
                  </a:lnTo>
                  <a:lnTo>
                    <a:pt x="143" y="62"/>
                  </a:lnTo>
                  <a:lnTo>
                    <a:pt x="144" y="63"/>
                  </a:lnTo>
                  <a:lnTo>
                    <a:pt x="144" y="65"/>
                  </a:lnTo>
                  <a:lnTo>
                    <a:pt x="145" y="66"/>
                  </a:lnTo>
                  <a:lnTo>
                    <a:pt x="149" y="67"/>
                  </a:lnTo>
                  <a:lnTo>
                    <a:pt x="151" y="67"/>
                  </a:lnTo>
                  <a:lnTo>
                    <a:pt x="151" y="68"/>
                  </a:lnTo>
                  <a:lnTo>
                    <a:pt x="152" y="69"/>
                  </a:lnTo>
                  <a:lnTo>
                    <a:pt x="154" y="69"/>
                  </a:lnTo>
                  <a:lnTo>
                    <a:pt x="154" y="70"/>
                  </a:lnTo>
                  <a:lnTo>
                    <a:pt x="154" y="71"/>
                  </a:lnTo>
                  <a:lnTo>
                    <a:pt x="152" y="72"/>
                  </a:lnTo>
                  <a:lnTo>
                    <a:pt x="153" y="72"/>
                  </a:lnTo>
                  <a:lnTo>
                    <a:pt x="152" y="73"/>
                  </a:lnTo>
                  <a:lnTo>
                    <a:pt x="153" y="73"/>
                  </a:lnTo>
                  <a:lnTo>
                    <a:pt x="151" y="75"/>
                  </a:lnTo>
                  <a:lnTo>
                    <a:pt x="151" y="76"/>
                  </a:lnTo>
                  <a:lnTo>
                    <a:pt x="152" y="78"/>
                  </a:lnTo>
                  <a:lnTo>
                    <a:pt x="151" y="79"/>
                  </a:lnTo>
                  <a:lnTo>
                    <a:pt x="152" y="79"/>
                  </a:lnTo>
                  <a:lnTo>
                    <a:pt x="152" y="81"/>
                  </a:lnTo>
                  <a:lnTo>
                    <a:pt x="154" y="84"/>
                  </a:lnTo>
                  <a:lnTo>
                    <a:pt x="155" y="87"/>
                  </a:lnTo>
                  <a:lnTo>
                    <a:pt x="155" y="96"/>
                  </a:lnTo>
                  <a:lnTo>
                    <a:pt x="155" y="97"/>
                  </a:lnTo>
                  <a:lnTo>
                    <a:pt x="156" y="99"/>
                  </a:lnTo>
                  <a:lnTo>
                    <a:pt x="158" y="100"/>
                  </a:lnTo>
                  <a:lnTo>
                    <a:pt x="160" y="102"/>
                  </a:lnTo>
                  <a:lnTo>
                    <a:pt x="161" y="102"/>
                  </a:lnTo>
                  <a:lnTo>
                    <a:pt x="161" y="103"/>
                  </a:lnTo>
                  <a:lnTo>
                    <a:pt x="161" y="105"/>
                  </a:lnTo>
                  <a:lnTo>
                    <a:pt x="162" y="106"/>
                  </a:lnTo>
                  <a:lnTo>
                    <a:pt x="163" y="105"/>
                  </a:lnTo>
                  <a:lnTo>
                    <a:pt x="164" y="105"/>
                  </a:lnTo>
                  <a:lnTo>
                    <a:pt x="164" y="106"/>
                  </a:lnTo>
                  <a:lnTo>
                    <a:pt x="164" y="107"/>
                  </a:lnTo>
                  <a:lnTo>
                    <a:pt x="164" y="108"/>
                  </a:lnTo>
                  <a:lnTo>
                    <a:pt x="164" y="110"/>
                  </a:lnTo>
                  <a:lnTo>
                    <a:pt x="165" y="110"/>
                  </a:lnTo>
                  <a:lnTo>
                    <a:pt x="164" y="111"/>
                  </a:lnTo>
                  <a:lnTo>
                    <a:pt x="164" y="112"/>
                  </a:lnTo>
                  <a:lnTo>
                    <a:pt x="166" y="114"/>
                  </a:lnTo>
                  <a:lnTo>
                    <a:pt x="167" y="115"/>
                  </a:lnTo>
                  <a:lnTo>
                    <a:pt x="167" y="117"/>
                  </a:lnTo>
                  <a:lnTo>
                    <a:pt x="166" y="118"/>
                  </a:lnTo>
                  <a:lnTo>
                    <a:pt x="166" y="121"/>
                  </a:lnTo>
                  <a:lnTo>
                    <a:pt x="166" y="123"/>
                  </a:lnTo>
                  <a:lnTo>
                    <a:pt x="167" y="124"/>
                  </a:lnTo>
                  <a:lnTo>
                    <a:pt x="168" y="124"/>
                  </a:lnTo>
                  <a:lnTo>
                    <a:pt x="169" y="124"/>
                  </a:lnTo>
                  <a:lnTo>
                    <a:pt x="169" y="126"/>
                  </a:lnTo>
                  <a:lnTo>
                    <a:pt x="168" y="126"/>
                  </a:lnTo>
                  <a:lnTo>
                    <a:pt x="169" y="129"/>
                  </a:lnTo>
                  <a:lnTo>
                    <a:pt x="170" y="129"/>
                  </a:lnTo>
                  <a:lnTo>
                    <a:pt x="170" y="130"/>
                  </a:lnTo>
                  <a:lnTo>
                    <a:pt x="169" y="132"/>
                  </a:lnTo>
                  <a:lnTo>
                    <a:pt x="166" y="137"/>
                  </a:lnTo>
                  <a:lnTo>
                    <a:pt x="166" y="141"/>
                  </a:lnTo>
                  <a:lnTo>
                    <a:pt x="166" y="143"/>
                  </a:lnTo>
                  <a:lnTo>
                    <a:pt x="167" y="147"/>
                  </a:lnTo>
                  <a:lnTo>
                    <a:pt x="166" y="148"/>
                  </a:lnTo>
                  <a:lnTo>
                    <a:pt x="165" y="151"/>
                  </a:lnTo>
                  <a:lnTo>
                    <a:pt x="164" y="152"/>
                  </a:lnTo>
                  <a:lnTo>
                    <a:pt x="162" y="155"/>
                  </a:lnTo>
                  <a:lnTo>
                    <a:pt x="162" y="156"/>
                  </a:lnTo>
                  <a:lnTo>
                    <a:pt x="164" y="160"/>
                  </a:lnTo>
                  <a:lnTo>
                    <a:pt x="166" y="163"/>
                  </a:lnTo>
                  <a:lnTo>
                    <a:pt x="167" y="165"/>
                  </a:lnTo>
                  <a:lnTo>
                    <a:pt x="167" y="166"/>
                  </a:lnTo>
                  <a:lnTo>
                    <a:pt x="166" y="171"/>
                  </a:lnTo>
                  <a:lnTo>
                    <a:pt x="165" y="172"/>
                  </a:lnTo>
                  <a:lnTo>
                    <a:pt x="166" y="173"/>
                  </a:lnTo>
                  <a:lnTo>
                    <a:pt x="167" y="175"/>
                  </a:lnTo>
                  <a:lnTo>
                    <a:pt x="167" y="176"/>
                  </a:lnTo>
                  <a:lnTo>
                    <a:pt x="168" y="177"/>
                  </a:lnTo>
                  <a:lnTo>
                    <a:pt x="173" y="182"/>
                  </a:lnTo>
                  <a:lnTo>
                    <a:pt x="175" y="183"/>
                  </a:lnTo>
                  <a:lnTo>
                    <a:pt x="175" y="184"/>
                  </a:lnTo>
                  <a:lnTo>
                    <a:pt x="174" y="185"/>
                  </a:lnTo>
                  <a:lnTo>
                    <a:pt x="174" y="187"/>
                  </a:lnTo>
                  <a:lnTo>
                    <a:pt x="174" y="189"/>
                  </a:lnTo>
                  <a:lnTo>
                    <a:pt x="175" y="193"/>
                  </a:lnTo>
                  <a:lnTo>
                    <a:pt x="176" y="195"/>
                  </a:lnTo>
                  <a:lnTo>
                    <a:pt x="175" y="199"/>
                  </a:lnTo>
                  <a:lnTo>
                    <a:pt x="177" y="200"/>
                  </a:lnTo>
                  <a:lnTo>
                    <a:pt x="178" y="203"/>
                  </a:lnTo>
                  <a:lnTo>
                    <a:pt x="179" y="203"/>
                  </a:lnTo>
                  <a:lnTo>
                    <a:pt x="180" y="205"/>
                  </a:lnTo>
                  <a:lnTo>
                    <a:pt x="180" y="208"/>
                  </a:lnTo>
                  <a:lnTo>
                    <a:pt x="181" y="209"/>
                  </a:lnTo>
                  <a:lnTo>
                    <a:pt x="181" y="211"/>
                  </a:lnTo>
                  <a:lnTo>
                    <a:pt x="181" y="213"/>
                  </a:lnTo>
                  <a:lnTo>
                    <a:pt x="181" y="214"/>
                  </a:lnTo>
                  <a:lnTo>
                    <a:pt x="180" y="215"/>
                  </a:lnTo>
                  <a:lnTo>
                    <a:pt x="180" y="216"/>
                  </a:lnTo>
                  <a:lnTo>
                    <a:pt x="181" y="218"/>
                  </a:lnTo>
                  <a:lnTo>
                    <a:pt x="180" y="220"/>
                  </a:lnTo>
                  <a:lnTo>
                    <a:pt x="178" y="220"/>
                  </a:lnTo>
                  <a:lnTo>
                    <a:pt x="177" y="223"/>
                  </a:lnTo>
                  <a:lnTo>
                    <a:pt x="175" y="226"/>
                  </a:lnTo>
                  <a:lnTo>
                    <a:pt x="171" y="228"/>
                  </a:lnTo>
                  <a:lnTo>
                    <a:pt x="167" y="228"/>
                  </a:lnTo>
                  <a:lnTo>
                    <a:pt x="166" y="227"/>
                  </a:lnTo>
                  <a:lnTo>
                    <a:pt x="167" y="223"/>
                  </a:lnTo>
                  <a:lnTo>
                    <a:pt x="167" y="221"/>
                  </a:lnTo>
                  <a:lnTo>
                    <a:pt x="167" y="220"/>
                  </a:lnTo>
                  <a:lnTo>
                    <a:pt x="166" y="216"/>
                  </a:lnTo>
                  <a:lnTo>
                    <a:pt x="164" y="214"/>
                  </a:lnTo>
                  <a:lnTo>
                    <a:pt x="160" y="211"/>
                  </a:lnTo>
                  <a:lnTo>
                    <a:pt x="156" y="209"/>
                  </a:lnTo>
                  <a:lnTo>
                    <a:pt x="154" y="209"/>
                  </a:lnTo>
                  <a:lnTo>
                    <a:pt x="153" y="209"/>
                  </a:lnTo>
                  <a:lnTo>
                    <a:pt x="149" y="210"/>
                  </a:lnTo>
                  <a:lnTo>
                    <a:pt x="149" y="211"/>
                  </a:lnTo>
                  <a:lnTo>
                    <a:pt x="148" y="214"/>
                  </a:lnTo>
                  <a:lnTo>
                    <a:pt x="147" y="217"/>
                  </a:lnTo>
                  <a:lnTo>
                    <a:pt x="146" y="217"/>
                  </a:lnTo>
                  <a:lnTo>
                    <a:pt x="147" y="216"/>
                  </a:lnTo>
                  <a:lnTo>
                    <a:pt x="146" y="217"/>
                  </a:lnTo>
                  <a:lnTo>
                    <a:pt x="144" y="220"/>
                  </a:lnTo>
                  <a:lnTo>
                    <a:pt x="142" y="224"/>
                  </a:lnTo>
                  <a:lnTo>
                    <a:pt x="142" y="226"/>
                  </a:lnTo>
                  <a:lnTo>
                    <a:pt x="144" y="228"/>
                  </a:lnTo>
                  <a:lnTo>
                    <a:pt x="148" y="231"/>
                  </a:lnTo>
                  <a:lnTo>
                    <a:pt x="151" y="232"/>
                  </a:lnTo>
                  <a:lnTo>
                    <a:pt x="154" y="232"/>
                  </a:lnTo>
                  <a:lnTo>
                    <a:pt x="153" y="232"/>
                  </a:lnTo>
                  <a:lnTo>
                    <a:pt x="151" y="233"/>
                  </a:lnTo>
                  <a:lnTo>
                    <a:pt x="150" y="235"/>
                  </a:lnTo>
                  <a:lnTo>
                    <a:pt x="149" y="236"/>
                  </a:lnTo>
                  <a:lnTo>
                    <a:pt x="149" y="238"/>
                  </a:lnTo>
                  <a:lnTo>
                    <a:pt x="151" y="242"/>
                  </a:lnTo>
                  <a:lnTo>
                    <a:pt x="151" y="243"/>
                  </a:lnTo>
                  <a:lnTo>
                    <a:pt x="151" y="244"/>
                  </a:lnTo>
                  <a:lnTo>
                    <a:pt x="153" y="248"/>
                  </a:lnTo>
                  <a:lnTo>
                    <a:pt x="157" y="251"/>
                  </a:lnTo>
                  <a:lnTo>
                    <a:pt x="158" y="252"/>
                  </a:lnTo>
                  <a:lnTo>
                    <a:pt x="161" y="253"/>
                  </a:lnTo>
                  <a:lnTo>
                    <a:pt x="164" y="254"/>
                  </a:lnTo>
                  <a:lnTo>
                    <a:pt x="166" y="253"/>
                  </a:lnTo>
                  <a:lnTo>
                    <a:pt x="166" y="254"/>
                  </a:lnTo>
                  <a:lnTo>
                    <a:pt x="168" y="256"/>
                  </a:lnTo>
                  <a:lnTo>
                    <a:pt x="169" y="257"/>
                  </a:lnTo>
                  <a:lnTo>
                    <a:pt x="169" y="258"/>
                  </a:lnTo>
                  <a:lnTo>
                    <a:pt x="169" y="259"/>
                  </a:lnTo>
                  <a:lnTo>
                    <a:pt x="169" y="260"/>
                  </a:lnTo>
                  <a:lnTo>
                    <a:pt x="169" y="263"/>
                  </a:lnTo>
                  <a:lnTo>
                    <a:pt x="171" y="265"/>
                  </a:lnTo>
                  <a:lnTo>
                    <a:pt x="172" y="268"/>
                  </a:lnTo>
                  <a:lnTo>
                    <a:pt x="174" y="271"/>
                  </a:lnTo>
                  <a:lnTo>
                    <a:pt x="170" y="272"/>
                  </a:lnTo>
                  <a:lnTo>
                    <a:pt x="169" y="275"/>
                  </a:lnTo>
                  <a:lnTo>
                    <a:pt x="166" y="275"/>
                  </a:lnTo>
                  <a:lnTo>
                    <a:pt x="165" y="278"/>
                  </a:lnTo>
                  <a:lnTo>
                    <a:pt x="164" y="280"/>
                  </a:lnTo>
                  <a:lnTo>
                    <a:pt x="163" y="284"/>
                  </a:lnTo>
                  <a:lnTo>
                    <a:pt x="163" y="285"/>
                  </a:lnTo>
                  <a:lnTo>
                    <a:pt x="163" y="286"/>
                  </a:lnTo>
                  <a:lnTo>
                    <a:pt x="163" y="287"/>
                  </a:lnTo>
                  <a:lnTo>
                    <a:pt x="160" y="287"/>
                  </a:lnTo>
                  <a:lnTo>
                    <a:pt x="158" y="288"/>
                  </a:lnTo>
                  <a:lnTo>
                    <a:pt x="155" y="289"/>
                  </a:lnTo>
                  <a:lnTo>
                    <a:pt x="154" y="290"/>
                  </a:lnTo>
                  <a:lnTo>
                    <a:pt x="154" y="292"/>
                  </a:lnTo>
                  <a:lnTo>
                    <a:pt x="152" y="293"/>
                  </a:lnTo>
                  <a:lnTo>
                    <a:pt x="152" y="292"/>
                  </a:lnTo>
                  <a:lnTo>
                    <a:pt x="151" y="293"/>
                  </a:lnTo>
                  <a:lnTo>
                    <a:pt x="148" y="293"/>
                  </a:lnTo>
                  <a:lnTo>
                    <a:pt x="146" y="293"/>
                  </a:lnTo>
                  <a:lnTo>
                    <a:pt x="144" y="295"/>
                  </a:lnTo>
                  <a:lnTo>
                    <a:pt x="143" y="296"/>
                  </a:lnTo>
                  <a:lnTo>
                    <a:pt x="142" y="297"/>
                  </a:lnTo>
                  <a:lnTo>
                    <a:pt x="142" y="299"/>
                  </a:lnTo>
                  <a:lnTo>
                    <a:pt x="144" y="304"/>
                  </a:lnTo>
                  <a:lnTo>
                    <a:pt x="148" y="307"/>
                  </a:lnTo>
                  <a:lnTo>
                    <a:pt x="148" y="308"/>
                  </a:lnTo>
                  <a:lnTo>
                    <a:pt x="149" y="308"/>
                  </a:lnTo>
                  <a:lnTo>
                    <a:pt x="151" y="308"/>
                  </a:lnTo>
                  <a:lnTo>
                    <a:pt x="152" y="307"/>
                  </a:lnTo>
                  <a:lnTo>
                    <a:pt x="154" y="307"/>
                  </a:lnTo>
                  <a:lnTo>
                    <a:pt x="152" y="308"/>
                  </a:lnTo>
                  <a:lnTo>
                    <a:pt x="151" y="308"/>
                  </a:lnTo>
                  <a:lnTo>
                    <a:pt x="148" y="309"/>
                  </a:lnTo>
                  <a:lnTo>
                    <a:pt x="143" y="311"/>
                  </a:lnTo>
                  <a:lnTo>
                    <a:pt x="140" y="311"/>
                  </a:lnTo>
                  <a:lnTo>
                    <a:pt x="141" y="312"/>
                  </a:lnTo>
                  <a:lnTo>
                    <a:pt x="139" y="312"/>
                  </a:lnTo>
                  <a:lnTo>
                    <a:pt x="135" y="314"/>
                  </a:lnTo>
                  <a:lnTo>
                    <a:pt x="123" y="316"/>
                  </a:lnTo>
                  <a:lnTo>
                    <a:pt x="120" y="317"/>
                  </a:lnTo>
                  <a:lnTo>
                    <a:pt x="111" y="318"/>
                  </a:lnTo>
                  <a:lnTo>
                    <a:pt x="111" y="317"/>
                  </a:lnTo>
                  <a:lnTo>
                    <a:pt x="114" y="315"/>
                  </a:lnTo>
                  <a:lnTo>
                    <a:pt x="116" y="314"/>
                  </a:lnTo>
                  <a:lnTo>
                    <a:pt x="118" y="314"/>
                  </a:lnTo>
                  <a:lnTo>
                    <a:pt x="119" y="312"/>
                  </a:lnTo>
                  <a:lnTo>
                    <a:pt x="119" y="311"/>
                  </a:lnTo>
                  <a:lnTo>
                    <a:pt x="119" y="309"/>
                  </a:lnTo>
                  <a:lnTo>
                    <a:pt x="122" y="309"/>
                  </a:lnTo>
                  <a:lnTo>
                    <a:pt x="123" y="308"/>
                  </a:lnTo>
                  <a:lnTo>
                    <a:pt x="125" y="307"/>
                  </a:lnTo>
                  <a:lnTo>
                    <a:pt x="126" y="306"/>
                  </a:lnTo>
                  <a:lnTo>
                    <a:pt x="126" y="305"/>
                  </a:lnTo>
                  <a:lnTo>
                    <a:pt x="126" y="304"/>
                  </a:lnTo>
                  <a:lnTo>
                    <a:pt x="126" y="302"/>
                  </a:lnTo>
                  <a:lnTo>
                    <a:pt x="125" y="300"/>
                  </a:lnTo>
                  <a:lnTo>
                    <a:pt x="124" y="299"/>
                  </a:lnTo>
                  <a:lnTo>
                    <a:pt x="123" y="297"/>
                  </a:lnTo>
                  <a:lnTo>
                    <a:pt x="122" y="296"/>
                  </a:lnTo>
                  <a:lnTo>
                    <a:pt x="122" y="295"/>
                  </a:lnTo>
                  <a:lnTo>
                    <a:pt x="122" y="293"/>
                  </a:lnTo>
                  <a:lnTo>
                    <a:pt x="122" y="292"/>
                  </a:lnTo>
                  <a:lnTo>
                    <a:pt x="121" y="292"/>
                  </a:lnTo>
                  <a:lnTo>
                    <a:pt x="121" y="293"/>
                  </a:lnTo>
                  <a:lnTo>
                    <a:pt x="122" y="297"/>
                  </a:lnTo>
                  <a:lnTo>
                    <a:pt x="122" y="298"/>
                  </a:lnTo>
                  <a:lnTo>
                    <a:pt x="122" y="300"/>
                  </a:lnTo>
                  <a:lnTo>
                    <a:pt x="122" y="301"/>
                  </a:lnTo>
                  <a:lnTo>
                    <a:pt x="120" y="301"/>
                  </a:lnTo>
                  <a:lnTo>
                    <a:pt x="119" y="300"/>
                  </a:lnTo>
                  <a:lnTo>
                    <a:pt x="117" y="299"/>
                  </a:lnTo>
                  <a:lnTo>
                    <a:pt x="116" y="300"/>
                  </a:lnTo>
                  <a:lnTo>
                    <a:pt x="113" y="302"/>
                  </a:lnTo>
                  <a:lnTo>
                    <a:pt x="112" y="304"/>
                  </a:lnTo>
                  <a:lnTo>
                    <a:pt x="109" y="305"/>
                  </a:lnTo>
                  <a:lnTo>
                    <a:pt x="105" y="305"/>
                  </a:lnTo>
                  <a:lnTo>
                    <a:pt x="102" y="306"/>
                  </a:lnTo>
                  <a:lnTo>
                    <a:pt x="102" y="307"/>
                  </a:lnTo>
                  <a:lnTo>
                    <a:pt x="101" y="307"/>
                  </a:lnTo>
                  <a:lnTo>
                    <a:pt x="99" y="306"/>
                  </a:lnTo>
                  <a:lnTo>
                    <a:pt x="99" y="305"/>
                  </a:lnTo>
                  <a:lnTo>
                    <a:pt x="98" y="304"/>
                  </a:lnTo>
                  <a:lnTo>
                    <a:pt x="98" y="302"/>
                  </a:lnTo>
                  <a:lnTo>
                    <a:pt x="98" y="299"/>
                  </a:lnTo>
                  <a:lnTo>
                    <a:pt x="99" y="296"/>
                  </a:lnTo>
                  <a:lnTo>
                    <a:pt x="98" y="297"/>
                  </a:lnTo>
                  <a:lnTo>
                    <a:pt x="98" y="298"/>
                  </a:lnTo>
                  <a:lnTo>
                    <a:pt x="95" y="294"/>
                  </a:lnTo>
                  <a:lnTo>
                    <a:pt x="93" y="293"/>
                  </a:lnTo>
                  <a:lnTo>
                    <a:pt x="92" y="292"/>
                  </a:lnTo>
                  <a:lnTo>
                    <a:pt x="91" y="292"/>
                  </a:lnTo>
                  <a:lnTo>
                    <a:pt x="90" y="292"/>
                  </a:lnTo>
                  <a:lnTo>
                    <a:pt x="92" y="292"/>
                  </a:lnTo>
                  <a:lnTo>
                    <a:pt x="93" y="292"/>
                  </a:lnTo>
                  <a:lnTo>
                    <a:pt x="93" y="290"/>
                  </a:lnTo>
                  <a:lnTo>
                    <a:pt x="95" y="290"/>
                  </a:lnTo>
                  <a:lnTo>
                    <a:pt x="95" y="289"/>
                  </a:lnTo>
                  <a:lnTo>
                    <a:pt x="94" y="288"/>
                  </a:lnTo>
                  <a:lnTo>
                    <a:pt x="94" y="289"/>
                  </a:lnTo>
                  <a:lnTo>
                    <a:pt x="93" y="288"/>
                  </a:lnTo>
                  <a:lnTo>
                    <a:pt x="93" y="287"/>
                  </a:lnTo>
                  <a:lnTo>
                    <a:pt x="92" y="288"/>
                  </a:lnTo>
                  <a:lnTo>
                    <a:pt x="91" y="288"/>
                  </a:lnTo>
                  <a:lnTo>
                    <a:pt x="91" y="290"/>
                  </a:lnTo>
                  <a:lnTo>
                    <a:pt x="90" y="290"/>
                  </a:lnTo>
                  <a:lnTo>
                    <a:pt x="89" y="288"/>
                  </a:lnTo>
                  <a:lnTo>
                    <a:pt x="88" y="287"/>
                  </a:lnTo>
                  <a:lnTo>
                    <a:pt x="88" y="284"/>
                  </a:lnTo>
                  <a:lnTo>
                    <a:pt x="90" y="281"/>
                  </a:lnTo>
                  <a:lnTo>
                    <a:pt x="90" y="280"/>
                  </a:lnTo>
                  <a:lnTo>
                    <a:pt x="90" y="278"/>
                  </a:lnTo>
                  <a:lnTo>
                    <a:pt x="88" y="275"/>
                  </a:lnTo>
                  <a:lnTo>
                    <a:pt x="89" y="271"/>
                  </a:lnTo>
                  <a:lnTo>
                    <a:pt x="88" y="270"/>
                  </a:lnTo>
                  <a:lnTo>
                    <a:pt x="87" y="269"/>
                  </a:lnTo>
                  <a:lnTo>
                    <a:pt x="83" y="268"/>
                  </a:lnTo>
                  <a:lnTo>
                    <a:pt x="82" y="269"/>
                  </a:lnTo>
                  <a:lnTo>
                    <a:pt x="81" y="269"/>
                  </a:lnTo>
                  <a:lnTo>
                    <a:pt x="80" y="268"/>
                  </a:lnTo>
                  <a:lnTo>
                    <a:pt x="80" y="266"/>
                  </a:lnTo>
                  <a:lnTo>
                    <a:pt x="79" y="266"/>
                  </a:lnTo>
                  <a:lnTo>
                    <a:pt x="78" y="265"/>
                  </a:lnTo>
                  <a:lnTo>
                    <a:pt x="78" y="264"/>
                  </a:lnTo>
                  <a:lnTo>
                    <a:pt x="78" y="262"/>
                  </a:lnTo>
                  <a:lnTo>
                    <a:pt x="76" y="26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1" name="Line 608">
              <a:extLst>
                <a:ext uri="{FF2B5EF4-FFF2-40B4-BE49-F238E27FC236}">
                  <a16:creationId xmlns:a16="http://schemas.microsoft.com/office/drawing/2014/main" id="{2FBD45AE-B78A-91EF-FEAE-38338E2EFF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487544" y="4562664"/>
              <a:ext cx="0" cy="5034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2" name="Line 609">
              <a:extLst>
                <a:ext uri="{FF2B5EF4-FFF2-40B4-BE49-F238E27FC236}">
                  <a16:creationId xmlns:a16="http://schemas.microsoft.com/office/drawing/2014/main" id="{56FD5C57-A50E-F9C2-1548-C9AB520BCA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487544" y="4560987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3" name="Freeform 610">
              <a:extLst>
                <a:ext uri="{FF2B5EF4-FFF2-40B4-BE49-F238E27FC236}">
                  <a16:creationId xmlns:a16="http://schemas.microsoft.com/office/drawing/2014/main" id="{36697490-53D1-5429-9DD5-8500C9D2F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7544" y="3787522"/>
              <a:ext cx="275159" cy="781854"/>
            </a:xfrm>
            <a:custGeom>
              <a:avLst/>
              <a:gdLst>
                <a:gd name="T0" fmla="*/ 32761238 w 164"/>
                <a:gd name="T1" fmla="*/ 1141631575 h 466"/>
                <a:gd name="T2" fmla="*/ 75604688 w 164"/>
                <a:gd name="T3" fmla="*/ 1126510638 h 466"/>
                <a:gd name="T4" fmla="*/ 90725625 w 164"/>
                <a:gd name="T5" fmla="*/ 1103828438 h 466"/>
                <a:gd name="T6" fmla="*/ 105846563 w 164"/>
                <a:gd name="T7" fmla="*/ 1081147825 h 466"/>
                <a:gd name="T8" fmla="*/ 103327200 w 164"/>
                <a:gd name="T9" fmla="*/ 1116430013 h 466"/>
                <a:gd name="T10" fmla="*/ 123486863 w 164"/>
                <a:gd name="T11" fmla="*/ 1108868750 h 466"/>
                <a:gd name="T12" fmla="*/ 156249688 w 164"/>
                <a:gd name="T13" fmla="*/ 1086188138 h 466"/>
                <a:gd name="T14" fmla="*/ 191531875 w 164"/>
                <a:gd name="T15" fmla="*/ 1058465625 h 466"/>
                <a:gd name="T16" fmla="*/ 224293113 w 164"/>
                <a:gd name="T17" fmla="*/ 1038304375 h 466"/>
                <a:gd name="T18" fmla="*/ 236894688 w 164"/>
                <a:gd name="T19" fmla="*/ 1018143125 h 466"/>
                <a:gd name="T20" fmla="*/ 236894688 w 164"/>
                <a:gd name="T21" fmla="*/ 1013102813 h 466"/>
                <a:gd name="T22" fmla="*/ 277217188 w 164"/>
                <a:gd name="T23" fmla="*/ 1005543138 h 466"/>
                <a:gd name="T24" fmla="*/ 312499375 w 164"/>
                <a:gd name="T25" fmla="*/ 997981875 h 466"/>
                <a:gd name="T26" fmla="*/ 347781563 w 164"/>
                <a:gd name="T27" fmla="*/ 1003022188 h 466"/>
                <a:gd name="T28" fmla="*/ 350302513 w 164"/>
                <a:gd name="T29" fmla="*/ 982860938 h 466"/>
                <a:gd name="T30" fmla="*/ 352821875 w 164"/>
                <a:gd name="T31" fmla="*/ 927417500 h 466"/>
                <a:gd name="T32" fmla="*/ 352821875 w 164"/>
                <a:gd name="T33" fmla="*/ 902215938 h 466"/>
                <a:gd name="T34" fmla="*/ 345262200 w 164"/>
                <a:gd name="T35" fmla="*/ 869454700 h 466"/>
                <a:gd name="T36" fmla="*/ 347781563 w 164"/>
                <a:gd name="T37" fmla="*/ 829132200 h 466"/>
                <a:gd name="T38" fmla="*/ 362902500 w 164"/>
                <a:gd name="T39" fmla="*/ 811490313 h 466"/>
                <a:gd name="T40" fmla="*/ 367942813 w 164"/>
                <a:gd name="T41" fmla="*/ 793850013 h 466"/>
                <a:gd name="T42" fmla="*/ 375504075 w 164"/>
                <a:gd name="T43" fmla="*/ 753527513 h 466"/>
                <a:gd name="T44" fmla="*/ 375504075 w 164"/>
                <a:gd name="T45" fmla="*/ 715724375 h 466"/>
                <a:gd name="T46" fmla="*/ 375504075 w 164"/>
                <a:gd name="T47" fmla="*/ 672882513 h 466"/>
                <a:gd name="T48" fmla="*/ 383063750 w 164"/>
                <a:gd name="T49" fmla="*/ 637598738 h 466"/>
                <a:gd name="T50" fmla="*/ 383063750 w 164"/>
                <a:gd name="T51" fmla="*/ 599797188 h 466"/>
                <a:gd name="T52" fmla="*/ 383063750 w 164"/>
                <a:gd name="T53" fmla="*/ 577116575 h 466"/>
                <a:gd name="T54" fmla="*/ 385584700 w 164"/>
                <a:gd name="T55" fmla="*/ 544353750 h 466"/>
                <a:gd name="T56" fmla="*/ 385584700 w 164"/>
                <a:gd name="T57" fmla="*/ 519152188 h 466"/>
                <a:gd name="T58" fmla="*/ 383063750 w 164"/>
                <a:gd name="T59" fmla="*/ 478829688 h 466"/>
                <a:gd name="T60" fmla="*/ 400705638 w 164"/>
                <a:gd name="T61" fmla="*/ 446068450 h 466"/>
                <a:gd name="T62" fmla="*/ 390625013 w 164"/>
                <a:gd name="T63" fmla="*/ 352821875 h 466"/>
                <a:gd name="T64" fmla="*/ 390625013 w 164"/>
                <a:gd name="T65" fmla="*/ 317539688 h 466"/>
                <a:gd name="T66" fmla="*/ 380544388 w 164"/>
                <a:gd name="T67" fmla="*/ 279738138 h 466"/>
                <a:gd name="T68" fmla="*/ 378023438 w 164"/>
                <a:gd name="T69" fmla="*/ 257055938 h 466"/>
                <a:gd name="T70" fmla="*/ 370463763 w 164"/>
                <a:gd name="T71" fmla="*/ 239415638 h 466"/>
                <a:gd name="T72" fmla="*/ 362902500 w 164"/>
                <a:gd name="T73" fmla="*/ 229335013 h 466"/>
                <a:gd name="T74" fmla="*/ 370463763 w 164"/>
                <a:gd name="T75" fmla="*/ 214214075 h 466"/>
                <a:gd name="T76" fmla="*/ 370463763 w 164"/>
                <a:gd name="T77" fmla="*/ 216733438 h 466"/>
                <a:gd name="T78" fmla="*/ 370463763 w 164"/>
                <a:gd name="T79" fmla="*/ 199093138 h 466"/>
                <a:gd name="T80" fmla="*/ 362902500 w 164"/>
                <a:gd name="T81" fmla="*/ 173891575 h 466"/>
                <a:gd name="T82" fmla="*/ 342741250 w 164"/>
                <a:gd name="T83" fmla="*/ 163810950 h 466"/>
                <a:gd name="T84" fmla="*/ 330141263 w 164"/>
                <a:gd name="T85" fmla="*/ 138609388 h 466"/>
                <a:gd name="T86" fmla="*/ 320059050 w 164"/>
                <a:gd name="T87" fmla="*/ 123488450 h 466"/>
                <a:gd name="T88" fmla="*/ 322580000 w 164"/>
                <a:gd name="T89" fmla="*/ 110886875 h 466"/>
                <a:gd name="T90" fmla="*/ 322580000 w 164"/>
                <a:gd name="T91" fmla="*/ 98286888 h 466"/>
                <a:gd name="T92" fmla="*/ 320059050 w 164"/>
                <a:gd name="T93" fmla="*/ 93246575 h 466"/>
                <a:gd name="T94" fmla="*/ 312499375 w 164"/>
                <a:gd name="T95" fmla="*/ 75604688 h 466"/>
                <a:gd name="T96" fmla="*/ 325100950 w 164"/>
                <a:gd name="T97" fmla="*/ 78124050 h 466"/>
                <a:gd name="T98" fmla="*/ 307459063 w 164"/>
                <a:gd name="T99" fmla="*/ 55443438 h 466"/>
                <a:gd name="T100" fmla="*/ 307459063 w 164"/>
                <a:gd name="T101" fmla="*/ 47883763 h 466"/>
                <a:gd name="T102" fmla="*/ 297378438 w 164"/>
                <a:gd name="T103" fmla="*/ 37801550 h 466"/>
                <a:gd name="T104" fmla="*/ 292338125 w 164"/>
                <a:gd name="T105" fmla="*/ 22682200 h 466"/>
                <a:gd name="T106" fmla="*/ 302418750 w 164"/>
                <a:gd name="T107" fmla="*/ 20161250 h 466"/>
                <a:gd name="T108" fmla="*/ 370463763 w 164"/>
                <a:gd name="T109" fmla="*/ 181451250 h 466"/>
                <a:gd name="T110" fmla="*/ 400705638 w 164"/>
                <a:gd name="T111" fmla="*/ 315018738 h 466"/>
                <a:gd name="T112" fmla="*/ 398184688 w 164"/>
                <a:gd name="T113" fmla="*/ 498990938 h 466"/>
                <a:gd name="T114" fmla="*/ 385584700 w 164"/>
                <a:gd name="T115" fmla="*/ 745966250 h 466"/>
                <a:gd name="T116" fmla="*/ 355342825 w 164"/>
                <a:gd name="T117" fmla="*/ 960180325 h 466"/>
                <a:gd name="T118" fmla="*/ 332660625 w 164"/>
                <a:gd name="T119" fmla="*/ 1096268763 h 466"/>
                <a:gd name="T120" fmla="*/ 115927188 w 164"/>
                <a:gd name="T121" fmla="*/ 1116430013 h 46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64"/>
                <a:gd name="T184" fmla="*/ 0 h 466"/>
                <a:gd name="T185" fmla="*/ 164 w 164"/>
                <a:gd name="T186" fmla="*/ 466 h 46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64" h="466">
                  <a:moveTo>
                    <a:pt x="0" y="461"/>
                  </a:moveTo>
                  <a:lnTo>
                    <a:pt x="1" y="461"/>
                  </a:lnTo>
                  <a:lnTo>
                    <a:pt x="3" y="461"/>
                  </a:lnTo>
                  <a:lnTo>
                    <a:pt x="3" y="459"/>
                  </a:lnTo>
                  <a:lnTo>
                    <a:pt x="3" y="457"/>
                  </a:lnTo>
                  <a:lnTo>
                    <a:pt x="6" y="453"/>
                  </a:lnTo>
                  <a:lnTo>
                    <a:pt x="8" y="453"/>
                  </a:lnTo>
                  <a:lnTo>
                    <a:pt x="11" y="453"/>
                  </a:lnTo>
                  <a:lnTo>
                    <a:pt x="13" y="453"/>
                  </a:lnTo>
                  <a:lnTo>
                    <a:pt x="16" y="454"/>
                  </a:lnTo>
                  <a:lnTo>
                    <a:pt x="19" y="453"/>
                  </a:lnTo>
                  <a:lnTo>
                    <a:pt x="20" y="453"/>
                  </a:lnTo>
                  <a:lnTo>
                    <a:pt x="22" y="451"/>
                  </a:lnTo>
                  <a:lnTo>
                    <a:pt x="24" y="450"/>
                  </a:lnTo>
                  <a:lnTo>
                    <a:pt x="26" y="448"/>
                  </a:lnTo>
                  <a:lnTo>
                    <a:pt x="27" y="448"/>
                  </a:lnTo>
                  <a:lnTo>
                    <a:pt x="28" y="450"/>
                  </a:lnTo>
                  <a:lnTo>
                    <a:pt x="28" y="449"/>
                  </a:lnTo>
                  <a:lnTo>
                    <a:pt x="30" y="448"/>
                  </a:lnTo>
                  <a:lnTo>
                    <a:pt x="28" y="448"/>
                  </a:lnTo>
                  <a:lnTo>
                    <a:pt x="30" y="447"/>
                  </a:lnTo>
                  <a:lnTo>
                    <a:pt x="31" y="447"/>
                  </a:lnTo>
                  <a:lnTo>
                    <a:pt x="30" y="446"/>
                  </a:lnTo>
                  <a:lnTo>
                    <a:pt x="30" y="443"/>
                  </a:lnTo>
                  <a:lnTo>
                    <a:pt x="31" y="441"/>
                  </a:lnTo>
                  <a:lnTo>
                    <a:pt x="30" y="441"/>
                  </a:lnTo>
                  <a:lnTo>
                    <a:pt x="33" y="440"/>
                  </a:lnTo>
                  <a:lnTo>
                    <a:pt x="32" y="440"/>
                  </a:lnTo>
                  <a:lnTo>
                    <a:pt x="32" y="441"/>
                  </a:lnTo>
                  <a:lnTo>
                    <a:pt x="32" y="440"/>
                  </a:lnTo>
                  <a:lnTo>
                    <a:pt x="35" y="438"/>
                  </a:lnTo>
                  <a:lnTo>
                    <a:pt x="36" y="438"/>
                  </a:lnTo>
                  <a:lnTo>
                    <a:pt x="36" y="437"/>
                  </a:lnTo>
                  <a:lnTo>
                    <a:pt x="35" y="438"/>
                  </a:lnTo>
                  <a:lnTo>
                    <a:pt x="34" y="438"/>
                  </a:lnTo>
                  <a:lnTo>
                    <a:pt x="33" y="438"/>
                  </a:lnTo>
                  <a:lnTo>
                    <a:pt x="34" y="437"/>
                  </a:lnTo>
                  <a:lnTo>
                    <a:pt x="35" y="436"/>
                  </a:lnTo>
                  <a:lnTo>
                    <a:pt x="38" y="431"/>
                  </a:lnTo>
                  <a:lnTo>
                    <a:pt x="39" y="431"/>
                  </a:lnTo>
                  <a:lnTo>
                    <a:pt x="39" y="429"/>
                  </a:lnTo>
                  <a:lnTo>
                    <a:pt x="41" y="428"/>
                  </a:lnTo>
                  <a:lnTo>
                    <a:pt x="42" y="429"/>
                  </a:lnTo>
                  <a:lnTo>
                    <a:pt x="41" y="430"/>
                  </a:lnTo>
                  <a:lnTo>
                    <a:pt x="42" y="432"/>
                  </a:lnTo>
                  <a:lnTo>
                    <a:pt x="40" y="434"/>
                  </a:lnTo>
                  <a:lnTo>
                    <a:pt x="41" y="434"/>
                  </a:lnTo>
                  <a:lnTo>
                    <a:pt x="41" y="433"/>
                  </a:lnTo>
                  <a:lnTo>
                    <a:pt x="42" y="435"/>
                  </a:lnTo>
                  <a:lnTo>
                    <a:pt x="44" y="437"/>
                  </a:lnTo>
                  <a:lnTo>
                    <a:pt x="42" y="439"/>
                  </a:lnTo>
                  <a:lnTo>
                    <a:pt x="43" y="439"/>
                  </a:lnTo>
                  <a:lnTo>
                    <a:pt x="42" y="440"/>
                  </a:lnTo>
                  <a:lnTo>
                    <a:pt x="42" y="441"/>
                  </a:lnTo>
                  <a:lnTo>
                    <a:pt x="41" y="443"/>
                  </a:lnTo>
                  <a:lnTo>
                    <a:pt x="42" y="442"/>
                  </a:lnTo>
                  <a:lnTo>
                    <a:pt x="42" y="441"/>
                  </a:lnTo>
                  <a:lnTo>
                    <a:pt x="43" y="440"/>
                  </a:lnTo>
                  <a:lnTo>
                    <a:pt x="44" y="439"/>
                  </a:lnTo>
                  <a:lnTo>
                    <a:pt x="45" y="441"/>
                  </a:lnTo>
                  <a:lnTo>
                    <a:pt x="45" y="440"/>
                  </a:lnTo>
                  <a:lnTo>
                    <a:pt x="46" y="440"/>
                  </a:lnTo>
                  <a:lnTo>
                    <a:pt x="47" y="438"/>
                  </a:lnTo>
                  <a:lnTo>
                    <a:pt x="48" y="438"/>
                  </a:lnTo>
                  <a:lnTo>
                    <a:pt x="48" y="440"/>
                  </a:lnTo>
                  <a:lnTo>
                    <a:pt x="49" y="440"/>
                  </a:lnTo>
                  <a:lnTo>
                    <a:pt x="50" y="439"/>
                  </a:lnTo>
                  <a:lnTo>
                    <a:pt x="54" y="438"/>
                  </a:lnTo>
                  <a:lnTo>
                    <a:pt x="55" y="437"/>
                  </a:lnTo>
                  <a:lnTo>
                    <a:pt x="56" y="437"/>
                  </a:lnTo>
                  <a:lnTo>
                    <a:pt x="57" y="436"/>
                  </a:lnTo>
                  <a:lnTo>
                    <a:pt x="58" y="437"/>
                  </a:lnTo>
                  <a:lnTo>
                    <a:pt x="59" y="435"/>
                  </a:lnTo>
                  <a:lnTo>
                    <a:pt x="59" y="434"/>
                  </a:lnTo>
                  <a:lnTo>
                    <a:pt x="60" y="434"/>
                  </a:lnTo>
                  <a:lnTo>
                    <a:pt x="60" y="435"/>
                  </a:lnTo>
                  <a:lnTo>
                    <a:pt x="61" y="434"/>
                  </a:lnTo>
                  <a:lnTo>
                    <a:pt x="60" y="432"/>
                  </a:lnTo>
                  <a:lnTo>
                    <a:pt x="62" y="431"/>
                  </a:lnTo>
                  <a:lnTo>
                    <a:pt x="65" y="432"/>
                  </a:lnTo>
                  <a:lnTo>
                    <a:pt x="65" y="431"/>
                  </a:lnTo>
                  <a:lnTo>
                    <a:pt x="66" y="431"/>
                  </a:lnTo>
                  <a:lnTo>
                    <a:pt x="68" y="432"/>
                  </a:lnTo>
                  <a:lnTo>
                    <a:pt x="69" y="431"/>
                  </a:lnTo>
                  <a:lnTo>
                    <a:pt x="69" y="430"/>
                  </a:lnTo>
                  <a:lnTo>
                    <a:pt x="68" y="430"/>
                  </a:lnTo>
                  <a:lnTo>
                    <a:pt x="69" y="429"/>
                  </a:lnTo>
                  <a:lnTo>
                    <a:pt x="70" y="428"/>
                  </a:lnTo>
                  <a:lnTo>
                    <a:pt x="71" y="426"/>
                  </a:lnTo>
                  <a:lnTo>
                    <a:pt x="73" y="425"/>
                  </a:lnTo>
                  <a:lnTo>
                    <a:pt x="73" y="424"/>
                  </a:lnTo>
                  <a:lnTo>
                    <a:pt x="76" y="420"/>
                  </a:lnTo>
                  <a:lnTo>
                    <a:pt x="77" y="420"/>
                  </a:lnTo>
                  <a:lnTo>
                    <a:pt x="77" y="419"/>
                  </a:lnTo>
                  <a:lnTo>
                    <a:pt x="79" y="417"/>
                  </a:lnTo>
                  <a:lnTo>
                    <a:pt x="79" y="416"/>
                  </a:lnTo>
                  <a:lnTo>
                    <a:pt x="81" y="415"/>
                  </a:lnTo>
                  <a:lnTo>
                    <a:pt x="86" y="412"/>
                  </a:lnTo>
                  <a:lnTo>
                    <a:pt x="87" y="411"/>
                  </a:lnTo>
                  <a:lnTo>
                    <a:pt x="88" y="410"/>
                  </a:lnTo>
                  <a:lnTo>
                    <a:pt x="89" y="413"/>
                  </a:lnTo>
                  <a:lnTo>
                    <a:pt x="89" y="412"/>
                  </a:lnTo>
                  <a:lnTo>
                    <a:pt x="88" y="410"/>
                  </a:lnTo>
                  <a:lnTo>
                    <a:pt x="88" y="409"/>
                  </a:lnTo>
                  <a:lnTo>
                    <a:pt x="89" y="410"/>
                  </a:lnTo>
                  <a:lnTo>
                    <a:pt x="92" y="407"/>
                  </a:lnTo>
                  <a:lnTo>
                    <a:pt x="93" y="405"/>
                  </a:lnTo>
                  <a:lnTo>
                    <a:pt x="92" y="402"/>
                  </a:lnTo>
                  <a:lnTo>
                    <a:pt x="91" y="402"/>
                  </a:lnTo>
                  <a:lnTo>
                    <a:pt x="91" y="401"/>
                  </a:lnTo>
                  <a:lnTo>
                    <a:pt x="93" y="402"/>
                  </a:lnTo>
                  <a:lnTo>
                    <a:pt x="94" y="404"/>
                  </a:lnTo>
                  <a:lnTo>
                    <a:pt x="97" y="404"/>
                  </a:lnTo>
                  <a:lnTo>
                    <a:pt x="94" y="404"/>
                  </a:lnTo>
                  <a:lnTo>
                    <a:pt x="94" y="403"/>
                  </a:lnTo>
                  <a:lnTo>
                    <a:pt x="97" y="403"/>
                  </a:lnTo>
                  <a:lnTo>
                    <a:pt x="93" y="402"/>
                  </a:lnTo>
                  <a:lnTo>
                    <a:pt x="96" y="402"/>
                  </a:lnTo>
                  <a:lnTo>
                    <a:pt x="94" y="401"/>
                  </a:lnTo>
                  <a:lnTo>
                    <a:pt x="93" y="401"/>
                  </a:lnTo>
                  <a:lnTo>
                    <a:pt x="94" y="401"/>
                  </a:lnTo>
                  <a:lnTo>
                    <a:pt x="93" y="399"/>
                  </a:lnTo>
                  <a:lnTo>
                    <a:pt x="92" y="398"/>
                  </a:lnTo>
                  <a:lnTo>
                    <a:pt x="93" y="398"/>
                  </a:lnTo>
                  <a:lnTo>
                    <a:pt x="94" y="401"/>
                  </a:lnTo>
                  <a:lnTo>
                    <a:pt x="95" y="401"/>
                  </a:lnTo>
                  <a:lnTo>
                    <a:pt x="94" y="402"/>
                  </a:lnTo>
                  <a:lnTo>
                    <a:pt x="96" y="402"/>
                  </a:lnTo>
                  <a:lnTo>
                    <a:pt x="96" y="401"/>
                  </a:lnTo>
                  <a:lnTo>
                    <a:pt x="97" y="401"/>
                  </a:lnTo>
                  <a:lnTo>
                    <a:pt x="100" y="402"/>
                  </a:lnTo>
                  <a:lnTo>
                    <a:pt x="101" y="402"/>
                  </a:lnTo>
                  <a:lnTo>
                    <a:pt x="102" y="404"/>
                  </a:lnTo>
                  <a:lnTo>
                    <a:pt x="103" y="403"/>
                  </a:lnTo>
                  <a:lnTo>
                    <a:pt x="104" y="403"/>
                  </a:lnTo>
                  <a:lnTo>
                    <a:pt x="105" y="403"/>
                  </a:lnTo>
                  <a:lnTo>
                    <a:pt x="106" y="402"/>
                  </a:lnTo>
                  <a:lnTo>
                    <a:pt x="108" y="402"/>
                  </a:lnTo>
                  <a:lnTo>
                    <a:pt x="110" y="399"/>
                  </a:lnTo>
                  <a:lnTo>
                    <a:pt x="112" y="401"/>
                  </a:lnTo>
                  <a:lnTo>
                    <a:pt x="114" y="399"/>
                  </a:lnTo>
                  <a:lnTo>
                    <a:pt x="115" y="399"/>
                  </a:lnTo>
                  <a:lnTo>
                    <a:pt x="116" y="399"/>
                  </a:lnTo>
                  <a:lnTo>
                    <a:pt x="118" y="398"/>
                  </a:lnTo>
                  <a:lnTo>
                    <a:pt x="119" y="397"/>
                  </a:lnTo>
                  <a:lnTo>
                    <a:pt x="120" y="398"/>
                  </a:lnTo>
                  <a:lnTo>
                    <a:pt x="120" y="397"/>
                  </a:lnTo>
                  <a:lnTo>
                    <a:pt x="121" y="397"/>
                  </a:lnTo>
                  <a:lnTo>
                    <a:pt x="121" y="396"/>
                  </a:lnTo>
                  <a:lnTo>
                    <a:pt x="123" y="396"/>
                  </a:lnTo>
                  <a:lnTo>
                    <a:pt x="124" y="396"/>
                  </a:lnTo>
                  <a:lnTo>
                    <a:pt x="126" y="394"/>
                  </a:lnTo>
                  <a:lnTo>
                    <a:pt x="126" y="395"/>
                  </a:lnTo>
                  <a:lnTo>
                    <a:pt x="127" y="393"/>
                  </a:lnTo>
                  <a:lnTo>
                    <a:pt x="128" y="393"/>
                  </a:lnTo>
                  <a:lnTo>
                    <a:pt x="134" y="395"/>
                  </a:lnTo>
                  <a:lnTo>
                    <a:pt x="134" y="396"/>
                  </a:lnTo>
                  <a:lnTo>
                    <a:pt x="135" y="396"/>
                  </a:lnTo>
                  <a:lnTo>
                    <a:pt x="137" y="396"/>
                  </a:lnTo>
                  <a:lnTo>
                    <a:pt x="138" y="397"/>
                  </a:lnTo>
                  <a:lnTo>
                    <a:pt x="137" y="398"/>
                  </a:lnTo>
                  <a:lnTo>
                    <a:pt x="138" y="398"/>
                  </a:lnTo>
                  <a:lnTo>
                    <a:pt x="138" y="396"/>
                  </a:lnTo>
                  <a:lnTo>
                    <a:pt x="138" y="395"/>
                  </a:lnTo>
                  <a:lnTo>
                    <a:pt x="137" y="395"/>
                  </a:lnTo>
                  <a:lnTo>
                    <a:pt x="138" y="395"/>
                  </a:lnTo>
                  <a:lnTo>
                    <a:pt x="138" y="394"/>
                  </a:lnTo>
                  <a:lnTo>
                    <a:pt x="138" y="393"/>
                  </a:lnTo>
                  <a:lnTo>
                    <a:pt x="138" y="392"/>
                  </a:lnTo>
                  <a:lnTo>
                    <a:pt x="138" y="391"/>
                  </a:lnTo>
                  <a:lnTo>
                    <a:pt x="138" y="390"/>
                  </a:lnTo>
                  <a:lnTo>
                    <a:pt x="139" y="390"/>
                  </a:lnTo>
                  <a:lnTo>
                    <a:pt x="138" y="388"/>
                  </a:lnTo>
                  <a:lnTo>
                    <a:pt x="139" y="387"/>
                  </a:lnTo>
                  <a:lnTo>
                    <a:pt x="138" y="386"/>
                  </a:lnTo>
                  <a:lnTo>
                    <a:pt x="140" y="384"/>
                  </a:lnTo>
                  <a:lnTo>
                    <a:pt x="139" y="383"/>
                  </a:lnTo>
                  <a:lnTo>
                    <a:pt x="140" y="380"/>
                  </a:lnTo>
                  <a:lnTo>
                    <a:pt x="139" y="377"/>
                  </a:lnTo>
                  <a:lnTo>
                    <a:pt x="141" y="375"/>
                  </a:lnTo>
                  <a:lnTo>
                    <a:pt x="141" y="373"/>
                  </a:lnTo>
                  <a:lnTo>
                    <a:pt x="140" y="371"/>
                  </a:lnTo>
                  <a:lnTo>
                    <a:pt x="141" y="370"/>
                  </a:lnTo>
                  <a:lnTo>
                    <a:pt x="141" y="369"/>
                  </a:lnTo>
                  <a:lnTo>
                    <a:pt x="140" y="368"/>
                  </a:lnTo>
                  <a:lnTo>
                    <a:pt x="139" y="368"/>
                  </a:lnTo>
                  <a:lnTo>
                    <a:pt x="140" y="366"/>
                  </a:lnTo>
                  <a:lnTo>
                    <a:pt x="138" y="363"/>
                  </a:lnTo>
                  <a:lnTo>
                    <a:pt x="139" y="362"/>
                  </a:lnTo>
                  <a:lnTo>
                    <a:pt x="140" y="363"/>
                  </a:lnTo>
                  <a:lnTo>
                    <a:pt x="140" y="361"/>
                  </a:lnTo>
                  <a:lnTo>
                    <a:pt x="141" y="361"/>
                  </a:lnTo>
                  <a:lnTo>
                    <a:pt x="141" y="360"/>
                  </a:lnTo>
                  <a:lnTo>
                    <a:pt x="140" y="360"/>
                  </a:lnTo>
                  <a:lnTo>
                    <a:pt x="141" y="360"/>
                  </a:lnTo>
                  <a:lnTo>
                    <a:pt x="140" y="360"/>
                  </a:lnTo>
                  <a:lnTo>
                    <a:pt x="141" y="359"/>
                  </a:lnTo>
                  <a:lnTo>
                    <a:pt x="140" y="358"/>
                  </a:lnTo>
                  <a:lnTo>
                    <a:pt x="141" y="358"/>
                  </a:lnTo>
                  <a:lnTo>
                    <a:pt x="141" y="357"/>
                  </a:lnTo>
                  <a:lnTo>
                    <a:pt x="141" y="356"/>
                  </a:lnTo>
                  <a:lnTo>
                    <a:pt x="140" y="354"/>
                  </a:lnTo>
                  <a:lnTo>
                    <a:pt x="141" y="354"/>
                  </a:lnTo>
                  <a:lnTo>
                    <a:pt x="141" y="352"/>
                  </a:lnTo>
                  <a:lnTo>
                    <a:pt x="140" y="353"/>
                  </a:lnTo>
                  <a:lnTo>
                    <a:pt x="138" y="352"/>
                  </a:lnTo>
                  <a:lnTo>
                    <a:pt x="138" y="350"/>
                  </a:lnTo>
                  <a:lnTo>
                    <a:pt x="137" y="347"/>
                  </a:lnTo>
                  <a:lnTo>
                    <a:pt x="137" y="345"/>
                  </a:lnTo>
                  <a:lnTo>
                    <a:pt x="137" y="342"/>
                  </a:lnTo>
                  <a:lnTo>
                    <a:pt x="137" y="339"/>
                  </a:lnTo>
                  <a:lnTo>
                    <a:pt x="138" y="339"/>
                  </a:lnTo>
                  <a:lnTo>
                    <a:pt x="139" y="337"/>
                  </a:lnTo>
                  <a:lnTo>
                    <a:pt x="138" y="336"/>
                  </a:lnTo>
                  <a:lnTo>
                    <a:pt x="139" y="334"/>
                  </a:lnTo>
                  <a:lnTo>
                    <a:pt x="139" y="333"/>
                  </a:lnTo>
                  <a:lnTo>
                    <a:pt x="140" y="333"/>
                  </a:lnTo>
                  <a:lnTo>
                    <a:pt x="140" y="332"/>
                  </a:lnTo>
                  <a:lnTo>
                    <a:pt x="138" y="332"/>
                  </a:lnTo>
                  <a:lnTo>
                    <a:pt x="138" y="331"/>
                  </a:lnTo>
                  <a:lnTo>
                    <a:pt x="138" y="329"/>
                  </a:lnTo>
                  <a:lnTo>
                    <a:pt x="140" y="324"/>
                  </a:lnTo>
                  <a:lnTo>
                    <a:pt x="141" y="323"/>
                  </a:lnTo>
                  <a:lnTo>
                    <a:pt x="142" y="322"/>
                  </a:lnTo>
                  <a:lnTo>
                    <a:pt x="144" y="322"/>
                  </a:lnTo>
                  <a:lnTo>
                    <a:pt x="144" y="323"/>
                  </a:lnTo>
                  <a:lnTo>
                    <a:pt x="144" y="324"/>
                  </a:lnTo>
                  <a:lnTo>
                    <a:pt x="145" y="324"/>
                  </a:lnTo>
                  <a:lnTo>
                    <a:pt x="146" y="323"/>
                  </a:lnTo>
                  <a:lnTo>
                    <a:pt x="145" y="323"/>
                  </a:lnTo>
                  <a:lnTo>
                    <a:pt x="145" y="322"/>
                  </a:lnTo>
                  <a:lnTo>
                    <a:pt x="144" y="322"/>
                  </a:lnTo>
                  <a:lnTo>
                    <a:pt x="143" y="321"/>
                  </a:lnTo>
                  <a:lnTo>
                    <a:pt x="144" y="321"/>
                  </a:lnTo>
                  <a:lnTo>
                    <a:pt x="144" y="320"/>
                  </a:lnTo>
                  <a:lnTo>
                    <a:pt x="143" y="320"/>
                  </a:lnTo>
                  <a:lnTo>
                    <a:pt x="144" y="319"/>
                  </a:lnTo>
                  <a:lnTo>
                    <a:pt x="145" y="318"/>
                  </a:lnTo>
                  <a:lnTo>
                    <a:pt x="146" y="317"/>
                  </a:lnTo>
                  <a:lnTo>
                    <a:pt x="147" y="317"/>
                  </a:lnTo>
                  <a:lnTo>
                    <a:pt x="146" y="316"/>
                  </a:lnTo>
                  <a:lnTo>
                    <a:pt x="146" y="315"/>
                  </a:lnTo>
                  <a:lnTo>
                    <a:pt x="147" y="312"/>
                  </a:lnTo>
                  <a:lnTo>
                    <a:pt x="147" y="311"/>
                  </a:lnTo>
                  <a:lnTo>
                    <a:pt x="147" y="310"/>
                  </a:lnTo>
                  <a:lnTo>
                    <a:pt x="148" y="311"/>
                  </a:lnTo>
                  <a:lnTo>
                    <a:pt x="147" y="310"/>
                  </a:lnTo>
                  <a:lnTo>
                    <a:pt x="147" y="308"/>
                  </a:lnTo>
                  <a:lnTo>
                    <a:pt x="148" y="308"/>
                  </a:lnTo>
                  <a:lnTo>
                    <a:pt x="148" y="307"/>
                  </a:lnTo>
                  <a:lnTo>
                    <a:pt x="149" y="307"/>
                  </a:lnTo>
                  <a:lnTo>
                    <a:pt x="149" y="303"/>
                  </a:lnTo>
                  <a:lnTo>
                    <a:pt x="149" y="301"/>
                  </a:lnTo>
                  <a:lnTo>
                    <a:pt x="149" y="299"/>
                  </a:lnTo>
                  <a:lnTo>
                    <a:pt x="149" y="298"/>
                  </a:lnTo>
                  <a:lnTo>
                    <a:pt x="147" y="296"/>
                  </a:lnTo>
                  <a:lnTo>
                    <a:pt x="147" y="295"/>
                  </a:lnTo>
                  <a:lnTo>
                    <a:pt x="147" y="293"/>
                  </a:lnTo>
                  <a:lnTo>
                    <a:pt x="148" y="292"/>
                  </a:lnTo>
                  <a:lnTo>
                    <a:pt x="148" y="291"/>
                  </a:lnTo>
                  <a:lnTo>
                    <a:pt x="149" y="290"/>
                  </a:lnTo>
                  <a:lnTo>
                    <a:pt x="149" y="288"/>
                  </a:lnTo>
                  <a:lnTo>
                    <a:pt x="149" y="286"/>
                  </a:lnTo>
                  <a:lnTo>
                    <a:pt x="149" y="284"/>
                  </a:lnTo>
                  <a:lnTo>
                    <a:pt x="150" y="283"/>
                  </a:lnTo>
                  <a:lnTo>
                    <a:pt x="150" y="281"/>
                  </a:lnTo>
                  <a:lnTo>
                    <a:pt x="149" y="281"/>
                  </a:lnTo>
                  <a:lnTo>
                    <a:pt x="150" y="281"/>
                  </a:lnTo>
                  <a:lnTo>
                    <a:pt x="150" y="279"/>
                  </a:lnTo>
                  <a:lnTo>
                    <a:pt x="150" y="278"/>
                  </a:lnTo>
                  <a:lnTo>
                    <a:pt x="149" y="276"/>
                  </a:lnTo>
                  <a:lnTo>
                    <a:pt x="149" y="275"/>
                  </a:lnTo>
                  <a:lnTo>
                    <a:pt x="149" y="272"/>
                  </a:lnTo>
                  <a:lnTo>
                    <a:pt x="149" y="271"/>
                  </a:lnTo>
                  <a:lnTo>
                    <a:pt x="149" y="269"/>
                  </a:lnTo>
                  <a:lnTo>
                    <a:pt x="149" y="267"/>
                  </a:lnTo>
                  <a:lnTo>
                    <a:pt x="150" y="265"/>
                  </a:lnTo>
                  <a:lnTo>
                    <a:pt x="150" y="264"/>
                  </a:lnTo>
                  <a:lnTo>
                    <a:pt x="150" y="263"/>
                  </a:lnTo>
                  <a:lnTo>
                    <a:pt x="150" y="262"/>
                  </a:lnTo>
                  <a:lnTo>
                    <a:pt x="151" y="260"/>
                  </a:lnTo>
                  <a:lnTo>
                    <a:pt x="150" y="260"/>
                  </a:lnTo>
                  <a:lnTo>
                    <a:pt x="150" y="259"/>
                  </a:lnTo>
                  <a:lnTo>
                    <a:pt x="152" y="259"/>
                  </a:lnTo>
                  <a:lnTo>
                    <a:pt x="152" y="258"/>
                  </a:lnTo>
                  <a:lnTo>
                    <a:pt x="152" y="253"/>
                  </a:lnTo>
                  <a:lnTo>
                    <a:pt x="152" y="250"/>
                  </a:lnTo>
                  <a:lnTo>
                    <a:pt x="152" y="248"/>
                  </a:lnTo>
                  <a:lnTo>
                    <a:pt x="152" y="247"/>
                  </a:lnTo>
                  <a:lnTo>
                    <a:pt x="152" y="245"/>
                  </a:lnTo>
                  <a:lnTo>
                    <a:pt x="152" y="244"/>
                  </a:lnTo>
                  <a:lnTo>
                    <a:pt x="152" y="243"/>
                  </a:lnTo>
                  <a:lnTo>
                    <a:pt x="152" y="241"/>
                  </a:lnTo>
                  <a:lnTo>
                    <a:pt x="152" y="240"/>
                  </a:lnTo>
                  <a:lnTo>
                    <a:pt x="152" y="238"/>
                  </a:lnTo>
                  <a:lnTo>
                    <a:pt x="152" y="237"/>
                  </a:lnTo>
                  <a:lnTo>
                    <a:pt x="152" y="236"/>
                  </a:lnTo>
                  <a:lnTo>
                    <a:pt x="152" y="235"/>
                  </a:lnTo>
                  <a:lnTo>
                    <a:pt x="152" y="233"/>
                  </a:lnTo>
                  <a:lnTo>
                    <a:pt x="152" y="232"/>
                  </a:lnTo>
                  <a:lnTo>
                    <a:pt x="152" y="231"/>
                  </a:lnTo>
                  <a:lnTo>
                    <a:pt x="151" y="231"/>
                  </a:lnTo>
                  <a:lnTo>
                    <a:pt x="152" y="230"/>
                  </a:lnTo>
                  <a:lnTo>
                    <a:pt x="152" y="229"/>
                  </a:lnTo>
                  <a:lnTo>
                    <a:pt x="153" y="228"/>
                  </a:lnTo>
                  <a:lnTo>
                    <a:pt x="153" y="227"/>
                  </a:lnTo>
                  <a:lnTo>
                    <a:pt x="152" y="224"/>
                  </a:lnTo>
                  <a:lnTo>
                    <a:pt x="152" y="222"/>
                  </a:lnTo>
                  <a:lnTo>
                    <a:pt x="153" y="220"/>
                  </a:lnTo>
                  <a:lnTo>
                    <a:pt x="153" y="218"/>
                  </a:lnTo>
                  <a:lnTo>
                    <a:pt x="153" y="217"/>
                  </a:lnTo>
                  <a:lnTo>
                    <a:pt x="153" y="216"/>
                  </a:lnTo>
                  <a:lnTo>
                    <a:pt x="152" y="216"/>
                  </a:lnTo>
                  <a:lnTo>
                    <a:pt x="152" y="214"/>
                  </a:lnTo>
                  <a:lnTo>
                    <a:pt x="153" y="214"/>
                  </a:lnTo>
                  <a:lnTo>
                    <a:pt x="152" y="214"/>
                  </a:lnTo>
                  <a:lnTo>
                    <a:pt x="151" y="212"/>
                  </a:lnTo>
                  <a:lnTo>
                    <a:pt x="151" y="211"/>
                  </a:lnTo>
                  <a:lnTo>
                    <a:pt x="150" y="211"/>
                  </a:lnTo>
                  <a:lnTo>
                    <a:pt x="150" y="208"/>
                  </a:lnTo>
                  <a:lnTo>
                    <a:pt x="151" y="208"/>
                  </a:lnTo>
                  <a:lnTo>
                    <a:pt x="151" y="206"/>
                  </a:lnTo>
                  <a:lnTo>
                    <a:pt x="152" y="206"/>
                  </a:lnTo>
                  <a:lnTo>
                    <a:pt x="153" y="206"/>
                  </a:lnTo>
                  <a:lnTo>
                    <a:pt x="154" y="205"/>
                  </a:lnTo>
                  <a:lnTo>
                    <a:pt x="153" y="205"/>
                  </a:lnTo>
                  <a:lnTo>
                    <a:pt x="152" y="203"/>
                  </a:lnTo>
                  <a:lnTo>
                    <a:pt x="153" y="203"/>
                  </a:lnTo>
                  <a:lnTo>
                    <a:pt x="152" y="203"/>
                  </a:lnTo>
                  <a:lnTo>
                    <a:pt x="152" y="201"/>
                  </a:lnTo>
                  <a:lnTo>
                    <a:pt x="150" y="201"/>
                  </a:lnTo>
                  <a:lnTo>
                    <a:pt x="149" y="197"/>
                  </a:lnTo>
                  <a:lnTo>
                    <a:pt x="150" y="194"/>
                  </a:lnTo>
                  <a:lnTo>
                    <a:pt x="151" y="194"/>
                  </a:lnTo>
                  <a:lnTo>
                    <a:pt x="152" y="193"/>
                  </a:lnTo>
                  <a:lnTo>
                    <a:pt x="152" y="191"/>
                  </a:lnTo>
                  <a:lnTo>
                    <a:pt x="152" y="190"/>
                  </a:lnTo>
                  <a:lnTo>
                    <a:pt x="153" y="190"/>
                  </a:lnTo>
                  <a:lnTo>
                    <a:pt x="154" y="191"/>
                  </a:lnTo>
                  <a:lnTo>
                    <a:pt x="155" y="190"/>
                  </a:lnTo>
                  <a:lnTo>
                    <a:pt x="156" y="190"/>
                  </a:lnTo>
                  <a:lnTo>
                    <a:pt x="156" y="192"/>
                  </a:lnTo>
                  <a:lnTo>
                    <a:pt x="157" y="192"/>
                  </a:lnTo>
                  <a:lnTo>
                    <a:pt x="158" y="188"/>
                  </a:lnTo>
                  <a:lnTo>
                    <a:pt x="157" y="184"/>
                  </a:lnTo>
                  <a:lnTo>
                    <a:pt x="157" y="183"/>
                  </a:lnTo>
                  <a:lnTo>
                    <a:pt x="159" y="177"/>
                  </a:lnTo>
                  <a:lnTo>
                    <a:pt x="159" y="175"/>
                  </a:lnTo>
                  <a:lnTo>
                    <a:pt x="158" y="163"/>
                  </a:lnTo>
                  <a:lnTo>
                    <a:pt x="159" y="159"/>
                  </a:lnTo>
                  <a:lnTo>
                    <a:pt x="159" y="151"/>
                  </a:lnTo>
                  <a:lnTo>
                    <a:pt x="159" y="150"/>
                  </a:lnTo>
                  <a:lnTo>
                    <a:pt x="159" y="151"/>
                  </a:lnTo>
                  <a:lnTo>
                    <a:pt x="158" y="151"/>
                  </a:lnTo>
                  <a:lnTo>
                    <a:pt x="157" y="145"/>
                  </a:lnTo>
                  <a:lnTo>
                    <a:pt x="158" y="144"/>
                  </a:lnTo>
                  <a:lnTo>
                    <a:pt x="156" y="142"/>
                  </a:lnTo>
                  <a:lnTo>
                    <a:pt x="155" y="140"/>
                  </a:lnTo>
                  <a:lnTo>
                    <a:pt x="157" y="140"/>
                  </a:lnTo>
                  <a:lnTo>
                    <a:pt x="156" y="139"/>
                  </a:lnTo>
                  <a:lnTo>
                    <a:pt x="155" y="139"/>
                  </a:lnTo>
                  <a:lnTo>
                    <a:pt x="155" y="138"/>
                  </a:lnTo>
                  <a:lnTo>
                    <a:pt x="155" y="137"/>
                  </a:lnTo>
                  <a:lnTo>
                    <a:pt x="156" y="137"/>
                  </a:lnTo>
                  <a:lnTo>
                    <a:pt x="157" y="135"/>
                  </a:lnTo>
                  <a:lnTo>
                    <a:pt x="156" y="132"/>
                  </a:lnTo>
                  <a:lnTo>
                    <a:pt x="156" y="130"/>
                  </a:lnTo>
                  <a:lnTo>
                    <a:pt x="156" y="129"/>
                  </a:lnTo>
                  <a:lnTo>
                    <a:pt x="155" y="129"/>
                  </a:lnTo>
                  <a:lnTo>
                    <a:pt x="155" y="126"/>
                  </a:lnTo>
                  <a:lnTo>
                    <a:pt x="156" y="120"/>
                  </a:lnTo>
                  <a:lnTo>
                    <a:pt x="154" y="118"/>
                  </a:lnTo>
                  <a:lnTo>
                    <a:pt x="153" y="117"/>
                  </a:lnTo>
                  <a:lnTo>
                    <a:pt x="154" y="117"/>
                  </a:lnTo>
                  <a:lnTo>
                    <a:pt x="154" y="115"/>
                  </a:lnTo>
                  <a:lnTo>
                    <a:pt x="153" y="115"/>
                  </a:lnTo>
                  <a:lnTo>
                    <a:pt x="153" y="114"/>
                  </a:lnTo>
                  <a:lnTo>
                    <a:pt x="153" y="113"/>
                  </a:lnTo>
                  <a:lnTo>
                    <a:pt x="152" y="113"/>
                  </a:lnTo>
                  <a:lnTo>
                    <a:pt x="152" y="112"/>
                  </a:lnTo>
                  <a:lnTo>
                    <a:pt x="151" y="111"/>
                  </a:lnTo>
                  <a:lnTo>
                    <a:pt x="150" y="109"/>
                  </a:lnTo>
                  <a:lnTo>
                    <a:pt x="149" y="108"/>
                  </a:lnTo>
                  <a:lnTo>
                    <a:pt x="152" y="106"/>
                  </a:lnTo>
                  <a:lnTo>
                    <a:pt x="151" y="106"/>
                  </a:lnTo>
                  <a:lnTo>
                    <a:pt x="149" y="108"/>
                  </a:lnTo>
                  <a:lnTo>
                    <a:pt x="149" y="107"/>
                  </a:lnTo>
                  <a:lnTo>
                    <a:pt x="148" y="106"/>
                  </a:lnTo>
                  <a:lnTo>
                    <a:pt x="148" y="105"/>
                  </a:lnTo>
                  <a:lnTo>
                    <a:pt x="149" y="105"/>
                  </a:lnTo>
                  <a:lnTo>
                    <a:pt x="150" y="105"/>
                  </a:lnTo>
                  <a:lnTo>
                    <a:pt x="150" y="102"/>
                  </a:lnTo>
                  <a:lnTo>
                    <a:pt x="149" y="104"/>
                  </a:lnTo>
                  <a:lnTo>
                    <a:pt x="147" y="104"/>
                  </a:lnTo>
                  <a:lnTo>
                    <a:pt x="147" y="102"/>
                  </a:lnTo>
                  <a:lnTo>
                    <a:pt x="147" y="101"/>
                  </a:lnTo>
                  <a:lnTo>
                    <a:pt x="147" y="100"/>
                  </a:lnTo>
                  <a:lnTo>
                    <a:pt x="148" y="99"/>
                  </a:lnTo>
                  <a:lnTo>
                    <a:pt x="147" y="98"/>
                  </a:lnTo>
                  <a:lnTo>
                    <a:pt x="146" y="99"/>
                  </a:lnTo>
                  <a:lnTo>
                    <a:pt x="147" y="97"/>
                  </a:lnTo>
                  <a:lnTo>
                    <a:pt x="147" y="96"/>
                  </a:lnTo>
                  <a:lnTo>
                    <a:pt x="147" y="95"/>
                  </a:lnTo>
                  <a:lnTo>
                    <a:pt x="147" y="93"/>
                  </a:lnTo>
                  <a:lnTo>
                    <a:pt x="146" y="96"/>
                  </a:lnTo>
                  <a:lnTo>
                    <a:pt x="145" y="94"/>
                  </a:lnTo>
                  <a:lnTo>
                    <a:pt x="146" y="93"/>
                  </a:lnTo>
                  <a:lnTo>
                    <a:pt x="145" y="93"/>
                  </a:lnTo>
                  <a:lnTo>
                    <a:pt x="144" y="93"/>
                  </a:lnTo>
                  <a:lnTo>
                    <a:pt x="145" y="91"/>
                  </a:lnTo>
                  <a:lnTo>
                    <a:pt x="144" y="91"/>
                  </a:lnTo>
                  <a:lnTo>
                    <a:pt x="144" y="90"/>
                  </a:lnTo>
                  <a:lnTo>
                    <a:pt x="143" y="90"/>
                  </a:lnTo>
                  <a:lnTo>
                    <a:pt x="144" y="89"/>
                  </a:lnTo>
                  <a:lnTo>
                    <a:pt x="144" y="88"/>
                  </a:lnTo>
                  <a:lnTo>
                    <a:pt x="146" y="88"/>
                  </a:lnTo>
                  <a:lnTo>
                    <a:pt x="147" y="88"/>
                  </a:lnTo>
                  <a:lnTo>
                    <a:pt x="146" y="87"/>
                  </a:lnTo>
                  <a:lnTo>
                    <a:pt x="145" y="87"/>
                  </a:lnTo>
                  <a:lnTo>
                    <a:pt x="147" y="87"/>
                  </a:lnTo>
                  <a:lnTo>
                    <a:pt x="146" y="86"/>
                  </a:lnTo>
                  <a:lnTo>
                    <a:pt x="147" y="85"/>
                  </a:lnTo>
                  <a:lnTo>
                    <a:pt x="146" y="85"/>
                  </a:lnTo>
                  <a:lnTo>
                    <a:pt x="145" y="87"/>
                  </a:lnTo>
                  <a:lnTo>
                    <a:pt x="145" y="85"/>
                  </a:lnTo>
                  <a:lnTo>
                    <a:pt x="146" y="85"/>
                  </a:lnTo>
                  <a:lnTo>
                    <a:pt x="146" y="84"/>
                  </a:lnTo>
                  <a:lnTo>
                    <a:pt x="144" y="84"/>
                  </a:lnTo>
                  <a:lnTo>
                    <a:pt x="144" y="83"/>
                  </a:lnTo>
                  <a:lnTo>
                    <a:pt x="144" y="82"/>
                  </a:lnTo>
                  <a:lnTo>
                    <a:pt x="145" y="82"/>
                  </a:lnTo>
                  <a:lnTo>
                    <a:pt x="146" y="82"/>
                  </a:lnTo>
                  <a:lnTo>
                    <a:pt x="146" y="83"/>
                  </a:lnTo>
                  <a:lnTo>
                    <a:pt x="146" y="84"/>
                  </a:lnTo>
                  <a:lnTo>
                    <a:pt x="147" y="86"/>
                  </a:lnTo>
                  <a:lnTo>
                    <a:pt x="148" y="89"/>
                  </a:lnTo>
                  <a:lnTo>
                    <a:pt x="148" y="91"/>
                  </a:lnTo>
                  <a:lnTo>
                    <a:pt x="148" y="97"/>
                  </a:lnTo>
                  <a:lnTo>
                    <a:pt x="149" y="99"/>
                  </a:lnTo>
                  <a:lnTo>
                    <a:pt x="149" y="101"/>
                  </a:lnTo>
                  <a:lnTo>
                    <a:pt x="150" y="102"/>
                  </a:lnTo>
                  <a:lnTo>
                    <a:pt x="151" y="104"/>
                  </a:lnTo>
                  <a:lnTo>
                    <a:pt x="152" y="105"/>
                  </a:lnTo>
                  <a:lnTo>
                    <a:pt x="150" y="99"/>
                  </a:lnTo>
                  <a:lnTo>
                    <a:pt x="149" y="91"/>
                  </a:lnTo>
                  <a:lnTo>
                    <a:pt x="149" y="89"/>
                  </a:lnTo>
                  <a:lnTo>
                    <a:pt x="148" y="82"/>
                  </a:lnTo>
                  <a:lnTo>
                    <a:pt x="147" y="79"/>
                  </a:lnTo>
                  <a:lnTo>
                    <a:pt x="147" y="78"/>
                  </a:lnTo>
                  <a:lnTo>
                    <a:pt x="146" y="78"/>
                  </a:lnTo>
                  <a:lnTo>
                    <a:pt x="146" y="77"/>
                  </a:lnTo>
                  <a:lnTo>
                    <a:pt x="146" y="76"/>
                  </a:lnTo>
                  <a:lnTo>
                    <a:pt x="144" y="73"/>
                  </a:lnTo>
                  <a:lnTo>
                    <a:pt x="143" y="73"/>
                  </a:lnTo>
                  <a:lnTo>
                    <a:pt x="142" y="72"/>
                  </a:lnTo>
                  <a:lnTo>
                    <a:pt x="143" y="72"/>
                  </a:lnTo>
                  <a:lnTo>
                    <a:pt x="144" y="72"/>
                  </a:lnTo>
                  <a:lnTo>
                    <a:pt x="144" y="71"/>
                  </a:lnTo>
                  <a:lnTo>
                    <a:pt x="144" y="69"/>
                  </a:lnTo>
                  <a:lnTo>
                    <a:pt x="143" y="69"/>
                  </a:lnTo>
                  <a:lnTo>
                    <a:pt x="143" y="71"/>
                  </a:lnTo>
                  <a:lnTo>
                    <a:pt x="142" y="71"/>
                  </a:lnTo>
                  <a:lnTo>
                    <a:pt x="142" y="69"/>
                  </a:lnTo>
                  <a:lnTo>
                    <a:pt x="141" y="69"/>
                  </a:lnTo>
                  <a:lnTo>
                    <a:pt x="138" y="68"/>
                  </a:lnTo>
                  <a:lnTo>
                    <a:pt x="135" y="67"/>
                  </a:lnTo>
                  <a:lnTo>
                    <a:pt x="135" y="65"/>
                  </a:lnTo>
                  <a:lnTo>
                    <a:pt x="137" y="66"/>
                  </a:lnTo>
                  <a:lnTo>
                    <a:pt x="137" y="64"/>
                  </a:lnTo>
                  <a:lnTo>
                    <a:pt x="136" y="65"/>
                  </a:lnTo>
                  <a:lnTo>
                    <a:pt x="135" y="64"/>
                  </a:lnTo>
                  <a:lnTo>
                    <a:pt x="135" y="63"/>
                  </a:lnTo>
                  <a:lnTo>
                    <a:pt x="135" y="62"/>
                  </a:lnTo>
                  <a:lnTo>
                    <a:pt x="135" y="61"/>
                  </a:lnTo>
                  <a:lnTo>
                    <a:pt x="135" y="60"/>
                  </a:lnTo>
                  <a:lnTo>
                    <a:pt x="134" y="60"/>
                  </a:lnTo>
                  <a:lnTo>
                    <a:pt x="134" y="57"/>
                  </a:lnTo>
                  <a:lnTo>
                    <a:pt x="134" y="58"/>
                  </a:lnTo>
                  <a:lnTo>
                    <a:pt x="132" y="57"/>
                  </a:lnTo>
                  <a:lnTo>
                    <a:pt x="131" y="55"/>
                  </a:lnTo>
                  <a:lnTo>
                    <a:pt x="132" y="53"/>
                  </a:lnTo>
                  <a:lnTo>
                    <a:pt x="132" y="54"/>
                  </a:lnTo>
                  <a:lnTo>
                    <a:pt x="131" y="54"/>
                  </a:lnTo>
                  <a:lnTo>
                    <a:pt x="129" y="54"/>
                  </a:lnTo>
                  <a:lnTo>
                    <a:pt x="128" y="53"/>
                  </a:lnTo>
                  <a:lnTo>
                    <a:pt x="129" y="51"/>
                  </a:lnTo>
                  <a:lnTo>
                    <a:pt x="131" y="51"/>
                  </a:lnTo>
                  <a:lnTo>
                    <a:pt x="128" y="51"/>
                  </a:lnTo>
                  <a:lnTo>
                    <a:pt x="127" y="51"/>
                  </a:lnTo>
                  <a:lnTo>
                    <a:pt x="127" y="50"/>
                  </a:lnTo>
                  <a:lnTo>
                    <a:pt x="129" y="49"/>
                  </a:lnTo>
                  <a:lnTo>
                    <a:pt x="127" y="49"/>
                  </a:lnTo>
                  <a:lnTo>
                    <a:pt x="127" y="48"/>
                  </a:lnTo>
                  <a:lnTo>
                    <a:pt x="130" y="49"/>
                  </a:lnTo>
                  <a:lnTo>
                    <a:pt x="129" y="48"/>
                  </a:lnTo>
                  <a:lnTo>
                    <a:pt x="128" y="48"/>
                  </a:lnTo>
                  <a:lnTo>
                    <a:pt x="128" y="46"/>
                  </a:lnTo>
                  <a:lnTo>
                    <a:pt x="129" y="45"/>
                  </a:lnTo>
                  <a:lnTo>
                    <a:pt x="129" y="46"/>
                  </a:lnTo>
                  <a:lnTo>
                    <a:pt x="129" y="45"/>
                  </a:lnTo>
                  <a:lnTo>
                    <a:pt x="130" y="45"/>
                  </a:lnTo>
                  <a:lnTo>
                    <a:pt x="130" y="44"/>
                  </a:lnTo>
                  <a:lnTo>
                    <a:pt x="129" y="44"/>
                  </a:lnTo>
                  <a:lnTo>
                    <a:pt x="129" y="43"/>
                  </a:lnTo>
                  <a:lnTo>
                    <a:pt x="128" y="44"/>
                  </a:lnTo>
                  <a:lnTo>
                    <a:pt x="127" y="43"/>
                  </a:lnTo>
                  <a:lnTo>
                    <a:pt x="126" y="45"/>
                  </a:lnTo>
                  <a:lnTo>
                    <a:pt x="126" y="44"/>
                  </a:lnTo>
                  <a:lnTo>
                    <a:pt x="126" y="43"/>
                  </a:lnTo>
                  <a:lnTo>
                    <a:pt x="127" y="42"/>
                  </a:lnTo>
                  <a:lnTo>
                    <a:pt x="126" y="42"/>
                  </a:lnTo>
                  <a:lnTo>
                    <a:pt x="125" y="42"/>
                  </a:lnTo>
                  <a:lnTo>
                    <a:pt x="126" y="40"/>
                  </a:lnTo>
                  <a:lnTo>
                    <a:pt x="127" y="39"/>
                  </a:lnTo>
                  <a:lnTo>
                    <a:pt x="128" y="39"/>
                  </a:lnTo>
                  <a:lnTo>
                    <a:pt x="128" y="40"/>
                  </a:lnTo>
                  <a:lnTo>
                    <a:pt x="129" y="41"/>
                  </a:lnTo>
                  <a:lnTo>
                    <a:pt x="129" y="40"/>
                  </a:lnTo>
                  <a:lnTo>
                    <a:pt x="128" y="38"/>
                  </a:lnTo>
                  <a:lnTo>
                    <a:pt x="126" y="36"/>
                  </a:lnTo>
                  <a:lnTo>
                    <a:pt x="125" y="36"/>
                  </a:lnTo>
                  <a:lnTo>
                    <a:pt x="125" y="35"/>
                  </a:lnTo>
                  <a:lnTo>
                    <a:pt x="126" y="34"/>
                  </a:lnTo>
                  <a:lnTo>
                    <a:pt x="126" y="33"/>
                  </a:lnTo>
                  <a:lnTo>
                    <a:pt x="127" y="36"/>
                  </a:lnTo>
                  <a:lnTo>
                    <a:pt x="127" y="37"/>
                  </a:lnTo>
                  <a:lnTo>
                    <a:pt x="128" y="36"/>
                  </a:lnTo>
                  <a:lnTo>
                    <a:pt x="127" y="36"/>
                  </a:lnTo>
                  <a:lnTo>
                    <a:pt x="127" y="35"/>
                  </a:lnTo>
                  <a:lnTo>
                    <a:pt x="127" y="33"/>
                  </a:lnTo>
                  <a:lnTo>
                    <a:pt x="126" y="33"/>
                  </a:lnTo>
                  <a:lnTo>
                    <a:pt x="127" y="32"/>
                  </a:lnTo>
                  <a:lnTo>
                    <a:pt x="127" y="30"/>
                  </a:lnTo>
                  <a:lnTo>
                    <a:pt x="126" y="30"/>
                  </a:lnTo>
                  <a:lnTo>
                    <a:pt x="126" y="31"/>
                  </a:lnTo>
                  <a:lnTo>
                    <a:pt x="124" y="31"/>
                  </a:lnTo>
                  <a:lnTo>
                    <a:pt x="124" y="30"/>
                  </a:lnTo>
                  <a:lnTo>
                    <a:pt x="124" y="31"/>
                  </a:lnTo>
                  <a:lnTo>
                    <a:pt x="123" y="30"/>
                  </a:lnTo>
                  <a:lnTo>
                    <a:pt x="121" y="30"/>
                  </a:lnTo>
                  <a:lnTo>
                    <a:pt x="122" y="27"/>
                  </a:lnTo>
                  <a:lnTo>
                    <a:pt x="121" y="27"/>
                  </a:lnTo>
                  <a:lnTo>
                    <a:pt x="121" y="25"/>
                  </a:lnTo>
                  <a:lnTo>
                    <a:pt x="123" y="25"/>
                  </a:lnTo>
                  <a:lnTo>
                    <a:pt x="124" y="27"/>
                  </a:lnTo>
                  <a:lnTo>
                    <a:pt x="126" y="29"/>
                  </a:lnTo>
                  <a:lnTo>
                    <a:pt x="127" y="30"/>
                  </a:lnTo>
                  <a:lnTo>
                    <a:pt x="129" y="31"/>
                  </a:lnTo>
                  <a:lnTo>
                    <a:pt x="130" y="30"/>
                  </a:lnTo>
                  <a:lnTo>
                    <a:pt x="131" y="28"/>
                  </a:lnTo>
                  <a:lnTo>
                    <a:pt x="127" y="20"/>
                  </a:lnTo>
                  <a:lnTo>
                    <a:pt x="126" y="19"/>
                  </a:lnTo>
                  <a:lnTo>
                    <a:pt x="125" y="19"/>
                  </a:lnTo>
                  <a:lnTo>
                    <a:pt x="124" y="18"/>
                  </a:lnTo>
                  <a:lnTo>
                    <a:pt x="124" y="19"/>
                  </a:lnTo>
                  <a:lnTo>
                    <a:pt x="124" y="20"/>
                  </a:lnTo>
                  <a:lnTo>
                    <a:pt x="123" y="21"/>
                  </a:lnTo>
                  <a:lnTo>
                    <a:pt x="123" y="22"/>
                  </a:lnTo>
                  <a:lnTo>
                    <a:pt x="123" y="21"/>
                  </a:lnTo>
                  <a:lnTo>
                    <a:pt x="122" y="22"/>
                  </a:lnTo>
                  <a:lnTo>
                    <a:pt x="123" y="22"/>
                  </a:lnTo>
                  <a:lnTo>
                    <a:pt x="122" y="24"/>
                  </a:lnTo>
                  <a:lnTo>
                    <a:pt x="122" y="25"/>
                  </a:lnTo>
                  <a:lnTo>
                    <a:pt x="121" y="25"/>
                  </a:lnTo>
                  <a:lnTo>
                    <a:pt x="120" y="24"/>
                  </a:lnTo>
                  <a:lnTo>
                    <a:pt x="121" y="22"/>
                  </a:lnTo>
                  <a:lnTo>
                    <a:pt x="122" y="22"/>
                  </a:lnTo>
                  <a:lnTo>
                    <a:pt x="121" y="22"/>
                  </a:lnTo>
                  <a:lnTo>
                    <a:pt x="123" y="21"/>
                  </a:lnTo>
                  <a:lnTo>
                    <a:pt x="123" y="20"/>
                  </a:lnTo>
                  <a:lnTo>
                    <a:pt x="122" y="19"/>
                  </a:lnTo>
                  <a:lnTo>
                    <a:pt x="123" y="19"/>
                  </a:lnTo>
                  <a:lnTo>
                    <a:pt x="122" y="19"/>
                  </a:lnTo>
                  <a:lnTo>
                    <a:pt x="122" y="18"/>
                  </a:lnTo>
                  <a:lnTo>
                    <a:pt x="121" y="18"/>
                  </a:lnTo>
                  <a:lnTo>
                    <a:pt x="120" y="18"/>
                  </a:lnTo>
                  <a:lnTo>
                    <a:pt x="119" y="18"/>
                  </a:lnTo>
                  <a:lnTo>
                    <a:pt x="118" y="16"/>
                  </a:lnTo>
                  <a:lnTo>
                    <a:pt x="118" y="17"/>
                  </a:lnTo>
                  <a:lnTo>
                    <a:pt x="118" y="16"/>
                  </a:lnTo>
                  <a:lnTo>
                    <a:pt x="120" y="16"/>
                  </a:lnTo>
                  <a:lnTo>
                    <a:pt x="118" y="16"/>
                  </a:lnTo>
                  <a:lnTo>
                    <a:pt x="118" y="15"/>
                  </a:lnTo>
                  <a:lnTo>
                    <a:pt x="119" y="14"/>
                  </a:lnTo>
                  <a:lnTo>
                    <a:pt x="118" y="14"/>
                  </a:lnTo>
                  <a:lnTo>
                    <a:pt x="118" y="13"/>
                  </a:lnTo>
                  <a:lnTo>
                    <a:pt x="117" y="13"/>
                  </a:lnTo>
                  <a:lnTo>
                    <a:pt x="117" y="12"/>
                  </a:lnTo>
                  <a:lnTo>
                    <a:pt x="118" y="12"/>
                  </a:lnTo>
                  <a:lnTo>
                    <a:pt x="119" y="12"/>
                  </a:lnTo>
                  <a:lnTo>
                    <a:pt x="120" y="12"/>
                  </a:lnTo>
                  <a:lnTo>
                    <a:pt x="121" y="11"/>
                  </a:lnTo>
                  <a:lnTo>
                    <a:pt x="118" y="12"/>
                  </a:lnTo>
                  <a:lnTo>
                    <a:pt x="118" y="10"/>
                  </a:lnTo>
                  <a:lnTo>
                    <a:pt x="118" y="9"/>
                  </a:lnTo>
                  <a:lnTo>
                    <a:pt x="116" y="9"/>
                  </a:lnTo>
                  <a:lnTo>
                    <a:pt x="115" y="8"/>
                  </a:lnTo>
                  <a:lnTo>
                    <a:pt x="116" y="7"/>
                  </a:lnTo>
                  <a:lnTo>
                    <a:pt x="117" y="7"/>
                  </a:lnTo>
                  <a:lnTo>
                    <a:pt x="115" y="6"/>
                  </a:lnTo>
                  <a:lnTo>
                    <a:pt x="114" y="5"/>
                  </a:lnTo>
                  <a:lnTo>
                    <a:pt x="112" y="3"/>
                  </a:lnTo>
                  <a:lnTo>
                    <a:pt x="113" y="2"/>
                  </a:lnTo>
                  <a:lnTo>
                    <a:pt x="114" y="0"/>
                  </a:lnTo>
                  <a:lnTo>
                    <a:pt x="117" y="1"/>
                  </a:lnTo>
                  <a:lnTo>
                    <a:pt x="118" y="1"/>
                  </a:lnTo>
                  <a:lnTo>
                    <a:pt x="118" y="2"/>
                  </a:lnTo>
                  <a:lnTo>
                    <a:pt x="120" y="8"/>
                  </a:lnTo>
                  <a:lnTo>
                    <a:pt x="126" y="16"/>
                  </a:lnTo>
                  <a:lnTo>
                    <a:pt x="127" y="20"/>
                  </a:lnTo>
                  <a:lnTo>
                    <a:pt x="130" y="22"/>
                  </a:lnTo>
                  <a:lnTo>
                    <a:pt x="131" y="24"/>
                  </a:lnTo>
                  <a:lnTo>
                    <a:pt x="133" y="30"/>
                  </a:lnTo>
                  <a:lnTo>
                    <a:pt x="134" y="35"/>
                  </a:lnTo>
                  <a:lnTo>
                    <a:pt x="136" y="37"/>
                  </a:lnTo>
                  <a:lnTo>
                    <a:pt x="137" y="42"/>
                  </a:lnTo>
                  <a:lnTo>
                    <a:pt x="141" y="49"/>
                  </a:lnTo>
                  <a:lnTo>
                    <a:pt x="141" y="53"/>
                  </a:lnTo>
                  <a:lnTo>
                    <a:pt x="142" y="54"/>
                  </a:lnTo>
                  <a:lnTo>
                    <a:pt x="144" y="63"/>
                  </a:lnTo>
                  <a:lnTo>
                    <a:pt x="147" y="72"/>
                  </a:lnTo>
                  <a:lnTo>
                    <a:pt x="147" y="73"/>
                  </a:lnTo>
                  <a:lnTo>
                    <a:pt x="147" y="76"/>
                  </a:lnTo>
                  <a:lnTo>
                    <a:pt x="149" y="81"/>
                  </a:lnTo>
                  <a:lnTo>
                    <a:pt x="149" y="90"/>
                  </a:lnTo>
                  <a:lnTo>
                    <a:pt x="151" y="99"/>
                  </a:lnTo>
                  <a:lnTo>
                    <a:pt x="153" y="106"/>
                  </a:lnTo>
                  <a:lnTo>
                    <a:pt x="155" y="112"/>
                  </a:lnTo>
                  <a:lnTo>
                    <a:pt x="155" y="113"/>
                  </a:lnTo>
                  <a:lnTo>
                    <a:pt x="156" y="114"/>
                  </a:lnTo>
                  <a:lnTo>
                    <a:pt x="158" y="122"/>
                  </a:lnTo>
                  <a:lnTo>
                    <a:pt x="158" y="124"/>
                  </a:lnTo>
                  <a:lnTo>
                    <a:pt x="159" y="125"/>
                  </a:lnTo>
                  <a:lnTo>
                    <a:pt x="162" y="139"/>
                  </a:lnTo>
                  <a:lnTo>
                    <a:pt x="162" y="142"/>
                  </a:lnTo>
                  <a:lnTo>
                    <a:pt x="163" y="150"/>
                  </a:lnTo>
                  <a:lnTo>
                    <a:pt x="162" y="154"/>
                  </a:lnTo>
                  <a:lnTo>
                    <a:pt x="162" y="158"/>
                  </a:lnTo>
                  <a:lnTo>
                    <a:pt x="162" y="172"/>
                  </a:lnTo>
                  <a:lnTo>
                    <a:pt x="161" y="177"/>
                  </a:lnTo>
                  <a:lnTo>
                    <a:pt x="161" y="183"/>
                  </a:lnTo>
                  <a:lnTo>
                    <a:pt x="161" y="185"/>
                  </a:lnTo>
                  <a:lnTo>
                    <a:pt x="161" y="186"/>
                  </a:lnTo>
                  <a:lnTo>
                    <a:pt x="159" y="192"/>
                  </a:lnTo>
                  <a:lnTo>
                    <a:pt x="159" y="196"/>
                  </a:lnTo>
                  <a:lnTo>
                    <a:pt x="158" y="198"/>
                  </a:lnTo>
                  <a:lnTo>
                    <a:pt x="157" y="206"/>
                  </a:lnTo>
                  <a:lnTo>
                    <a:pt x="155" y="225"/>
                  </a:lnTo>
                  <a:lnTo>
                    <a:pt x="155" y="233"/>
                  </a:lnTo>
                  <a:lnTo>
                    <a:pt x="155" y="236"/>
                  </a:lnTo>
                  <a:lnTo>
                    <a:pt x="155" y="250"/>
                  </a:lnTo>
                  <a:lnTo>
                    <a:pt x="154" y="252"/>
                  </a:lnTo>
                  <a:lnTo>
                    <a:pt x="154" y="264"/>
                  </a:lnTo>
                  <a:lnTo>
                    <a:pt x="155" y="266"/>
                  </a:lnTo>
                  <a:lnTo>
                    <a:pt x="154" y="274"/>
                  </a:lnTo>
                  <a:lnTo>
                    <a:pt x="155" y="284"/>
                  </a:lnTo>
                  <a:lnTo>
                    <a:pt x="154" y="286"/>
                  </a:lnTo>
                  <a:lnTo>
                    <a:pt x="154" y="288"/>
                  </a:lnTo>
                  <a:lnTo>
                    <a:pt x="153" y="296"/>
                  </a:lnTo>
                  <a:lnTo>
                    <a:pt x="150" y="312"/>
                  </a:lnTo>
                  <a:lnTo>
                    <a:pt x="149" y="317"/>
                  </a:lnTo>
                  <a:lnTo>
                    <a:pt x="148" y="329"/>
                  </a:lnTo>
                  <a:lnTo>
                    <a:pt x="148" y="331"/>
                  </a:lnTo>
                  <a:lnTo>
                    <a:pt x="148" y="335"/>
                  </a:lnTo>
                  <a:lnTo>
                    <a:pt x="147" y="339"/>
                  </a:lnTo>
                  <a:lnTo>
                    <a:pt x="146" y="344"/>
                  </a:lnTo>
                  <a:lnTo>
                    <a:pt x="144" y="353"/>
                  </a:lnTo>
                  <a:lnTo>
                    <a:pt x="143" y="368"/>
                  </a:lnTo>
                  <a:lnTo>
                    <a:pt x="142" y="372"/>
                  </a:lnTo>
                  <a:lnTo>
                    <a:pt x="142" y="377"/>
                  </a:lnTo>
                  <a:lnTo>
                    <a:pt x="142" y="379"/>
                  </a:lnTo>
                  <a:lnTo>
                    <a:pt x="141" y="381"/>
                  </a:lnTo>
                  <a:lnTo>
                    <a:pt x="141" y="386"/>
                  </a:lnTo>
                  <a:lnTo>
                    <a:pt x="141" y="392"/>
                  </a:lnTo>
                  <a:lnTo>
                    <a:pt x="139" y="401"/>
                  </a:lnTo>
                  <a:lnTo>
                    <a:pt x="139" y="407"/>
                  </a:lnTo>
                  <a:lnTo>
                    <a:pt x="137" y="412"/>
                  </a:lnTo>
                  <a:lnTo>
                    <a:pt x="136" y="418"/>
                  </a:lnTo>
                  <a:lnTo>
                    <a:pt x="136" y="422"/>
                  </a:lnTo>
                  <a:lnTo>
                    <a:pt x="135" y="431"/>
                  </a:lnTo>
                  <a:lnTo>
                    <a:pt x="134" y="435"/>
                  </a:lnTo>
                  <a:lnTo>
                    <a:pt x="132" y="437"/>
                  </a:lnTo>
                  <a:lnTo>
                    <a:pt x="131" y="437"/>
                  </a:lnTo>
                  <a:lnTo>
                    <a:pt x="130" y="437"/>
                  </a:lnTo>
                  <a:lnTo>
                    <a:pt x="132" y="435"/>
                  </a:lnTo>
                  <a:lnTo>
                    <a:pt x="132" y="433"/>
                  </a:lnTo>
                  <a:lnTo>
                    <a:pt x="132" y="431"/>
                  </a:lnTo>
                  <a:lnTo>
                    <a:pt x="130" y="429"/>
                  </a:lnTo>
                  <a:lnTo>
                    <a:pt x="126" y="428"/>
                  </a:lnTo>
                  <a:lnTo>
                    <a:pt x="121" y="426"/>
                  </a:lnTo>
                  <a:lnTo>
                    <a:pt x="115" y="425"/>
                  </a:lnTo>
                  <a:lnTo>
                    <a:pt x="105" y="425"/>
                  </a:lnTo>
                  <a:lnTo>
                    <a:pt x="100" y="426"/>
                  </a:lnTo>
                  <a:lnTo>
                    <a:pt x="84" y="429"/>
                  </a:lnTo>
                  <a:lnTo>
                    <a:pt x="77" y="431"/>
                  </a:lnTo>
                  <a:lnTo>
                    <a:pt x="76" y="431"/>
                  </a:lnTo>
                  <a:lnTo>
                    <a:pt x="70" y="433"/>
                  </a:lnTo>
                  <a:lnTo>
                    <a:pt x="46" y="443"/>
                  </a:lnTo>
                  <a:lnTo>
                    <a:pt x="39" y="447"/>
                  </a:lnTo>
                  <a:lnTo>
                    <a:pt x="33" y="450"/>
                  </a:lnTo>
                  <a:lnTo>
                    <a:pt x="28" y="452"/>
                  </a:lnTo>
                  <a:lnTo>
                    <a:pt x="21" y="457"/>
                  </a:lnTo>
                  <a:lnTo>
                    <a:pt x="14" y="461"/>
                  </a:lnTo>
                  <a:lnTo>
                    <a:pt x="4" y="465"/>
                  </a:lnTo>
                  <a:lnTo>
                    <a:pt x="0" y="46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4" name="Line 611">
              <a:extLst>
                <a:ext uri="{FF2B5EF4-FFF2-40B4-BE49-F238E27FC236}">
                  <a16:creationId xmlns:a16="http://schemas.microsoft.com/office/drawing/2014/main" id="{88C5A289-33A4-1E6F-3195-F6AE336BB4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386876" y="3205326"/>
              <a:ext cx="3356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5" name="Line 612">
              <a:extLst>
                <a:ext uri="{FF2B5EF4-FFF2-40B4-BE49-F238E27FC236}">
                  <a16:creationId xmlns:a16="http://schemas.microsoft.com/office/drawing/2014/main" id="{8E947F3A-F584-D737-480B-CA604D6F6A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390232" y="3205326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6" name="Line 613">
              <a:extLst>
                <a:ext uri="{FF2B5EF4-FFF2-40B4-BE49-F238E27FC236}">
                  <a16:creationId xmlns:a16="http://schemas.microsoft.com/office/drawing/2014/main" id="{5FF738B6-5860-B7E2-2BE6-BA3A6D8877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386876" y="3207004"/>
              <a:ext cx="3356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7" name="Freeform 614">
              <a:extLst>
                <a:ext uri="{FF2B5EF4-FFF2-40B4-BE49-F238E27FC236}">
                  <a16:creationId xmlns:a16="http://schemas.microsoft.com/office/drawing/2014/main" id="{CEC92706-E94E-8326-0A22-0AD606750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91910" y="3203648"/>
              <a:ext cx="28522" cy="28523"/>
            </a:xfrm>
            <a:custGeom>
              <a:avLst/>
              <a:gdLst>
                <a:gd name="T0" fmla="*/ 0 w 17"/>
                <a:gd name="T1" fmla="*/ 20161624 h 17"/>
                <a:gd name="T2" fmla="*/ 25201096 w 17"/>
                <a:gd name="T3" fmla="*/ 0 h 17"/>
                <a:gd name="T4" fmla="*/ 40321753 w 17"/>
                <a:gd name="T5" fmla="*/ 20161624 h 17"/>
                <a:gd name="T6" fmla="*/ 25201096 w 17"/>
                <a:gd name="T7" fmla="*/ 40323247 h 17"/>
                <a:gd name="T8" fmla="*/ 0 w 17"/>
                <a:gd name="T9" fmla="*/ 40323247 h 17"/>
                <a:gd name="T10" fmla="*/ 0 w 17"/>
                <a:gd name="T11" fmla="*/ 20161624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8"/>
                  </a:moveTo>
                  <a:lnTo>
                    <a:pt x="10" y="0"/>
                  </a:lnTo>
                  <a:lnTo>
                    <a:pt x="16" y="8"/>
                  </a:lnTo>
                  <a:lnTo>
                    <a:pt x="10" y="16"/>
                  </a:lnTo>
                  <a:lnTo>
                    <a:pt x="0" y="16"/>
                  </a:lnTo>
                  <a:lnTo>
                    <a:pt x="0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8" name="Freeform 615">
              <a:extLst>
                <a:ext uri="{FF2B5EF4-FFF2-40B4-BE49-F238E27FC236}">
                  <a16:creationId xmlns:a16="http://schemas.microsoft.com/office/drawing/2014/main" id="{21D688A4-E423-B1A5-0B89-D834E3DFC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98621" y="3201971"/>
              <a:ext cx="275159" cy="592262"/>
            </a:xfrm>
            <a:custGeom>
              <a:avLst/>
              <a:gdLst>
                <a:gd name="T0" fmla="*/ 47883763 w 164"/>
                <a:gd name="T1" fmla="*/ 100806160 h 353"/>
                <a:gd name="T2" fmla="*/ 186491563 w 164"/>
                <a:gd name="T3" fmla="*/ 383063408 h 353"/>
                <a:gd name="T4" fmla="*/ 267136563 w 164"/>
                <a:gd name="T5" fmla="*/ 536792009 h 353"/>
                <a:gd name="T6" fmla="*/ 320059050 w 164"/>
                <a:gd name="T7" fmla="*/ 647678785 h 353"/>
                <a:gd name="T8" fmla="*/ 370463763 w 164"/>
                <a:gd name="T9" fmla="*/ 771167124 h 353"/>
                <a:gd name="T10" fmla="*/ 410786263 w 164"/>
                <a:gd name="T11" fmla="*/ 844250797 h 353"/>
                <a:gd name="T12" fmla="*/ 400705638 w 164"/>
                <a:gd name="T13" fmla="*/ 874492645 h 353"/>
                <a:gd name="T14" fmla="*/ 405745950 w 164"/>
                <a:gd name="T15" fmla="*/ 856852360 h 353"/>
                <a:gd name="T16" fmla="*/ 398184688 w 164"/>
                <a:gd name="T17" fmla="*/ 854331413 h 353"/>
                <a:gd name="T18" fmla="*/ 398184688 w 164"/>
                <a:gd name="T19" fmla="*/ 841731436 h 353"/>
                <a:gd name="T20" fmla="*/ 388104063 w 164"/>
                <a:gd name="T21" fmla="*/ 839210489 h 353"/>
                <a:gd name="T22" fmla="*/ 378023438 w 164"/>
                <a:gd name="T23" fmla="*/ 824089565 h 353"/>
                <a:gd name="T24" fmla="*/ 375504075 w 164"/>
                <a:gd name="T25" fmla="*/ 819049257 h 353"/>
                <a:gd name="T26" fmla="*/ 360383138 w 164"/>
                <a:gd name="T27" fmla="*/ 808968641 h 353"/>
                <a:gd name="T28" fmla="*/ 350302513 w 164"/>
                <a:gd name="T29" fmla="*/ 801408972 h 353"/>
                <a:gd name="T30" fmla="*/ 355342825 w 164"/>
                <a:gd name="T31" fmla="*/ 781247740 h 353"/>
                <a:gd name="T32" fmla="*/ 342741250 w 164"/>
                <a:gd name="T33" fmla="*/ 766126816 h 353"/>
                <a:gd name="T34" fmla="*/ 325100950 w 164"/>
                <a:gd name="T35" fmla="*/ 745965584 h 353"/>
                <a:gd name="T36" fmla="*/ 312499375 w 164"/>
                <a:gd name="T37" fmla="*/ 728323713 h 353"/>
                <a:gd name="T38" fmla="*/ 309978425 w 164"/>
                <a:gd name="T39" fmla="*/ 710683428 h 353"/>
                <a:gd name="T40" fmla="*/ 299897800 w 164"/>
                <a:gd name="T41" fmla="*/ 690522196 h 353"/>
                <a:gd name="T42" fmla="*/ 299897800 w 164"/>
                <a:gd name="T43" fmla="*/ 688001249 h 353"/>
                <a:gd name="T44" fmla="*/ 302418750 w 164"/>
                <a:gd name="T45" fmla="*/ 667840017 h 353"/>
                <a:gd name="T46" fmla="*/ 304938113 w 164"/>
                <a:gd name="T47" fmla="*/ 657759401 h 353"/>
                <a:gd name="T48" fmla="*/ 294857488 w 164"/>
                <a:gd name="T49" fmla="*/ 650199732 h 353"/>
                <a:gd name="T50" fmla="*/ 297378438 w 164"/>
                <a:gd name="T51" fmla="*/ 635078808 h 353"/>
                <a:gd name="T52" fmla="*/ 284776863 w 164"/>
                <a:gd name="T53" fmla="*/ 630038500 h 353"/>
                <a:gd name="T54" fmla="*/ 282257500 w 164"/>
                <a:gd name="T55" fmla="*/ 632557861 h 353"/>
                <a:gd name="T56" fmla="*/ 289817175 w 164"/>
                <a:gd name="T57" fmla="*/ 627517553 h 353"/>
                <a:gd name="T58" fmla="*/ 289817175 w 164"/>
                <a:gd name="T59" fmla="*/ 612396629 h 353"/>
                <a:gd name="T60" fmla="*/ 272176875 w 164"/>
                <a:gd name="T61" fmla="*/ 587195089 h 353"/>
                <a:gd name="T62" fmla="*/ 249494675 w 164"/>
                <a:gd name="T63" fmla="*/ 549393572 h 353"/>
                <a:gd name="T64" fmla="*/ 224293113 w 164"/>
                <a:gd name="T65" fmla="*/ 511590469 h 353"/>
                <a:gd name="T66" fmla="*/ 196572188 w 164"/>
                <a:gd name="T67" fmla="*/ 504030800 h 353"/>
                <a:gd name="T68" fmla="*/ 196572188 w 164"/>
                <a:gd name="T69" fmla="*/ 488909876 h 353"/>
                <a:gd name="T70" fmla="*/ 181451250 w 164"/>
                <a:gd name="T71" fmla="*/ 473788952 h 353"/>
                <a:gd name="T72" fmla="*/ 166330313 w 164"/>
                <a:gd name="T73" fmla="*/ 443547104 h 353"/>
                <a:gd name="T74" fmla="*/ 163810950 w 164"/>
                <a:gd name="T75" fmla="*/ 430945540 h 353"/>
                <a:gd name="T76" fmla="*/ 158769050 w 164"/>
                <a:gd name="T77" fmla="*/ 425905232 h 353"/>
                <a:gd name="T78" fmla="*/ 161290000 w 164"/>
                <a:gd name="T79" fmla="*/ 456147081 h 353"/>
                <a:gd name="T80" fmla="*/ 143648113 w 164"/>
                <a:gd name="T81" fmla="*/ 461187389 h 353"/>
                <a:gd name="T82" fmla="*/ 95765938 w 164"/>
                <a:gd name="T83" fmla="*/ 443547104 h 353"/>
                <a:gd name="T84" fmla="*/ 95765938 w 164"/>
                <a:gd name="T85" fmla="*/ 408264948 h 353"/>
                <a:gd name="T86" fmla="*/ 123486863 w 164"/>
                <a:gd name="T87" fmla="*/ 415824616 h 353"/>
                <a:gd name="T88" fmla="*/ 141128750 w 164"/>
                <a:gd name="T89" fmla="*/ 430945540 h 353"/>
                <a:gd name="T90" fmla="*/ 153728738 w 164"/>
                <a:gd name="T91" fmla="*/ 418345564 h 353"/>
                <a:gd name="T92" fmla="*/ 163810950 w 164"/>
                <a:gd name="T93" fmla="*/ 398184332 h 353"/>
                <a:gd name="T94" fmla="*/ 148688425 w 164"/>
                <a:gd name="T95" fmla="*/ 360381228 h 353"/>
                <a:gd name="T96" fmla="*/ 126007813 w 164"/>
                <a:gd name="T97" fmla="*/ 337700636 h 353"/>
                <a:gd name="T98" fmla="*/ 105846563 w 164"/>
                <a:gd name="T99" fmla="*/ 357861868 h 353"/>
                <a:gd name="T100" fmla="*/ 88206263 w 164"/>
                <a:gd name="T101" fmla="*/ 355340920 h 353"/>
                <a:gd name="T102" fmla="*/ 85685313 w 164"/>
                <a:gd name="T103" fmla="*/ 362902176 h 353"/>
                <a:gd name="T104" fmla="*/ 78124050 w 164"/>
                <a:gd name="T105" fmla="*/ 370461844 h 353"/>
                <a:gd name="T106" fmla="*/ 75604688 w 164"/>
                <a:gd name="T107" fmla="*/ 312499096 h 353"/>
                <a:gd name="T108" fmla="*/ 60483750 w 164"/>
                <a:gd name="T109" fmla="*/ 239413836 h 353"/>
                <a:gd name="T110" fmla="*/ 55443438 w 164"/>
                <a:gd name="T111" fmla="*/ 211692936 h 353"/>
                <a:gd name="T112" fmla="*/ 68043425 w 164"/>
                <a:gd name="T113" fmla="*/ 239413836 h 353"/>
                <a:gd name="T114" fmla="*/ 63003113 w 164"/>
                <a:gd name="T115" fmla="*/ 219252604 h 353"/>
                <a:gd name="T116" fmla="*/ 60483750 w 164"/>
                <a:gd name="T117" fmla="*/ 191531704 h 353"/>
                <a:gd name="T118" fmla="*/ 45362813 w 164"/>
                <a:gd name="T119" fmla="*/ 148688292 h 353"/>
                <a:gd name="T120" fmla="*/ 32761238 w 164"/>
                <a:gd name="T121" fmla="*/ 103325520 h 353"/>
                <a:gd name="T122" fmla="*/ 12601575 w 164"/>
                <a:gd name="T123" fmla="*/ 32761208 h 353"/>
                <a:gd name="T124" fmla="*/ 2520950 w 164"/>
                <a:gd name="T125" fmla="*/ 5040308 h 35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4"/>
                <a:gd name="T190" fmla="*/ 0 h 353"/>
                <a:gd name="T191" fmla="*/ 164 w 164"/>
                <a:gd name="T192" fmla="*/ 353 h 35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4" h="353">
                  <a:moveTo>
                    <a:pt x="1" y="1"/>
                  </a:moveTo>
                  <a:lnTo>
                    <a:pt x="2" y="0"/>
                  </a:lnTo>
                  <a:lnTo>
                    <a:pt x="5" y="10"/>
                  </a:lnTo>
                  <a:lnTo>
                    <a:pt x="8" y="13"/>
                  </a:lnTo>
                  <a:lnTo>
                    <a:pt x="8" y="15"/>
                  </a:lnTo>
                  <a:lnTo>
                    <a:pt x="11" y="21"/>
                  </a:lnTo>
                  <a:lnTo>
                    <a:pt x="12" y="23"/>
                  </a:lnTo>
                  <a:lnTo>
                    <a:pt x="13" y="26"/>
                  </a:lnTo>
                  <a:lnTo>
                    <a:pt x="15" y="31"/>
                  </a:lnTo>
                  <a:lnTo>
                    <a:pt x="19" y="40"/>
                  </a:lnTo>
                  <a:lnTo>
                    <a:pt x="19" y="42"/>
                  </a:lnTo>
                  <a:lnTo>
                    <a:pt x="20" y="44"/>
                  </a:lnTo>
                  <a:lnTo>
                    <a:pt x="21" y="47"/>
                  </a:lnTo>
                  <a:lnTo>
                    <a:pt x="24" y="51"/>
                  </a:lnTo>
                  <a:lnTo>
                    <a:pt x="25" y="57"/>
                  </a:lnTo>
                  <a:lnTo>
                    <a:pt x="32" y="74"/>
                  </a:lnTo>
                  <a:lnTo>
                    <a:pt x="40" y="91"/>
                  </a:lnTo>
                  <a:lnTo>
                    <a:pt x="45" y="99"/>
                  </a:lnTo>
                  <a:lnTo>
                    <a:pt x="65" y="136"/>
                  </a:lnTo>
                  <a:lnTo>
                    <a:pt x="74" y="152"/>
                  </a:lnTo>
                  <a:lnTo>
                    <a:pt x="88" y="177"/>
                  </a:lnTo>
                  <a:lnTo>
                    <a:pt x="89" y="181"/>
                  </a:lnTo>
                  <a:lnTo>
                    <a:pt x="90" y="184"/>
                  </a:lnTo>
                  <a:lnTo>
                    <a:pt x="92" y="186"/>
                  </a:lnTo>
                  <a:lnTo>
                    <a:pt x="92" y="189"/>
                  </a:lnTo>
                  <a:lnTo>
                    <a:pt x="98" y="198"/>
                  </a:lnTo>
                  <a:lnTo>
                    <a:pt x="99" y="201"/>
                  </a:lnTo>
                  <a:lnTo>
                    <a:pt x="100" y="204"/>
                  </a:lnTo>
                  <a:lnTo>
                    <a:pt x="102" y="207"/>
                  </a:lnTo>
                  <a:lnTo>
                    <a:pt x="106" y="213"/>
                  </a:lnTo>
                  <a:lnTo>
                    <a:pt x="109" y="220"/>
                  </a:lnTo>
                  <a:lnTo>
                    <a:pt x="110" y="224"/>
                  </a:lnTo>
                  <a:lnTo>
                    <a:pt x="112" y="228"/>
                  </a:lnTo>
                  <a:lnTo>
                    <a:pt x="119" y="241"/>
                  </a:lnTo>
                  <a:lnTo>
                    <a:pt x="119" y="243"/>
                  </a:lnTo>
                  <a:lnTo>
                    <a:pt x="121" y="244"/>
                  </a:lnTo>
                  <a:lnTo>
                    <a:pt x="122" y="247"/>
                  </a:lnTo>
                  <a:lnTo>
                    <a:pt x="124" y="250"/>
                  </a:lnTo>
                  <a:lnTo>
                    <a:pt x="125" y="255"/>
                  </a:lnTo>
                  <a:lnTo>
                    <a:pt x="127" y="257"/>
                  </a:lnTo>
                  <a:lnTo>
                    <a:pt x="129" y="261"/>
                  </a:lnTo>
                  <a:lnTo>
                    <a:pt x="131" y="266"/>
                  </a:lnTo>
                  <a:lnTo>
                    <a:pt x="132" y="268"/>
                  </a:lnTo>
                  <a:lnTo>
                    <a:pt x="133" y="269"/>
                  </a:lnTo>
                  <a:lnTo>
                    <a:pt x="133" y="271"/>
                  </a:lnTo>
                  <a:lnTo>
                    <a:pt x="136" y="277"/>
                  </a:lnTo>
                  <a:lnTo>
                    <a:pt x="141" y="285"/>
                  </a:lnTo>
                  <a:lnTo>
                    <a:pt x="142" y="292"/>
                  </a:lnTo>
                  <a:lnTo>
                    <a:pt x="146" y="301"/>
                  </a:lnTo>
                  <a:lnTo>
                    <a:pt x="147" y="306"/>
                  </a:lnTo>
                  <a:lnTo>
                    <a:pt x="150" y="311"/>
                  </a:lnTo>
                  <a:lnTo>
                    <a:pt x="152" y="316"/>
                  </a:lnTo>
                  <a:lnTo>
                    <a:pt x="152" y="317"/>
                  </a:lnTo>
                  <a:lnTo>
                    <a:pt x="152" y="320"/>
                  </a:lnTo>
                  <a:lnTo>
                    <a:pt x="153" y="325"/>
                  </a:lnTo>
                  <a:lnTo>
                    <a:pt x="156" y="327"/>
                  </a:lnTo>
                  <a:lnTo>
                    <a:pt x="156" y="328"/>
                  </a:lnTo>
                  <a:lnTo>
                    <a:pt x="159" y="330"/>
                  </a:lnTo>
                  <a:lnTo>
                    <a:pt x="162" y="334"/>
                  </a:lnTo>
                  <a:lnTo>
                    <a:pt x="163" y="335"/>
                  </a:lnTo>
                  <a:lnTo>
                    <a:pt x="162" y="339"/>
                  </a:lnTo>
                  <a:lnTo>
                    <a:pt x="161" y="345"/>
                  </a:lnTo>
                  <a:lnTo>
                    <a:pt x="161" y="348"/>
                  </a:lnTo>
                  <a:lnTo>
                    <a:pt x="161" y="350"/>
                  </a:lnTo>
                  <a:lnTo>
                    <a:pt x="158" y="352"/>
                  </a:lnTo>
                  <a:lnTo>
                    <a:pt x="159" y="349"/>
                  </a:lnTo>
                  <a:lnTo>
                    <a:pt x="158" y="348"/>
                  </a:lnTo>
                  <a:lnTo>
                    <a:pt x="159" y="347"/>
                  </a:lnTo>
                  <a:lnTo>
                    <a:pt x="158" y="346"/>
                  </a:lnTo>
                  <a:lnTo>
                    <a:pt x="158" y="345"/>
                  </a:lnTo>
                  <a:lnTo>
                    <a:pt x="158" y="344"/>
                  </a:lnTo>
                  <a:lnTo>
                    <a:pt x="159" y="345"/>
                  </a:lnTo>
                  <a:lnTo>
                    <a:pt x="160" y="344"/>
                  </a:lnTo>
                  <a:lnTo>
                    <a:pt x="160" y="343"/>
                  </a:lnTo>
                  <a:lnTo>
                    <a:pt x="159" y="343"/>
                  </a:lnTo>
                  <a:lnTo>
                    <a:pt x="161" y="341"/>
                  </a:lnTo>
                  <a:lnTo>
                    <a:pt x="161" y="340"/>
                  </a:lnTo>
                  <a:lnTo>
                    <a:pt x="160" y="339"/>
                  </a:lnTo>
                  <a:lnTo>
                    <a:pt x="159" y="337"/>
                  </a:lnTo>
                  <a:lnTo>
                    <a:pt x="159" y="338"/>
                  </a:lnTo>
                  <a:lnTo>
                    <a:pt x="159" y="340"/>
                  </a:lnTo>
                  <a:lnTo>
                    <a:pt x="158" y="339"/>
                  </a:lnTo>
                  <a:lnTo>
                    <a:pt x="158" y="338"/>
                  </a:lnTo>
                  <a:lnTo>
                    <a:pt x="158" y="339"/>
                  </a:lnTo>
                  <a:lnTo>
                    <a:pt x="158" y="338"/>
                  </a:lnTo>
                  <a:lnTo>
                    <a:pt x="158" y="337"/>
                  </a:lnTo>
                  <a:lnTo>
                    <a:pt x="158" y="336"/>
                  </a:lnTo>
                  <a:lnTo>
                    <a:pt x="158" y="335"/>
                  </a:lnTo>
                  <a:lnTo>
                    <a:pt x="158" y="336"/>
                  </a:lnTo>
                  <a:lnTo>
                    <a:pt x="157" y="336"/>
                  </a:lnTo>
                  <a:lnTo>
                    <a:pt x="158" y="335"/>
                  </a:lnTo>
                  <a:lnTo>
                    <a:pt x="157" y="335"/>
                  </a:lnTo>
                  <a:lnTo>
                    <a:pt x="158" y="334"/>
                  </a:lnTo>
                  <a:lnTo>
                    <a:pt x="157" y="334"/>
                  </a:lnTo>
                  <a:lnTo>
                    <a:pt x="156" y="334"/>
                  </a:lnTo>
                  <a:lnTo>
                    <a:pt x="156" y="335"/>
                  </a:lnTo>
                  <a:lnTo>
                    <a:pt x="156" y="336"/>
                  </a:lnTo>
                  <a:lnTo>
                    <a:pt x="155" y="335"/>
                  </a:lnTo>
                  <a:lnTo>
                    <a:pt x="154" y="333"/>
                  </a:lnTo>
                  <a:lnTo>
                    <a:pt x="154" y="334"/>
                  </a:lnTo>
                  <a:lnTo>
                    <a:pt x="154" y="333"/>
                  </a:lnTo>
                  <a:lnTo>
                    <a:pt x="154" y="334"/>
                  </a:lnTo>
                  <a:lnTo>
                    <a:pt x="153" y="335"/>
                  </a:lnTo>
                  <a:lnTo>
                    <a:pt x="152" y="334"/>
                  </a:lnTo>
                  <a:lnTo>
                    <a:pt x="153" y="330"/>
                  </a:lnTo>
                  <a:lnTo>
                    <a:pt x="153" y="329"/>
                  </a:lnTo>
                  <a:lnTo>
                    <a:pt x="153" y="328"/>
                  </a:lnTo>
                  <a:lnTo>
                    <a:pt x="151" y="328"/>
                  </a:lnTo>
                  <a:lnTo>
                    <a:pt x="152" y="327"/>
                  </a:lnTo>
                  <a:lnTo>
                    <a:pt x="150" y="327"/>
                  </a:lnTo>
                  <a:lnTo>
                    <a:pt x="151" y="326"/>
                  </a:lnTo>
                  <a:lnTo>
                    <a:pt x="152" y="326"/>
                  </a:lnTo>
                  <a:lnTo>
                    <a:pt x="151" y="326"/>
                  </a:lnTo>
                  <a:lnTo>
                    <a:pt x="152" y="326"/>
                  </a:lnTo>
                  <a:lnTo>
                    <a:pt x="152" y="325"/>
                  </a:lnTo>
                  <a:lnTo>
                    <a:pt x="151" y="325"/>
                  </a:lnTo>
                  <a:lnTo>
                    <a:pt x="151" y="324"/>
                  </a:lnTo>
                  <a:lnTo>
                    <a:pt x="150" y="325"/>
                  </a:lnTo>
                  <a:lnTo>
                    <a:pt x="149" y="325"/>
                  </a:lnTo>
                  <a:lnTo>
                    <a:pt x="148" y="324"/>
                  </a:lnTo>
                  <a:lnTo>
                    <a:pt x="149" y="323"/>
                  </a:lnTo>
                  <a:lnTo>
                    <a:pt x="149" y="322"/>
                  </a:lnTo>
                  <a:lnTo>
                    <a:pt x="147" y="324"/>
                  </a:lnTo>
                  <a:lnTo>
                    <a:pt x="146" y="324"/>
                  </a:lnTo>
                  <a:lnTo>
                    <a:pt x="146" y="323"/>
                  </a:lnTo>
                  <a:lnTo>
                    <a:pt x="147" y="323"/>
                  </a:lnTo>
                  <a:lnTo>
                    <a:pt x="146" y="322"/>
                  </a:lnTo>
                  <a:lnTo>
                    <a:pt x="145" y="322"/>
                  </a:lnTo>
                  <a:lnTo>
                    <a:pt x="143" y="321"/>
                  </a:lnTo>
                  <a:lnTo>
                    <a:pt x="142" y="320"/>
                  </a:lnTo>
                  <a:lnTo>
                    <a:pt x="140" y="320"/>
                  </a:lnTo>
                  <a:lnTo>
                    <a:pt x="139" y="319"/>
                  </a:lnTo>
                  <a:lnTo>
                    <a:pt x="141" y="318"/>
                  </a:lnTo>
                  <a:lnTo>
                    <a:pt x="141" y="316"/>
                  </a:lnTo>
                  <a:lnTo>
                    <a:pt x="140" y="316"/>
                  </a:lnTo>
                  <a:lnTo>
                    <a:pt x="140" y="318"/>
                  </a:lnTo>
                  <a:lnTo>
                    <a:pt x="139" y="318"/>
                  </a:lnTo>
                  <a:lnTo>
                    <a:pt x="139" y="316"/>
                  </a:lnTo>
                  <a:lnTo>
                    <a:pt x="138" y="315"/>
                  </a:lnTo>
                  <a:lnTo>
                    <a:pt x="137" y="313"/>
                  </a:lnTo>
                  <a:lnTo>
                    <a:pt x="138" y="312"/>
                  </a:lnTo>
                  <a:lnTo>
                    <a:pt x="139" y="311"/>
                  </a:lnTo>
                  <a:lnTo>
                    <a:pt x="140" y="310"/>
                  </a:lnTo>
                  <a:lnTo>
                    <a:pt x="141" y="310"/>
                  </a:lnTo>
                  <a:lnTo>
                    <a:pt x="140" y="310"/>
                  </a:lnTo>
                  <a:lnTo>
                    <a:pt x="141" y="310"/>
                  </a:lnTo>
                  <a:lnTo>
                    <a:pt x="141" y="308"/>
                  </a:lnTo>
                  <a:lnTo>
                    <a:pt x="140" y="309"/>
                  </a:lnTo>
                  <a:lnTo>
                    <a:pt x="139" y="307"/>
                  </a:lnTo>
                  <a:lnTo>
                    <a:pt x="137" y="306"/>
                  </a:lnTo>
                  <a:lnTo>
                    <a:pt x="137" y="305"/>
                  </a:lnTo>
                  <a:lnTo>
                    <a:pt x="136" y="304"/>
                  </a:lnTo>
                  <a:lnTo>
                    <a:pt x="134" y="301"/>
                  </a:lnTo>
                  <a:lnTo>
                    <a:pt x="134" y="299"/>
                  </a:lnTo>
                  <a:lnTo>
                    <a:pt x="133" y="298"/>
                  </a:lnTo>
                  <a:lnTo>
                    <a:pt x="132" y="298"/>
                  </a:lnTo>
                  <a:lnTo>
                    <a:pt x="132" y="296"/>
                  </a:lnTo>
                  <a:lnTo>
                    <a:pt x="131" y="296"/>
                  </a:lnTo>
                  <a:lnTo>
                    <a:pt x="131" y="295"/>
                  </a:lnTo>
                  <a:lnTo>
                    <a:pt x="129" y="295"/>
                  </a:lnTo>
                  <a:lnTo>
                    <a:pt x="130" y="295"/>
                  </a:lnTo>
                  <a:lnTo>
                    <a:pt x="129" y="296"/>
                  </a:lnTo>
                  <a:lnTo>
                    <a:pt x="127" y="296"/>
                  </a:lnTo>
                  <a:lnTo>
                    <a:pt x="127" y="295"/>
                  </a:lnTo>
                  <a:lnTo>
                    <a:pt x="127" y="293"/>
                  </a:lnTo>
                  <a:lnTo>
                    <a:pt x="126" y="292"/>
                  </a:lnTo>
                  <a:lnTo>
                    <a:pt x="127" y="291"/>
                  </a:lnTo>
                  <a:lnTo>
                    <a:pt x="125" y="292"/>
                  </a:lnTo>
                  <a:lnTo>
                    <a:pt x="125" y="291"/>
                  </a:lnTo>
                  <a:lnTo>
                    <a:pt x="124" y="289"/>
                  </a:lnTo>
                  <a:lnTo>
                    <a:pt x="123" y="288"/>
                  </a:lnTo>
                  <a:lnTo>
                    <a:pt x="124" y="286"/>
                  </a:lnTo>
                  <a:lnTo>
                    <a:pt x="123" y="285"/>
                  </a:lnTo>
                  <a:lnTo>
                    <a:pt x="123" y="284"/>
                  </a:lnTo>
                  <a:lnTo>
                    <a:pt x="123" y="283"/>
                  </a:lnTo>
                  <a:lnTo>
                    <a:pt x="124" y="282"/>
                  </a:lnTo>
                  <a:lnTo>
                    <a:pt x="123" y="282"/>
                  </a:lnTo>
                  <a:lnTo>
                    <a:pt x="122" y="282"/>
                  </a:lnTo>
                  <a:lnTo>
                    <a:pt x="121" y="280"/>
                  </a:lnTo>
                  <a:lnTo>
                    <a:pt x="121" y="279"/>
                  </a:lnTo>
                  <a:lnTo>
                    <a:pt x="121" y="277"/>
                  </a:lnTo>
                  <a:lnTo>
                    <a:pt x="120" y="275"/>
                  </a:lnTo>
                  <a:lnTo>
                    <a:pt x="119" y="275"/>
                  </a:lnTo>
                  <a:lnTo>
                    <a:pt x="121" y="273"/>
                  </a:lnTo>
                  <a:lnTo>
                    <a:pt x="120" y="273"/>
                  </a:lnTo>
                  <a:lnTo>
                    <a:pt x="119" y="274"/>
                  </a:lnTo>
                  <a:lnTo>
                    <a:pt x="120" y="273"/>
                  </a:lnTo>
                  <a:lnTo>
                    <a:pt x="119" y="273"/>
                  </a:lnTo>
                  <a:lnTo>
                    <a:pt x="119" y="272"/>
                  </a:lnTo>
                  <a:lnTo>
                    <a:pt x="121" y="272"/>
                  </a:lnTo>
                  <a:lnTo>
                    <a:pt x="121" y="271"/>
                  </a:lnTo>
                  <a:lnTo>
                    <a:pt x="119" y="271"/>
                  </a:lnTo>
                  <a:lnTo>
                    <a:pt x="119" y="273"/>
                  </a:lnTo>
                  <a:lnTo>
                    <a:pt x="119" y="271"/>
                  </a:lnTo>
                  <a:lnTo>
                    <a:pt x="118" y="271"/>
                  </a:lnTo>
                  <a:lnTo>
                    <a:pt x="118" y="270"/>
                  </a:lnTo>
                  <a:lnTo>
                    <a:pt x="121" y="270"/>
                  </a:lnTo>
                  <a:lnTo>
                    <a:pt x="120" y="269"/>
                  </a:lnTo>
                  <a:lnTo>
                    <a:pt x="119" y="268"/>
                  </a:lnTo>
                  <a:lnTo>
                    <a:pt x="120" y="267"/>
                  </a:lnTo>
                  <a:lnTo>
                    <a:pt x="119" y="267"/>
                  </a:lnTo>
                  <a:lnTo>
                    <a:pt x="119" y="266"/>
                  </a:lnTo>
                  <a:lnTo>
                    <a:pt x="120" y="265"/>
                  </a:lnTo>
                  <a:lnTo>
                    <a:pt x="119" y="266"/>
                  </a:lnTo>
                  <a:lnTo>
                    <a:pt x="119" y="264"/>
                  </a:lnTo>
                  <a:lnTo>
                    <a:pt x="121" y="264"/>
                  </a:lnTo>
                  <a:lnTo>
                    <a:pt x="123" y="264"/>
                  </a:lnTo>
                  <a:lnTo>
                    <a:pt x="122" y="263"/>
                  </a:lnTo>
                  <a:lnTo>
                    <a:pt x="119" y="262"/>
                  </a:lnTo>
                  <a:lnTo>
                    <a:pt x="120" y="262"/>
                  </a:lnTo>
                  <a:lnTo>
                    <a:pt x="121" y="262"/>
                  </a:lnTo>
                  <a:lnTo>
                    <a:pt x="121" y="261"/>
                  </a:lnTo>
                  <a:lnTo>
                    <a:pt x="120" y="261"/>
                  </a:lnTo>
                  <a:lnTo>
                    <a:pt x="119" y="259"/>
                  </a:lnTo>
                  <a:lnTo>
                    <a:pt x="121" y="260"/>
                  </a:lnTo>
                  <a:lnTo>
                    <a:pt x="121" y="259"/>
                  </a:lnTo>
                  <a:lnTo>
                    <a:pt x="119" y="259"/>
                  </a:lnTo>
                  <a:lnTo>
                    <a:pt x="118" y="259"/>
                  </a:lnTo>
                  <a:lnTo>
                    <a:pt x="118" y="258"/>
                  </a:lnTo>
                  <a:lnTo>
                    <a:pt x="117" y="258"/>
                  </a:lnTo>
                  <a:lnTo>
                    <a:pt x="119" y="258"/>
                  </a:lnTo>
                  <a:lnTo>
                    <a:pt x="120" y="258"/>
                  </a:lnTo>
                  <a:lnTo>
                    <a:pt x="118" y="258"/>
                  </a:lnTo>
                  <a:lnTo>
                    <a:pt x="119" y="257"/>
                  </a:lnTo>
                  <a:lnTo>
                    <a:pt x="119" y="256"/>
                  </a:lnTo>
                  <a:lnTo>
                    <a:pt x="117" y="255"/>
                  </a:lnTo>
                  <a:lnTo>
                    <a:pt x="118" y="252"/>
                  </a:lnTo>
                  <a:lnTo>
                    <a:pt x="115" y="253"/>
                  </a:lnTo>
                  <a:lnTo>
                    <a:pt x="113" y="255"/>
                  </a:lnTo>
                  <a:lnTo>
                    <a:pt x="110" y="256"/>
                  </a:lnTo>
                  <a:lnTo>
                    <a:pt x="110" y="255"/>
                  </a:lnTo>
                  <a:lnTo>
                    <a:pt x="112" y="253"/>
                  </a:lnTo>
                  <a:lnTo>
                    <a:pt x="114" y="252"/>
                  </a:lnTo>
                  <a:lnTo>
                    <a:pt x="113" y="251"/>
                  </a:lnTo>
                  <a:lnTo>
                    <a:pt x="113" y="250"/>
                  </a:lnTo>
                  <a:lnTo>
                    <a:pt x="114" y="251"/>
                  </a:lnTo>
                  <a:lnTo>
                    <a:pt x="115" y="251"/>
                  </a:lnTo>
                  <a:lnTo>
                    <a:pt x="113" y="250"/>
                  </a:lnTo>
                  <a:lnTo>
                    <a:pt x="114" y="250"/>
                  </a:lnTo>
                  <a:lnTo>
                    <a:pt x="115" y="251"/>
                  </a:lnTo>
                  <a:lnTo>
                    <a:pt x="114" y="249"/>
                  </a:lnTo>
                  <a:lnTo>
                    <a:pt x="112" y="251"/>
                  </a:lnTo>
                  <a:lnTo>
                    <a:pt x="112" y="252"/>
                  </a:lnTo>
                  <a:lnTo>
                    <a:pt x="113" y="252"/>
                  </a:lnTo>
                  <a:lnTo>
                    <a:pt x="112" y="251"/>
                  </a:lnTo>
                  <a:lnTo>
                    <a:pt x="113" y="250"/>
                  </a:lnTo>
                  <a:lnTo>
                    <a:pt x="113" y="252"/>
                  </a:lnTo>
                  <a:lnTo>
                    <a:pt x="113" y="253"/>
                  </a:lnTo>
                  <a:lnTo>
                    <a:pt x="112" y="252"/>
                  </a:lnTo>
                  <a:lnTo>
                    <a:pt x="111" y="250"/>
                  </a:lnTo>
                  <a:lnTo>
                    <a:pt x="112" y="250"/>
                  </a:lnTo>
                  <a:lnTo>
                    <a:pt x="113" y="249"/>
                  </a:lnTo>
                  <a:lnTo>
                    <a:pt x="113" y="250"/>
                  </a:lnTo>
                  <a:lnTo>
                    <a:pt x="113" y="249"/>
                  </a:lnTo>
                  <a:lnTo>
                    <a:pt x="115" y="249"/>
                  </a:lnTo>
                  <a:lnTo>
                    <a:pt x="116" y="251"/>
                  </a:lnTo>
                  <a:lnTo>
                    <a:pt x="118" y="250"/>
                  </a:lnTo>
                  <a:lnTo>
                    <a:pt x="118" y="249"/>
                  </a:lnTo>
                  <a:lnTo>
                    <a:pt x="119" y="249"/>
                  </a:lnTo>
                  <a:lnTo>
                    <a:pt x="118" y="248"/>
                  </a:lnTo>
                  <a:lnTo>
                    <a:pt x="117" y="244"/>
                  </a:lnTo>
                  <a:lnTo>
                    <a:pt x="116" y="244"/>
                  </a:lnTo>
                  <a:lnTo>
                    <a:pt x="115" y="243"/>
                  </a:lnTo>
                  <a:lnTo>
                    <a:pt x="115" y="241"/>
                  </a:lnTo>
                  <a:lnTo>
                    <a:pt x="114" y="241"/>
                  </a:lnTo>
                  <a:lnTo>
                    <a:pt x="113" y="240"/>
                  </a:lnTo>
                  <a:lnTo>
                    <a:pt x="113" y="241"/>
                  </a:lnTo>
                  <a:lnTo>
                    <a:pt x="113" y="239"/>
                  </a:lnTo>
                  <a:lnTo>
                    <a:pt x="112" y="238"/>
                  </a:lnTo>
                  <a:lnTo>
                    <a:pt x="111" y="237"/>
                  </a:lnTo>
                  <a:lnTo>
                    <a:pt x="108" y="233"/>
                  </a:lnTo>
                  <a:lnTo>
                    <a:pt x="107" y="229"/>
                  </a:lnTo>
                  <a:lnTo>
                    <a:pt x="106" y="228"/>
                  </a:lnTo>
                  <a:lnTo>
                    <a:pt x="104" y="227"/>
                  </a:lnTo>
                  <a:lnTo>
                    <a:pt x="104" y="225"/>
                  </a:lnTo>
                  <a:lnTo>
                    <a:pt x="103" y="223"/>
                  </a:lnTo>
                  <a:lnTo>
                    <a:pt x="102" y="222"/>
                  </a:lnTo>
                  <a:lnTo>
                    <a:pt x="101" y="220"/>
                  </a:lnTo>
                  <a:lnTo>
                    <a:pt x="100" y="219"/>
                  </a:lnTo>
                  <a:lnTo>
                    <a:pt x="99" y="218"/>
                  </a:lnTo>
                  <a:lnTo>
                    <a:pt x="99" y="217"/>
                  </a:lnTo>
                  <a:lnTo>
                    <a:pt x="98" y="216"/>
                  </a:lnTo>
                  <a:lnTo>
                    <a:pt x="98" y="215"/>
                  </a:lnTo>
                  <a:lnTo>
                    <a:pt x="98" y="214"/>
                  </a:lnTo>
                  <a:lnTo>
                    <a:pt x="97" y="213"/>
                  </a:lnTo>
                  <a:lnTo>
                    <a:pt x="95" y="213"/>
                  </a:lnTo>
                  <a:lnTo>
                    <a:pt x="94" y="210"/>
                  </a:lnTo>
                  <a:lnTo>
                    <a:pt x="94" y="209"/>
                  </a:lnTo>
                  <a:lnTo>
                    <a:pt x="93" y="208"/>
                  </a:lnTo>
                  <a:lnTo>
                    <a:pt x="89" y="203"/>
                  </a:lnTo>
                  <a:lnTo>
                    <a:pt x="86" y="202"/>
                  </a:lnTo>
                  <a:lnTo>
                    <a:pt x="86" y="201"/>
                  </a:lnTo>
                  <a:lnTo>
                    <a:pt x="84" y="201"/>
                  </a:lnTo>
                  <a:lnTo>
                    <a:pt x="83" y="201"/>
                  </a:lnTo>
                  <a:lnTo>
                    <a:pt x="81" y="201"/>
                  </a:lnTo>
                  <a:lnTo>
                    <a:pt x="80" y="201"/>
                  </a:lnTo>
                  <a:lnTo>
                    <a:pt x="79" y="201"/>
                  </a:lnTo>
                  <a:lnTo>
                    <a:pt x="78" y="200"/>
                  </a:lnTo>
                  <a:lnTo>
                    <a:pt x="76" y="199"/>
                  </a:lnTo>
                  <a:lnTo>
                    <a:pt x="75" y="198"/>
                  </a:lnTo>
                  <a:lnTo>
                    <a:pt x="75" y="195"/>
                  </a:lnTo>
                  <a:lnTo>
                    <a:pt x="76" y="195"/>
                  </a:lnTo>
                  <a:lnTo>
                    <a:pt x="77" y="195"/>
                  </a:lnTo>
                  <a:lnTo>
                    <a:pt x="77" y="194"/>
                  </a:lnTo>
                  <a:lnTo>
                    <a:pt x="78" y="195"/>
                  </a:lnTo>
                  <a:lnTo>
                    <a:pt x="78" y="194"/>
                  </a:lnTo>
                  <a:lnTo>
                    <a:pt x="77" y="193"/>
                  </a:lnTo>
                  <a:lnTo>
                    <a:pt x="76" y="193"/>
                  </a:lnTo>
                  <a:lnTo>
                    <a:pt x="75" y="193"/>
                  </a:lnTo>
                  <a:lnTo>
                    <a:pt x="75" y="192"/>
                  </a:lnTo>
                  <a:lnTo>
                    <a:pt x="75" y="191"/>
                  </a:lnTo>
                  <a:lnTo>
                    <a:pt x="74" y="190"/>
                  </a:lnTo>
                  <a:lnTo>
                    <a:pt x="73" y="189"/>
                  </a:lnTo>
                  <a:lnTo>
                    <a:pt x="72" y="189"/>
                  </a:lnTo>
                  <a:lnTo>
                    <a:pt x="72" y="188"/>
                  </a:lnTo>
                  <a:lnTo>
                    <a:pt x="66" y="181"/>
                  </a:lnTo>
                  <a:lnTo>
                    <a:pt x="64" y="179"/>
                  </a:lnTo>
                  <a:lnTo>
                    <a:pt x="65" y="178"/>
                  </a:lnTo>
                  <a:lnTo>
                    <a:pt x="63" y="176"/>
                  </a:lnTo>
                  <a:lnTo>
                    <a:pt x="63" y="174"/>
                  </a:lnTo>
                  <a:lnTo>
                    <a:pt x="65" y="174"/>
                  </a:lnTo>
                  <a:lnTo>
                    <a:pt x="65" y="176"/>
                  </a:lnTo>
                  <a:lnTo>
                    <a:pt x="66" y="176"/>
                  </a:lnTo>
                  <a:lnTo>
                    <a:pt x="66" y="174"/>
                  </a:lnTo>
                  <a:lnTo>
                    <a:pt x="67" y="174"/>
                  </a:lnTo>
                  <a:lnTo>
                    <a:pt x="66" y="173"/>
                  </a:lnTo>
                  <a:lnTo>
                    <a:pt x="66" y="174"/>
                  </a:lnTo>
                  <a:lnTo>
                    <a:pt x="65" y="174"/>
                  </a:lnTo>
                  <a:lnTo>
                    <a:pt x="65" y="173"/>
                  </a:lnTo>
                  <a:lnTo>
                    <a:pt x="65" y="172"/>
                  </a:lnTo>
                  <a:lnTo>
                    <a:pt x="65" y="171"/>
                  </a:lnTo>
                  <a:lnTo>
                    <a:pt x="65" y="170"/>
                  </a:lnTo>
                  <a:lnTo>
                    <a:pt x="63" y="168"/>
                  </a:lnTo>
                  <a:lnTo>
                    <a:pt x="63" y="167"/>
                  </a:lnTo>
                  <a:lnTo>
                    <a:pt x="62" y="166"/>
                  </a:lnTo>
                  <a:lnTo>
                    <a:pt x="62" y="167"/>
                  </a:lnTo>
                  <a:lnTo>
                    <a:pt x="62" y="168"/>
                  </a:lnTo>
                  <a:lnTo>
                    <a:pt x="63" y="169"/>
                  </a:lnTo>
                  <a:lnTo>
                    <a:pt x="63" y="170"/>
                  </a:lnTo>
                  <a:lnTo>
                    <a:pt x="63" y="171"/>
                  </a:lnTo>
                  <a:lnTo>
                    <a:pt x="65" y="171"/>
                  </a:lnTo>
                  <a:lnTo>
                    <a:pt x="64" y="173"/>
                  </a:lnTo>
                  <a:lnTo>
                    <a:pt x="61" y="173"/>
                  </a:lnTo>
                  <a:lnTo>
                    <a:pt x="60" y="174"/>
                  </a:lnTo>
                  <a:lnTo>
                    <a:pt x="63" y="180"/>
                  </a:lnTo>
                  <a:lnTo>
                    <a:pt x="64" y="181"/>
                  </a:lnTo>
                  <a:lnTo>
                    <a:pt x="63" y="181"/>
                  </a:lnTo>
                  <a:lnTo>
                    <a:pt x="63" y="180"/>
                  </a:lnTo>
                  <a:lnTo>
                    <a:pt x="61" y="179"/>
                  </a:lnTo>
                  <a:lnTo>
                    <a:pt x="60" y="178"/>
                  </a:lnTo>
                  <a:lnTo>
                    <a:pt x="58" y="179"/>
                  </a:lnTo>
                  <a:lnTo>
                    <a:pt x="57" y="180"/>
                  </a:lnTo>
                  <a:lnTo>
                    <a:pt x="57" y="181"/>
                  </a:lnTo>
                  <a:lnTo>
                    <a:pt x="57" y="183"/>
                  </a:lnTo>
                  <a:lnTo>
                    <a:pt x="54" y="182"/>
                  </a:lnTo>
                  <a:lnTo>
                    <a:pt x="54" y="181"/>
                  </a:lnTo>
                  <a:lnTo>
                    <a:pt x="51" y="179"/>
                  </a:lnTo>
                  <a:lnTo>
                    <a:pt x="51" y="178"/>
                  </a:lnTo>
                  <a:lnTo>
                    <a:pt x="48" y="176"/>
                  </a:lnTo>
                  <a:lnTo>
                    <a:pt x="47" y="177"/>
                  </a:lnTo>
                  <a:lnTo>
                    <a:pt x="43" y="176"/>
                  </a:lnTo>
                  <a:lnTo>
                    <a:pt x="40" y="176"/>
                  </a:lnTo>
                  <a:lnTo>
                    <a:pt x="39" y="177"/>
                  </a:lnTo>
                  <a:lnTo>
                    <a:pt x="38" y="176"/>
                  </a:lnTo>
                  <a:lnTo>
                    <a:pt x="37" y="174"/>
                  </a:lnTo>
                  <a:lnTo>
                    <a:pt x="37" y="173"/>
                  </a:lnTo>
                  <a:lnTo>
                    <a:pt x="38" y="173"/>
                  </a:lnTo>
                  <a:lnTo>
                    <a:pt x="39" y="172"/>
                  </a:lnTo>
                  <a:lnTo>
                    <a:pt x="39" y="168"/>
                  </a:lnTo>
                  <a:lnTo>
                    <a:pt x="39" y="165"/>
                  </a:lnTo>
                  <a:lnTo>
                    <a:pt x="39" y="164"/>
                  </a:lnTo>
                  <a:lnTo>
                    <a:pt x="37" y="162"/>
                  </a:lnTo>
                  <a:lnTo>
                    <a:pt x="38" y="162"/>
                  </a:lnTo>
                  <a:lnTo>
                    <a:pt x="40" y="161"/>
                  </a:lnTo>
                  <a:lnTo>
                    <a:pt x="42" y="160"/>
                  </a:lnTo>
                  <a:lnTo>
                    <a:pt x="43" y="162"/>
                  </a:lnTo>
                  <a:lnTo>
                    <a:pt x="47" y="161"/>
                  </a:lnTo>
                  <a:lnTo>
                    <a:pt x="48" y="162"/>
                  </a:lnTo>
                  <a:lnTo>
                    <a:pt x="48" y="164"/>
                  </a:lnTo>
                  <a:lnTo>
                    <a:pt x="48" y="165"/>
                  </a:lnTo>
                  <a:lnTo>
                    <a:pt x="49" y="165"/>
                  </a:lnTo>
                  <a:lnTo>
                    <a:pt x="49" y="167"/>
                  </a:lnTo>
                  <a:lnTo>
                    <a:pt x="50" y="167"/>
                  </a:lnTo>
                  <a:lnTo>
                    <a:pt x="49" y="168"/>
                  </a:lnTo>
                  <a:lnTo>
                    <a:pt x="50" y="169"/>
                  </a:lnTo>
                  <a:lnTo>
                    <a:pt x="50" y="170"/>
                  </a:lnTo>
                  <a:lnTo>
                    <a:pt x="51" y="171"/>
                  </a:lnTo>
                  <a:lnTo>
                    <a:pt x="53" y="171"/>
                  </a:lnTo>
                  <a:lnTo>
                    <a:pt x="54" y="172"/>
                  </a:lnTo>
                  <a:lnTo>
                    <a:pt x="55" y="171"/>
                  </a:lnTo>
                  <a:lnTo>
                    <a:pt x="56" y="171"/>
                  </a:lnTo>
                  <a:lnTo>
                    <a:pt x="55" y="170"/>
                  </a:lnTo>
                  <a:lnTo>
                    <a:pt x="54" y="168"/>
                  </a:lnTo>
                  <a:lnTo>
                    <a:pt x="58" y="162"/>
                  </a:lnTo>
                  <a:lnTo>
                    <a:pt x="58" y="161"/>
                  </a:lnTo>
                  <a:lnTo>
                    <a:pt x="59" y="160"/>
                  </a:lnTo>
                  <a:lnTo>
                    <a:pt x="59" y="159"/>
                  </a:lnTo>
                  <a:lnTo>
                    <a:pt x="61" y="161"/>
                  </a:lnTo>
                  <a:lnTo>
                    <a:pt x="60" y="162"/>
                  </a:lnTo>
                  <a:lnTo>
                    <a:pt x="61" y="165"/>
                  </a:lnTo>
                  <a:lnTo>
                    <a:pt x="61" y="166"/>
                  </a:lnTo>
                  <a:lnTo>
                    <a:pt x="66" y="166"/>
                  </a:lnTo>
                  <a:lnTo>
                    <a:pt x="67" y="167"/>
                  </a:lnTo>
                  <a:lnTo>
                    <a:pt x="66" y="165"/>
                  </a:lnTo>
                  <a:lnTo>
                    <a:pt x="66" y="162"/>
                  </a:lnTo>
                  <a:lnTo>
                    <a:pt x="66" y="161"/>
                  </a:lnTo>
                  <a:lnTo>
                    <a:pt x="65" y="160"/>
                  </a:lnTo>
                  <a:lnTo>
                    <a:pt x="64" y="159"/>
                  </a:lnTo>
                  <a:lnTo>
                    <a:pt x="65" y="158"/>
                  </a:lnTo>
                  <a:lnTo>
                    <a:pt x="65" y="157"/>
                  </a:lnTo>
                  <a:lnTo>
                    <a:pt x="64" y="156"/>
                  </a:lnTo>
                  <a:lnTo>
                    <a:pt x="65" y="156"/>
                  </a:lnTo>
                  <a:lnTo>
                    <a:pt x="63" y="155"/>
                  </a:lnTo>
                  <a:lnTo>
                    <a:pt x="64" y="153"/>
                  </a:lnTo>
                  <a:lnTo>
                    <a:pt x="63" y="152"/>
                  </a:lnTo>
                  <a:lnTo>
                    <a:pt x="62" y="150"/>
                  </a:lnTo>
                  <a:lnTo>
                    <a:pt x="60" y="144"/>
                  </a:lnTo>
                  <a:lnTo>
                    <a:pt x="59" y="143"/>
                  </a:lnTo>
                  <a:lnTo>
                    <a:pt x="59" y="142"/>
                  </a:lnTo>
                  <a:lnTo>
                    <a:pt x="59" y="139"/>
                  </a:lnTo>
                  <a:lnTo>
                    <a:pt x="57" y="137"/>
                  </a:lnTo>
                  <a:lnTo>
                    <a:pt x="57" y="136"/>
                  </a:lnTo>
                  <a:lnTo>
                    <a:pt x="56" y="135"/>
                  </a:lnTo>
                  <a:lnTo>
                    <a:pt x="55" y="132"/>
                  </a:lnTo>
                  <a:lnTo>
                    <a:pt x="54" y="132"/>
                  </a:lnTo>
                  <a:lnTo>
                    <a:pt x="53" y="132"/>
                  </a:lnTo>
                  <a:lnTo>
                    <a:pt x="50" y="134"/>
                  </a:lnTo>
                  <a:lnTo>
                    <a:pt x="49" y="132"/>
                  </a:lnTo>
                  <a:lnTo>
                    <a:pt x="50" y="135"/>
                  </a:lnTo>
                  <a:lnTo>
                    <a:pt x="50" y="137"/>
                  </a:lnTo>
                  <a:lnTo>
                    <a:pt x="49" y="138"/>
                  </a:lnTo>
                  <a:lnTo>
                    <a:pt x="47" y="138"/>
                  </a:lnTo>
                  <a:lnTo>
                    <a:pt x="45" y="139"/>
                  </a:lnTo>
                  <a:lnTo>
                    <a:pt x="45" y="141"/>
                  </a:lnTo>
                  <a:lnTo>
                    <a:pt x="44" y="141"/>
                  </a:lnTo>
                  <a:lnTo>
                    <a:pt x="43" y="141"/>
                  </a:lnTo>
                  <a:lnTo>
                    <a:pt x="42" y="142"/>
                  </a:lnTo>
                  <a:lnTo>
                    <a:pt x="40" y="143"/>
                  </a:lnTo>
                  <a:lnTo>
                    <a:pt x="40" y="142"/>
                  </a:lnTo>
                  <a:lnTo>
                    <a:pt x="40" y="141"/>
                  </a:lnTo>
                  <a:lnTo>
                    <a:pt x="37" y="142"/>
                  </a:lnTo>
                  <a:lnTo>
                    <a:pt x="36" y="141"/>
                  </a:lnTo>
                  <a:lnTo>
                    <a:pt x="37" y="141"/>
                  </a:lnTo>
                  <a:lnTo>
                    <a:pt x="37" y="140"/>
                  </a:lnTo>
                  <a:lnTo>
                    <a:pt x="37" y="141"/>
                  </a:lnTo>
                  <a:lnTo>
                    <a:pt x="36" y="141"/>
                  </a:lnTo>
                  <a:lnTo>
                    <a:pt x="35" y="141"/>
                  </a:lnTo>
                  <a:lnTo>
                    <a:pt x="34" y="140"/>
                  </a:lnTo>
                  <a:lnTo>
                    <a:pt x="34" y="142"/>
                  </a:lnTo>
                  <a:lnTo>
                    <a:pt x="35" y="143"/>
                  </a:lnTo>
                  <a:lnTo>
                    <a:pt x="33" y="143"/>
                  </a:lnTo>
                  <a:lnTo>
                    <a:pt x="32" y="142"/>
                  </a:lnTo>
                  <a:lnTo>
                    <a:pt x="31" y="142"/>
                  </a:lnTo>
                  <a:lnTo>
                    <a:pt x="31" y="143"/>
                  </a:lnTo>
                  <a:lnTo>
                    <a:pt x="32" y="143"/>
                  </a:lnTo>
                  <a:lnTo>
                    <a:pt x="33" y="143"/>
                  </a:lnTo>
                  <a:lnTo>
                    <a:pt x="34" y="144"/>
                  </a:lnTo>
                  <a:lnTo>
                    <a:pt x="36" y="144"/>
                  </a:lnTo>
                  <a:lnTo>
                    <a:pt x="36" y="143"/>
                  </a:lnTo>
                  <a:lnTo>
                    <a:pt x="36" y="142"/>
                  </a:lnTo>
                  <a:lnTo>
                    <a:pt x="38" y="143"/>
                  </a:lnTo>
                  <a:lnTo>
                    <a:pt x="36" y="144"/>
                  </a:lnTo>
                  <a:lnTo>
                    <a:pt x="34" y="147"/>
                  </a:lnTo>
                  <a:lnTo>
                    <a:pt x="34" y="148"/>
                  </a:lnTo>
                  <a:lnTo>
                    <a:pt x="32" y="147"/>
                  </a:lnTo>
                  <a:lnTo>
                    <a:pt x="31" y="147"/>
                  </a:lnTo>
                  <a:lnTo>
                    <a:pt x="31" y="145"/>
                  </a:lnTo>
                  <a:lnTo>
                    <a:pt x="31" y="141"/>
                  </a:lnTo>
                  <a:lnTo>
                    <a:pt x="31" y="140"/>
                  </a:lnTo>
                  <a:lnTo>
                    <a:pt x="31" y="139"/>
                  </a:lnTo>
                  <a:lnTo>
                    <a:pt x="29" y="137"/>
                  </a:lnTo>
                  <a:lnTo>
                    <a:pt x="28" y="137"/>
                  </a:lnTo>
                  <a:lnTo>
                    <a:pt x="29" y="136"/>
                  </a:lnTo>
                  <a:lnTo>
                    <a:pt x="28" y="135"/>
                  </a:lnTo>
                  <a:lnTo>
                    <a:pt x="30" y="124"/>
                  </a:lnTo>
                  <a:lnTo>
                    <a:pt x="27" y="116"/>
                  </a:lnTo>
                  <a:lnTo>
                    <a:pt x="27" y="113"/>
                  </a:lnTo>
                  <a:lnTo>
                    <a:pt x="27" y="110"/>
                  </a:lnTo>
                  <a:lnTo>
                    <a:pt x="27" y="108"/>
                  </a:lnTo>
                  <a:lnTo>
                    <a:pt x="26" y="108"/>
                  </a:lnTo>
                  <a:lnTo>
                    <a:pt x="26" y="106"/>
                  </a:lnTo>
                  <a:lnTo>
                    <a:pt x="25" y="102"/>
                  </a:lnTo>
                  <a:lnTo>
                    <a:pt x="25" y="98"/>
                  </a:lnTo>
                  <a:lnTo>
                    <a:pt x="24" y="96"/>
                  </a:lnTo>
                  <a:lnTo>
                    <a:pt x="24" y="95"/>
                  </a:lnTo>
                  <a:lnTo>
                    <a:pt x="23" y="93"/>
                  </a:lnTo>
                  <a:lnTo>
                    <a:pt x="22" y="90"/>
                  </a:lnTo>
                  <a:lnTo>
                    <a:pt x="22" y="87"/>
                  </a:lnTo>
                  <a:lnTo>
                    <a:pt x="21" y="87"/>
                  </a:lnTo>
                  <a:lnTo>
                    <a:pt x="20" y="86"/>
                  </a:lnTo>
                  <a:lnTo>
                    <a:pt x="20" y="85"/>
                  </a:lnTo>
                  <a:lnTo>
                    <a:pt x="20" y="81"/>
                  </a:lnTo>
                  <a:lnTo>
                    <a:pt x="21" y="81"/>
                  </a:lnTo>
                  <a:lnTo>
                    <a:pt x="21" y="82"/>
                  </a:lnTo>
                  <a:lnTo>
                    <a:pt x="22" y="84"/>
                  </a:lnTo>
                  <a:lnTo>
                    <a:pt x="25" y="92"/>
                  </a:lnTo>
                  <a:lnTo>
                    <a:pt x="25" y="93"/>
                  </a:lnTo>
                  <a:lnTo>
                    <a:pt x="27" y="99"/>
                  </a:lnTo>
                  <a:lnTo>
                    <a:pt x="27" y="101"/>
                  </a:lnTo>
                  <a:lnTo>
                    <a:pt x="28" y="101"/>
                  </a:lnTo>
                  <a:lnTo>
                    <a:pt x="27" y="99"/>
                  </a:lnTo>
                  <a:lnTo>
                    <a:pt x="28" y="97"/>
                  </a:lnTo>
                  <a:lnTo>
                    <a:pt x="27" y="96"/>
                  </a:lnTo>
                  <a:lnTo>
                    <a:pt x="27" y="95"/>
                  </a:lnTo>
                  <a:lnTo>
                    <a:pt x="28" y="94"/>
                  </a:lnTo>
                  <a:lnTo>
                    <a:pt x="27" y="94"/>
                  </a:lnTo>
                  <a:lnTo>
                    <a:pt x="27" y="93"/>
                  </a:lnTo>
                  <a:lnTo>
                    <a:pt x="27" y="90"/>
                  </a:lnTo>
                  <a:lnTo>
                    <a:pt x="26" y="90"/>
                  </a:lnTo>
                  <a:lnTo>
                    <a:pt x="26" y="89"/>
                  </a:lnTo>
                  <a:lnTo>
                    <a:pt x="26" y="88"/>
                  </a:lnTo>
                  <a:lnTo>
                    <a:pt x="26" y="87"/>
                  </a:lnTo>
                  <a:lnTo>
                    <a:pt x="25" y="87"/>
                  </a:lnTo>
                  <a:lnTo>
                    <a:pt x="25" y="86"/>
                  </a:lnTo>
                  <a:lnTo>
                    <a:pt x="24" y="84"/>
                  </a:lnTo>
                  <a:lnTo>
                    <a:pt x="24" y="83"/>
                  </a:lnTo>
                  <a:lnTo>
                    <a:pt x="24" y="82"/>
                  </a:lnTo>
                  <a:lnTo>
                    <a:pt x="25" y="81"/>
                  </a:lnTo>
                  <a:lnTo>
                    <a:pt x="24" y="80"/>
                  </a:lnTo>
                  <a:lnTo>
                    <a:pt x="24" y="78"/>
                  </a:lnTo>
                  <a:lnTo>
                    <a:pt x="24" y="76"/>
                  </a:lnTo>
                  <a:lnTo>
                    <a:pt x="23" y="75"/>
                  </a:lnTo>
                  <a:lnTo>
                    <a:pt x="24" y="74"/>
                  </a:lnTo>
                  <a:lnTo>
                    <a:pt x="23" y="72"/>
                  </a:lnTo>
                  <a:lnTo>
                    <a:pt x="22" y="69"/>
                  </a:lnTo>
                  <a:lnTo>
                    <a:pt x="21" y="66"/>
                  </a:lnTo>
                  <a:lnTo>
                    <a:pt x="21" y="65"/>
                  </a:lnTo>
                  <a:lnTo>
                    <a:pt x="20" y="62"/>
                  </a:lnTo>
                  <a:lnTo>
                    <a:pt x="19" y="62"/>
                  </a:lnTo>
                  <a:lnTo>
                    <a:pt x="20" y="61"/>
                  </a:lnTo>
                  <a:lnTo>
                    <a:pt x="18" y="59"/>
                  </a:lnTo>
                  <a:lnTo>
                    <a:pt x="16" y="53"/>
                  </a:lnTo>
                  <a:lnTo>
                    <a:pt x="15" y="50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15" y="48"/>
                  </a:lnTo>
                  <a:lnTo>
                    <a:pt x="14" y="47"/>
                  </a:lnTo>
                  <a:lnTo>
                    <a:pt x="14" y="45"/>
                  </a:lnTo>
                  <a:lnTo>
                    <a:pt x="14" y="44"/>
                  </a:lnTo>
                  <a:lnTo>
                    <a:pt x="13" y="41"/>
                  </a:lnTo>
                  <a:lnTo>
                    <a:pt x="13" y="40"/>
                  </a:lnTo>
                  <a:lnTo>
                    <a:pt x="13" y="37"/>
                  </a:lnTo>
                  <a:lnTo>
                    <a:pt x="10" y="30"/>
                  </a:lnTo>
                  <a:lnTo>
                    <a:pt x="10" y="29"/>
                  </a:lnTo>
                  <a:lnTo>
                    <a:pt x="8" y="27"/>
                  </a:lnTo>
                  <a:lnTo>
                    <a:pt x="8" y="22"/>
                  </a:lnTo>
                  <a:lnTo>
                    <a:pt x="7" y="21"/>
                  </a:lnTo>
                  <a:lnTo>
                    <a:pt x="7" y="20"/>
                  </a:lnTo>
                  <a:lnTo>
                    <a:pt x="5" y="13"/>
                  </a:lnTo>
                  <a:lnTo>
                    <a:pt x="4" y="13"/>
                  </a:lnTo>
                  <a:lnTo>
                    <a:pt x="4" y="11"/>
                  </a:lnTo>
                  <a:lnTo>
                    <a:pt x="4" y="9"/>
                  </a:lnTo>
                  <a:lnTo>
                    <a:pt x="2" y="6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1" y="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9" name="Line 616">
              <a:extLst>
                <a:ext uri="{FF2B5EF4-FFF2-40B4-BE49-F238E27FC236}">
                  <a16:creationId xmlns:a16="http://schemas.microsoft.com/office/drawing/2014/main" id="{578D390D-71D0-A1F5-8DEE-1F18F8FD6A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40711" y="4233816"/>
              <a:ext cx="1678" cy="184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20" name="Freeform 617">
              <a:extLst>
                <a:ext uri="{FF2B5EF4-FFF2-40B4-BE49-F238E27FC236}">
                  <a16:creationId xmlns:a16="http://schemas.microsoft.com/office/drawing/2014/main" id="{3F00E3E0-5A9D-B4C4-6956-E6F8EECD9A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1996" y="3566052"/>
              <a:ext cx="456361" cy="687897"/>
            </a:xfrm>
            <a:custGeom>
              <a:avLst/>
              <a:gdLst>
                <a:gd name="T0" fmla="*/ 463708750 w 272"/>
                <a:gd name="T1" fmla="*/ 1003022188 h 410"/>
                <a:gd name="T2" fmla="*/ 441026550 w 272"/>
                <a:gd name="T3" fmla="*/ 947578750 h 410"/>
                <a:gd name="T4" fmla="*/ 425905613 w 272"/>
                <a:gd name="T5" fmla="*/ 934978763 h 410"/>
                <a:gd name="T6" fmla="*/ 428426563 w 272"/>
                <a:gd name="T7" fmla="*/ 882054688 h 410"/>
                <a:gd name="T8" fmla="*/ 350300925 w 272"/>
                <a:gd name="T9" fmla="*/ 791329063 h 410"/>
                <a:gd name="T10" fmla="*/ 304938113 w 272"/>
                <a:gd name="T11" fmla="*/ 768648450 h 410"/>
                <a:gd name="T12" fmla="*/ 274696238 w 272"/>
                <a:gd name="T13" fmla="*/ 708164700 h 410"/>
                <a:gd name="T14" fmla="*/ 241935000 w 272"/>
                <a:gd name="T15" fmla="*/ 685482500 h 410"/>
                <a:gd name="T16" fmla="*/ 236894688 w 272"/>
                <a:gd name="T17" fmla="*/ 670361563 h 410"/>
                <a:gd name="T18" fmla="*/ 239414050 w 272"/>
                <a:gd name="T19" fmla="*/ 645160000 h 410"/>
                <a:gd name="T20" fmla="*/ 249494675 w 272"/>
                <a:gd name="T21" fmla="*/ 622477800 h 410"/>
                <a:gd name="T22" fmla="*/ 239414050 w 272"/>
                <a:gd name="T23" fmla="*/ 607356863 h 410"/>
                <a:gd name="T24" fmla="*/ 120967500 w 272"/>
                <a:gd name="T25" fmla="*/ 599797188 h 410"/>
                <a:gd name="T26" fmla="*/ 45362813 w 272"/>
                <a:gd name="T27" fmla="*/ 559474688 h 410"/>
                <a:gd name="T28" fmla="*/ 57962800 w 272"/>
                <a:gd name="T29" fmla="*/ 511592513 h 410"/>
                <a:gd name="T30" fmla="*/ 17640300 w 272"/>
                <a:gd name="T31" fmla="*/ 463708750 h 410"/>
                <a:gd name="T32" fmla="*/ 32761238 w 272"/>
                <a:gd name="T33" fmla="*/ 428426563 h 410"/>
                <a:gd name="T34" fmla="*/ 20161250 w 272"/>
                <a:gd name="T35" fmla="*/ 388104063 h 410"/>
                <a:gd name="T36" fmla="*/ 0 w 272"/>
                <a:gd name="T37" fmla="*/ 378023438 h 410"/>
                <a:gd name="T38" fmla="*/ 22680613 w 272"/>
                <a:gd name="T39" fmla="*/ 357862188 h 410"/>
                <a:gd name="T40" fmla="*/ 37801550 w 272"/>
                <a:gd name="T41" fmla="*/ 390625013 h 410"/>
                <a:gd name="T42" fmla="*/ 85685313 w 272"/>
                <a:gd name="T43" fmla="*/ 388104063 h 410"/>
                <a:gd name="T44" fmla="*/ 98285300 w 272"/>
                <a:gd name="T45" fmla="*/ 340221888 h 410"/>
                <a:gd name="T46" fmla="*/ 138607800 w 272"/>
                <a:gd name="T47" fmla="*/ 362902500 h 410"/>
                <a:gd name="T48" fmla="*/ 146169063 w 272"/>
                <a:gd name="T49" fmla="*/ 362902500 h 410"/>
                <a:gd name="T50" fmla="*/ 151209375 w 272"/>
                <a:gd name="T51" fmla="*/ 309978425 h 410"/>
                <a:gd name="T52" fmla="*/ 110886875 w 272"/>
                <a:gd name="T53" fmla="*/ 284776863 h 410"/>
                <a:gd name="T54" fmla="*/ 123486863 w 272"/>
                <a:gd name="T55" fmla="*/ 264615613 h 410"/>
                <a:gd name="T56" fmla="*/ 176410938 w 272"/>
                <a:gd name="T57" fmla="*/ 279736550 h 410"/>
                <a:gd name="T58" fmla="*/ 191531875 w 272"/>
                <a:gd name="T59" fmla="*/ 259575300 h 410"/>
                <a:gd name="T60" fmla="*/ 176410938 w 272"/>
                <a:gd name="T61" fmla="*/ 141128750 h 410"/>
                <a:gd name="T62" fmla="*/ 168851263 w 272"/>
                <a:gd name="T63" fmla="*/ 123488450 h 410"/>
                <a:gd name="T64" fmla="*/ 146169063 w 272"/>
                <a:gd name="T65" fmla="*/ 105846563 h 410"/>
                <a:gd name="T66" fmla="*/ 244454363 w 272"/>
                <a:gd name="T67" fmla="*/ 73083738 h 410"/>
                <a:gd name="T68" fmla="*/ 241935000 w 272"/>
                <a:gd name="T69" fmla="*/ 57964388 h 410"/>
                <a:gd name="T70" fmla="*/ 420865300 w 272"/>
                <a:gd name="T71" fmla="*/ 57964388 h 410"/>
                <a:gd name="T72" fmla="*/ 420865300 w 272"/>
                <a:gd name="T73" fmla="*/ 0 h 410"/>
                <a:gd name="T74" fmla="*/ 682963138 w 272"/>
                <a:gd name="T75" fmla="*/ 30241875 h 410"/>
                <a:gd name="T76" fmla="*/ 675401875 w 272"/>
                <a:gd name="T77" fmla="*/ 209173763 h 410"/>
                <a:gd name="T78" fmla="*/ 645160000 w 272"/>
                <a:gd name="T79" fmla="*/ 1028223750 h 410"/>
                <a:gd name="T80" fmla="*/ 466228113 w 272"/>
                <a:gd name="T81" fmla="*/ 1030744700 h 41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72"/>
                <a:gd name="T124" fmla="*/ 0 h 410"/>
                <a:gd name="T125" fmla="*/ 272 w 272"/>
                <a:gd name="T126" fmla="*/ 410 h 41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72" h="410">
                  <a:moveTo>
                    <a:pt x="184" y="398"/>
                  </a:moveTo>
                  <a:lnTo>
                    <a:pt x="175" y="376"/>
                  </a:lnTo>
                  <a:lnTo>
                    <a:pt x="169" y="371"/>
                  </a:lnTo>
                  <a:lnTo>
                    <a:pt x="170" y="350"/>
                  </a:lnTo>
                  <a:lnTo>
                    <a:pt x="139" y="314"/>
                  </a:lnTo>
                  <a:lnTo>
                    <a:pt x="121" y="305"/>
                  </a:lnTo>
                  <a:lnTo>
                    <a:pt x="109" y="281"/>
                  </a:lnTo>
                  <a:lnTo>
                    <a:pt x="96" y="272"/>
                  </a:lnTo>
                  <a:lnTo>
                    <a:pt x="94" y="266"/>
                  </a:lnTo>
                  <a:lnTo>
                    <a:pt x="95" y="256"/>
                  </a:lnTo>
                  <a:lnTo>
                    <a:pt x="99" y="247"/>
                  </a:lnTo>
                  <a:lnTo>
                    <a:pt x="95" y="241"/>
                  </a:lnTo>
                  <a:lnTo>
                    <a:pt x="48" y="238"/>
                  </a:lnTo>
                  <a:lnTo>
                    <a:pt x="18" y="222"/>
                  </a:lnTo>
                  <a:lnTo>
                    <a:pt x="23" y="203"/>
                  </a:lnTo>
                  <a:lnTo>
                    <a:pt x="7" y="184"/>
                  </a:lnTo>
                  <a:lnTo>
                    <a:pt x="13" y="170"/>
                  </a:lnTo>
                  <a:lnTo>
                    <a:pt x="8" y="154"/>
                  </a:lnTo>
                  <a:lnTo>
                    <a:pt x="0" y="150"/>
                  </a:lnTo>
                  <a:lnTo>
                    <a:pt x="9" y="142"/>
                  </a:lnTo>
                  <a:lnTo>
                    <a:pt x="15" y="155"/>
                  </a:lnTo>
                  <a:lnTo>
                    <a:pt x="34" y="154"/>
                  </a:lnTo>
                  <a:lnTo>
                    <a:pt x="39" y="135"/>
                  </a:lnTo>
                  <a:lnTo>
                    <a:pt x="55" y="144"/>
                  </a:lnTo>
                  <a:lnTo>
                    <a:pt x="58" y="144"/>
                  </a:lnTo>
                  <a:lnTo>
                    <a:pt x="60" y="123"/>
                  </a:lnTo>
                  <a:lnTo>
                    <a:pt x="44" y="113"/>
                  </a:lnTo>
                  <a:lnTo>
                    <a:pt x="49" y="105"/>
                  </a:lnTo>
                  <a:lnTo>
                    <a:pt x="70" y="111"/>
                  </a:lnTo>
                  <a:lnTo>
                    <a:pt x="76" y="103"/>
                  </a:lnTo>
                  <a:lnTo>
                    <a:pt x="70" y="56"/>
                  </a:lnTo>
                  <a:lnTo>
                    <a:pt x="67" y="49"/>
                  </a:lnTo>
                  <a:lnTo>
                    <a:pt x="58" y="42"/>
                  </a:lnTo>
                  <a:lnTo>
                    <a:pt x="97" y="29"/>
                  </a:lnTo>
                  <a:lnTo>
                    <a:pt x="96" y="23"/>
                  </a:lnTo>
                  <a:lnTo>
                    <a:pt x="167" y="23"/>
                  </a:lnTo>
                  <a:lnTo>
                    <a:pt x="167" y="0"/>
                  </a:lnTo>
                  <a:lnTo>
                    <a:pt x="271" y="12"/>
                  </a:lnTo>
                  <a:lnTo>
                    <a:pt x="268" y="83"/>
                  </a:lnTo>
                  <a:lnTo>
                    <a:pt x="256" y="408"/>
                  </a:lnTo>
                  <a:lnTo>
                    <a:pt x="185" y="40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21" name="Line 618">
              <a:extLst>
                <a:ext uri="{FF2B5EF4-FFF2-40B4-BE49-F238E27FC236}">
                  <a16:creationId xmlns:a16="http://schemas.microsoft.com/office/drawing/2014/main" id="{DE14E175-1E71-B4D0-8F8C-24F6E59943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427305" y="3530819"/>
              <a:ext cx="196303" cy="838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22" name="Freeform 619">
              <a:extLst>
                <a:ext uri="{FF2B5EF4-FFF2-40B4-BE49-F238E27FC236}">
                  <a16:creationId xmlns:a16="http://schemas.microsoft.com/office/drawing/2014/main" id="{6CDF6349-439C-10B6-A68E-AC4AA897D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8850" y="3524108"/>
              <a:ext cx="352338" cy="416094"/>
            </a:xfrm>
            <a:custGeom>
              <a:avLst/>
              <a:gdLst>
                <a:gd name="T0" fmla="*/ 322580000 w 210"/>
                <a:gd name="T1" fmla="*/ 22682200 h 248"/>
                <a:gd name="T2" fmla="*/ 383063750 w 210"/>
                <a:gd name="T3" fmla="*/ 0 h 248"/>
                <a:gd name="T4" fmla="*/ 385584700 w 210"/>
                <a:gd name="T5" fmla="*/ 17641888 h 248"/>
                <a:gd name="T6" fmla="*/ 405745950 w 210"/>
                <a:gd name="T7" fmla="*/ 52924075 h 248"/>
                <a:gd name="T8" fmla="*/ 443547500 w 210"/>
                <a:gd name="T9" fmla="*/ 88206263 h 248"/>
                <a:gd name="T10" fmla="*/ 451108763 w 210"/>
                <a:gd name="T11" fmla="*/ 113407825 h 248"/>
                <a:gd name="T12" fmla="*/ 438507188 w 210"/>
                <a:gd name="T13" fmla="*/ 138609388 h 248"/>
                <a:gd name="T14" fmla="*/ 481350638 w 210"/>
                <a:gd name="T15" fmla="*/ 168851263 h 248"/>
                <a:gd name="T16" fmla="*/ 504031250 w 210"/>
                <a:gd name="T17" fmla="*/ 186491563 h 248"/>
                <a:gd name="T18" fmla="*/ 511592513 w 210"/>
                <a:gd name="T19" fmla="*/ 204133450 h 248"/>
                <a:gd name="T20" fmla="*/ 526713450 w 210"/>
                <a:gd name="T21" fmla="*/ 322580000 h 248"/>
                <a:gd name="T22" fmla="*/ 511592513 w 210"/>
                <a:gd name="T23" fmla="*/ 342741250 h 248"/>
                <a:gd name="T24" fmla="*/ 458668438 w 210"/>
                <a:gd name="T25" fmla="*/ 327620313 h 248"/>
                <a:gd name="T26" fmla="*/ 446068450 w 210"/>
                <a:gd name="T27" fmla="*/ 347781563 h 248"/>
                <a:gd name="T28" fmla="*/ 486390950 w 210"/>
                <a:gd name="T29" fmla="*/ 372983125 h 248"/>
                <a:gd name="T30" fmla="*/ 481350638 w 210"/>
                <a:gd name="T31" fmla="*/ 425907200 h 248"/>
                <a:gd name="T32" fmla="*/ 473789375 w 210"/>
                <a:gd name="T33" fmla="*/ 425907200 h 248"/>
                <a:gd name="T34" fmla="*/ 433466875 w 210"/>
                <a:gd name="T35" fmla="*/ 403225000 h 248"/>
                <a:gd name="T36" fmla="*/ 420866888 w 210"/>
                <a:gd name="T37" fmla="*/ 451108763 h 248"/>
                <a:gd name="T38" fmla="*/ 372983125 w 210"/>
                <a:gd name="T39" fmla="*/ 453628125 h 248"/>
                <a:gd name="T40" fmla="*/ 357862188 w 210"/>
                <a:gd name="T41" fmla="*/ 420866888 h 248"/>
                <a:gd name="T42" fmla="*/ 335181575 w 210"/>
                <a:gd name="T43" fmla="*/ 441028138 h 248"/>
                <a:gd name="T44" fmla="*/ 355342825 w 210"/>
                <a:gd name="T45" fmla="*/ 451108763 h 248"/>
                <a:gd name="T46" fmla="*/ 367942813 w 210"/>
                <a:gd name="T47" fmla="*/ 491431263 h 248"/>
                <a:gd name="T48" fmla="*/ 352821875 w 210"/>
                <a:gd name="T49" fmla="*/ 526713450 h 248"/>
                <a:gd name="T50" fmla="*/ 393144375 w 210"/>
                <a:gd name="T51" fmla="*/ 574595625 h 248"/>
                <a:gd name="T52" fmla="*/ 380544388 w 210"/>
                <a:gd name="T53" fmla="*/ 622479388 h 248"/>
                <a:gd name="T54" fmla="*/ 350302513 w 210"/>
                <a:gd name="T55" fmla="*/ 556955325 h 248"/>
                <a:gd name="T56" fmla="*/ 335181575 w 210"/>
                <a:gd name="T57" fmla="*/ 574595625 h 248"/>
                <a:gd name="T58" fmla="*/ 322580000 w 210"/>
                <a:gd name="T59" fmla="*/ 541834388 h 248"/>
                <a:gd name="T60" fmla="*/ 307459063 w 210"/>
                <a:gd name="T61" fmla="*/ 551915013 h 248"/>
                <a:gd name="T62" fmla="*/ 284776863 w 210"/>
                <a:gd name="T63" fmla="*/ 539313438 h 248"/>
                <a:gd name="T64" fmla="*/ 267136563 w 210"/>
                <a:gd name="T65" fmla="*/ 534273125 h 248"/>
                <a:gd name="T66" fmla="*/ 211693125 w 210"/>
                <a:gd name="T67" fmla="*/ 473789375 h 248"/>
                <a:gd name="T68" fmla="*/ 183972200 w 210"/>
                <a:gd name="T69" fmla="*/ 463708750 h 248"/>
                <a:gd name="T70" fmla="*/ 176410938 w 210"/>
                <a:gd name="T71" fmla="*/ 473789375 h 248"/>
                <a:gd name="T72" fmla="*/ 173891575 w 210"/>
                <a:gd name="T73" fmla="*/ 458668438 h 248"/>
                <a:gd name="T74" fmla="*/ 151209375 w 210"/>
                <a:gd name="T75" fmla="*/ 458668438 h 248"/>
                <a:gd name="T76" fmla="*/ 146169063 w 210"/>
                <a:gd name="T77" fmla="*/ 446068450 h 248"/>
                <a:gd name="T78" fmla="*/ 115927188 w 210"/>
                <a:gd name="T79" fmla="*/ 428426563 h 248"/>
                <a:gd name="T80" fmla="*/ 115927188 w 210"/>
                <a:gd name="T81" fmla="*/ 415826575 h 248"/>
                <a:gd name="T82" fmla="*/ 55443438 w 210"/>
                <a:gd name="T83" fmla="*/ 413305625 h 248"/>
                <a:gd name="T84" fmla="*/ 25201563 w 210"/>
                <a:gd name="T85" fmla="*/ 380544388 h 248"/>
                <a:gd name="T86" fmla="*/ 20161250 w 210"/>
                <a:gd name="T87" fmla="*/ 400705638 h 248"/>
                <a:gd name="T88" fmla="*/ 0 w 210"/>
                <a:gd name="T89" fmla="*/ 400705638 h 248"/>
                <a:gd name="T90" fmla="*/ 27722513 w 210"/>
                <a:gd name="T91" fmla="*/ 10080625 h 24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10"/>
                <a:gd name="T139" fmla="*/ 0 h 248"/>
                <a:gd name="T140" fmla="*/ 210 w 210"/>
                <a:gd name="T141" fmla="*/ 248 h 24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10" h="248">
                  <a:moveTo>
                    <a:pt x="128" y="9"/>
                  </a:moveTo>
                  <a:lnTo>
                    <a:pt x="152" y="0"/>
                  </a:lnTo>
                  <a:lnTo>
                    <a:pt x="153" y="7"/>
                  </a:lnTo>
                  <a:lnTo>
                    <a:pt x="161" y="21"/>
                  </a:lnTo>
                  <a:lnTo>
                    <a:pt x="176" y="35"/>
                  </a:lnTo>
                  <a:lnTo>
                    <a:pt x="179" y="45"/>
                  </a:lnTo>
                  <a:lnTo>
                    <a:pt x="174" y="55"/>
                  </a:lnTo>
                  <a:lnTo>
                    <a:pt x="191" y="67"/>
                  </a:lnTo>
                  <a:lnTo>
                    <a:pt x="200" y="74"/>
                  </a:lnTo>
                  <a:lnTo>
                    <a:pt x="203" y="81"/>
                  </a:lnTo>
                  <a:lnTo>
                    <a:pt x="209" y="128"/>
                  </a:lnTo>
                  <a:lnTo>
                    <a:pt x="203" y="136"/>
                  </a:lnTo>
                  <a:lnTo>
                    <a:pt x="182" y="130"/>
                  </a:lnTo>
                  <a:lnTo>
                    <a:pt x="177" y="138"/>
                  </a:lnTo>
                  <a:lnTo>
                    <a:pt x="193" y="148"/>
                  </a:lnTo>
                  <a:lnTo>
                    <a:pt x="191" y="169"/>
                  </a:lnTo>
                  <a:lnTo>
                    <a:pt x="188" y="169"/>
                  </a:lnTo>
                  <a:lnTo>
                    <a:pt x="172" y="160"/>
                  </a:lnTo>
                  <a:lnTo>
                    <a:pt x="167" y="179"/>
                  </a:lnTo>
                  <a:lnTo>
                    <a:pt x="148" y="180"/>
                  </a:lnTo>
                  <a:lnTo>
                    <a:pt x="142" y="167"/>
                  </a:lnTo>
                  <a:lnTo>
                    <a:pt x="133" y="175"/>
                  </a:lnTo>
                  <a:lnTo>
                    <a:pt x="141" y="179"/>
                  </a:lnTo>
                  <a:lnTo>
                    <a:pt x="146" y="195"/>
                  </a:lnTo>
                  <a:lnTo>
                    <a:pt x="140" y="209"/>
                  </a:lnTo>
                  <a:lnTo>
                    <a:pt x="156" y="228"/>
                  </a:lnTo>
                  <a:lnTo>
                    <a:pt x="151" y="247"/>
                  </a:lnTo>
                  <a:lnTo>
                    <a:pt x="139" y="221"/>
                  </a:lnTo>
                  <a:lnTo>
                    <a:pt x="133" y="228"/>
                  </a:lnTo>
                  <a:lnTo>
                    <a:pt x="128" y="215"/>
                  </a:lnTo>
                  <a:lnTo>
                    <a:pt x="122" y="219"/>
                  </a:lnTo>
                  <a:lnTo>
                    <a:pt x="113" y="214"/>
                  </a:lnTo>
                  <a:lnTo>
                    <a:pt x="106" y="212"/>
                  </a:lnTo>
                  <a:lnTo>
                    <a:pt x="84" y="188"/>
                  </a:lnTo>
                  <a:lnTo>
                    <a:pt x="73" y="184"/>
                  </a:lnTo>
                  <a:lnTo>
                    <a:pt x="70" y="188"/>
                  </a:lnTo>
                  <a:lnTo>
                    <a:pt x="69" y="182"/>
                  </a:lnTo>
                  <a:lnTo>
                    <a:pt x="60" y="182"/>
                  </a:lnTo>
                  <a:lnTo>
                    <a:pt x="58" y="177"/>
                  </a:lnTo>
                  <a:lnTo>
                    <a:pt x="46" y="170"/>
                  </a:lnTo>
                  <a:lnTo>
                    <a:pt x="46" y="165"/>
                  </a:lnTo>
                  <a:lnTo>
                    <a:pt x="22" y="164"/>
                  </a:lnTo>
                  <a:lnTo>
                    <a:pt x="10" y="151"/>
                  </a:lnTo>
                  <a:lnTo>
                    <a:pt x="8" y="159"/>
                  </a:lnTo>
                  <a:lnTo>
                    <a:pt x="0" y="159"/>
                  </a:lnTo>
                  <a:lnTo>
                    <a:pt x="11" y="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23" name="Line 620">
              <a:extLst>
                <a:ext uri="{FF2B5EF4-FFF2-40B4-BE49-F238E27FC236}">
                  <a16:creationId xmlns:a16="http://schemas.microsoft.com/office/drawing/2014/main" id="{76EFD8EC-E863-68F9-8FF9-DE34CBE28C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397040" y="3500619"/>
              <a:ext cx="3356" cy="4026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24" name="Freeform 621">
              <a:extLst>
                <a:ext uri="{FF2B5EF4-FFF2-40B4-BE49-F238E27FC236}">
                  <a16:creationId xmlns:a16="http://schemas.microsoft.com/office/drawing/2014/main" id="{7D879D4D-4DFF-798A-F2C1-1ECE3E49F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8592" y="3280827"/>
              <a:ext cx="322137" cy="498307"/>
            </a:xfrm>
            <a:custGeom>
              <a:avLst/>
              <a:gdLst>
                <a:gd name="T0" fmla="*/ 408265313 w 192"/>
                <a:gd name="T1" fmla="*/ 390625427 h 297"/>
                <a:gd name="T2" fmla="*/ 395665325 w 192"/>
                <a:gd name="T3" fmla="*/ 413306063 h 297"/>
                <a:gd name="T4" fmla="*/ 425907200 w 192"/>
                <a:gd name="T5" fmla="*/ 433467335 h 297"/>
                <a:gd name="T6" fmla="*/ 441028138 w 192"/>
                <a:gd name="T7" fmla="*/ 400706062 h 297"/>
                <a:gd name="T8" fmla="*/ 466229700 w 192"/>
                <a:gd name="T9" fmla="*/ 410786698 h 297"/>
                <a:gd name="T10" fmla="*/ 468749063 w 192"/>
                <a:gd name="T11" fmla="*/ 451109241 h 297"/>
                <a:gd name="T12" fmla="*/ 481350638 w 192"/>
                <a:gd name="T13" fmla="*/ 441028605 h 297"/>
                <a:gd name="T14" fmla="*/ 461189388 w 192"/>
                <a:gd name="T15" fmla="*/ 531754326 h 297"/>
                <a:gd name="T16" fmla="*/ 433466875 w 192"/>
                <a:gd name="T17" fmla="*/ 574596234 h 297"/>
                <a:gd name="T18" fmla="*/ 390625013 w 192"/>
                <a:gd name="T19" fmla="*/ 630039731 h 297"/>
                <a:gd name="T20" fmla="*/ 320059050 w 192"/>
                <a:gd name="T21" fmla="*/ 614918777 h 297"/>
                <a:gd name="T22" fmla="*/ 287297813 w 192"/>
                <a:gd name="T23" fmla="*/ 733367040 h 297"/>
                <a:gd name="T24" fmla="*/ 171370625 w 192"/>
                <a:gd name="T25" fmla="*/ 733367040 h 297"/>
                <a:gd name="T26" fmla="*/ 0 w 192"/>
                <a:gd name="T27" fmla="*/ 745967041 h 297"/>
                <a:gd name="T28" fmla="*/ 90725625 w 192"/>
                <a:gd name="T29" fmla="*/ 0 h 297"/>
                <a:gd name="T30" fmla="*/ 317539688 w 192"/>
                <a:gd name="T31" fmla="*/ 2520953 h 297"/>
                <a:gd name="T32" fmla="*/ 312499375 w 192"/>
                <a:gd name="T33" fmla="*/ 297378753 h 297"/>
                <a:gd name="T34" fmla="*/ 332660625 w 192"/>
                <a:gd name="T35" fmla="*/ 297378753 h 297"/>
                <a:gd name="T36" fmla="*/ 335181575 w 192"/>
                <a:gd name="T37" fmla="*/ 317540024 h 297"/>
                <a:gd name="T38" fmla="*/ 342741250 w 192"/>
                <a:gd name="T39" fmla="*/ 322580342 h 297"/>
                <a:gd name="T40" fmla="*/ 350302513 w 192"/>
                <a:gd name="T41" fmla="*/ 332660978 h 297"/>
                <a:gd name="T42" fmla="*/ 403225000 w 192"/>
                <a:gd name="T43" fmla="*/ 330141613 h 29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92"/>
                <a:gd name="T67" fmla="*/ 0 h 297"/>
                <a:gd name="T68" fmla="*/ 192 w 192"/>
                <a:gd name="T69" fmla="*/ 297 h 29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92" h="297">
                  <a:moveTo>
                    <a:pt x="162" y="155"/>
                  </a:moveTo>
                  <a:lnTo>
                    <a:pt x="157" y="164"/>
                  </a:lnTo>
                  <a:lnTo>
                    <a:pt x="169" y="172"/>
                  </a:lnTo>
                  <a:lnTo>
                    <a:pt x="175" y="159"/>
                  </a:lnTo>
                  <a:lnTo>
                    <a:pt x="185" y="163"/>
                  </a:lnTo>
                  <a:lnTo>
                    <a:pt x="186" y="179"/>
                  </a:lnTo>
                  <a:lnTo>
                    <a:pt x="191" y="175"/>
                  </a:lnTo>
                  <a:lnTo>
                    <a:pt x="183" y="211"/>
                  </a:lnTo>
                  <a:lnTo>
                    <a:pt x="172" y="228"/>
                  </a:lnTo>
                  <a:lnTo>
                    <a:pt x="155" y="250"/>
                  </a:lnTo>
                  <a:lnTo>
                    <a:pt x="127" y="244"/>
                  </a:lnTo>
                  <a:lnTo>
                    <a:pt x="114" y="291"/>
                  </a:lnTo>
                  <a:lnTo>
                    <a:pt x="68" y="291"/>
                  </a:lnTo>
                  <a:lnTo>
                    <a:pt x="0" y="296"/>
                  </a:lnTo>
                  <a:lnTo>
                    <a:pt x="36" y="0"/>
                  </a:lnTo>
                  <a:lnTo>
                    <a:pt x="126" y="1"/>
                  </a:lnTo>
                  <a:lnTo>
                    <a:pt x="124" y="118"/>
                  </a:lnTo>
                  <a:lnTo>
                    <a:pt x="132" y="118"/>
                  </a:lnTo>
                  <a:lnTo>
                    <a:pt x="133" y="126"/>
                  </a:lnTo>
                  <a:lnTo>
                    <a:pt x="136" y="128"/>
                  </a:lnTo>
                  <a:lnTo>
                    <a:pt x="139" y="132"/>
                  </a:lnTo>
                  <a:lnTo>
                    <a:pt x="160" y="13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25" name="Line 622">
              <a:extLst>
                <a:ext uri="{FF2B5EF4-FFF2-40B4-BE49-F238E27FC236}">
                  <a16:creationId xmlns:a16="http://schemas.microsoft.com/office/drawing/2014/main" id="{0E1AAD9B-CC5E-88E5-3034-F1943E4CC7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50697" y="3928457"/>
              <a:ext cx="62079" cy="67112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26" name="Freeform 623">
              <a:extLst>
                <a:ext uri="{FF2B5EF4-FFF2-40B4-BE49-F238E27FC236}">
                  <a16:creationId xmlns:a16="http://schemas.microsoft.com/office/drawing/2014/main" id="{F371F216-5C6A-76BC-5A55-74F24D9840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5152" y="3255660"/>
              <a:ext cx="488240" cy="382538"/>
            </a:xfrm>
            <a:custGeom>
              <a:avLst/>
              <a:gdLst>
                <a:gd name="T0" fmla="*/ 27722543 w 291"/>
                <a:gd name="T1" fmla="*/ 425907200 h 228"/>
                <a:gd name="T2" fmla="*/ 10080636 w 291"/>
                <a:gd name="T3" fmla="*/ 405745950 h 228"/>
                <a:gd name="T4" fmla="*/ 10080636 w 291"/>
                <a:gd name="T5" fmla="*/ 372983125 h 228"/>
                <a:gd name="T6" fmla="*/ 0 w 291"/>
                <a:gd name="T7" fmla="*/ 355342825 h 228"/>
                <a:gd name="T8" fmla="*/ 15120954 w 291"/>
                <a:gd name="T9" fmla="*/ 302418750 h 228"/>
                <a:gd name="T10" fmla="*/ 83166040 w 291"/>
                <a:gd name="T11" fmla="*/ 282257500 h 228"/>
                <a:gd name="T12" fmla="*/ 118448266 w 291"/>
                <a:gd name="T13" fmla="*/ 244455950 h 228"/>
                <a:gd name="T14" fmla="*/ 105846677 w 291"/>
                <a:gd name="T15" fmla="*/ 105846563 h 228"/>
                <a:gd name="T16" fmla="*/ 128528902 w 291"/>
                <a:gd name="T17" fmla="*/ 90725625 h 228"/>
                <a:gd name="T18" fmla="*/ 98286994 w 291"/>
                <a:gd name="T19" fmla="*/ 40322500 h 228"/>
                <a:gd name="T20" fmla="*/ 98286994 w 291"/>
                <a:gd name="T21" fmla="*/ 0 h 228"/>
                <a:gd name="T22" fmla="*/ 730846104 w 291"/>
                <a:gd name="T23" fmla="*/ 10080625 h 228"/>
                <a:gd name="T24" fmla="*/ 723286420 w 291"/>
                <a:gd name="T25" fmla="*/ 496471575 h 228"/>
                <a:gd name="T26" fmla="*/ 461189887 w 291"/>
                <a:gd name="T27" fmla="*/ 466229700 h 228"/>
                <a:gd name="T28" fmla="*/ 461189887 w 291"/>
                <a:gd name="T29" fmla="*/ 524192500 h 228"/>
                <a:gd name="T30" fmla="*/ 282257805 w 291"/>
                <a:gd name="T31" fmla="*/ 524192500 h 228"/>
                <a:gd name="T32" fmla="*/ 284778758 w 291"/>
                <a:gd name="T33" fmla="*/ 539313438 h 228"/>
                <a:gd name="T34" fmla="*/ 186491764 w 291"/>
                <a:gd name="T35" fmla="*/ 572076263 h 228"/>
                <a:gd name="T36" fmla="*/ 143649855 w 291"/>
                <a:gd name="T37" fmla="*/ 541834388 h 228"/>
                <a:gd name="T38" fmla="*/ 156249857 w 291"/>
                <a:gd name="T39" fmla="*/ 516632825 h 228"/>
                <a:gd name="T40" fmla="*/ 148690173 w 291"/>
                <a:gd name="T41" fmla="*/ 491431263 h 228"/>
                <a:gd name="T42" fmla="*/ 110886995 w 291"/>
                <a:gd name="T43" fmla="*/ 456149075 h 228"/>
                <a:gd name="T44" fmla="*/ 90725723 w 291"/>
                <a:gd name="T45" fmla="*/ 420866888 h 228"/>
                <a:gd name="T46" fmla="*/ 88206358 w 291"/>
                <a:gd name="T47" fmla="*/ 403225000 h 228"/>
                <a:gd name="T48" fmla="*/ 27722543 w 291"/>
                <a:gd name="T49" fmla="*/ 425907200 h 22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91"/>
                <a:gd name="T76" fmla="*/ 0 h 228"/>
                <a:gd name="T77" fmla="*/ 291 w 291"/>
                <a:gd name="T78" fmla="*/ 228 h 22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91" h="228">
                  <a:moveTo>
                    <a:pt x="11" y="169"/>
                  </a:moveTo>
                  <a:lnTo>
                    <a:pt x="4" y="161"/>
                  </a:lnTo>
                  <a:lnTo>
                    <a:pt x="4" y="148"/>
                  </a:lnTo>
                  <a:lnTo>
                    <a:pt x="0" y="141"/>
                  </a:lnTo>
                  <a:lnTo>
                    <a:pt x="6" y="120"/>
                  </a:lnTo>
                  <a:lnTo>
                    <a:pt x="33" y="112"/>
                  </a:lnTo>
                  <a:lnTo>
                    <a:pt x="47" y="97"/>
                  </a:lnTo>
                  <a:lnTo>
                    <a:pt x="42" y="42"/>
                  </a:lnTo>
                  <a:lnTo>
                    <a:pt x="51" y="36"/>
                  </a:lnTo>
                  <a:lnTo>
                    <a:pt x="39" y="16"/>
                  </a:lnTo>
                  <a:lnTo>
                    <a:pt x="39" y="0"/>
                  </a:lnTo>
                  <a:lnTo>
                    <a:pt x="290" y="4"/>
                  </a:lnTo>
                  <a:lnTo>
                    <a:pt x="287" y="197"/>
                  </a:lnTo>
                  <a:lnTo>
                    <a:pt x="183" y="185"/>
                  </a:lnTo>
                  <a:lnTo>
                    <a:pt x="183" y="208"/>
                  </a:lnTo>
                  <a:lnTo>
                    <a:pt x="112" y="208"/>
                  </a:lnTo>
                  <a:lnTo>
                    <a:pt x="113" y="214"/>
                  </a:lnTo>
                  <a:lnTo>
                    <a:pt x="74" y="227"/>
                  </a:lnTo>
                  <a:lnTo>
                    <a:pt x="57" y="215"/>
                  </a:lnTo>
                  <a:lnTo>
                    <a:pt x="62" y="205"/>
                  </a:lnTo>
                  <a:lnTo>
                    <a:pt x="59" y="195"/>
                  </a:lnTo>
                  <a:lnTo>
                    <a:pt x="44" y="181"/>
                  </a:lnTo>
                  <a:lnTo>
                    <a:pt x="36" y="167"/>
                  </a:lnTo>
                  <a:lnTo>
                    <a:pt x="35" y="160"/>
                  </a:lnTo>
                  <a:lnTo>
                    <a:pt x="11" y="16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27" name="Freeform 624">
              <a:extLst>
                <a:ext uri="{FF2B5EF4-FFF2-40B4-BE49-F238E27FC236}">
                  <a16:creationId xmlns:a16="http://schemas.microsoft.com/office/drawing/2014/main" id="{139EE592-85BD-E9B7-970C-E9BE54F1B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2096" y="4351262"/>
              <a:ext cx="545285" cy="369116"/>
            </a:xfrm>
            <a:custGeom>
              <a:avLst/>
              <a:gdLst>
                <a:gd name="T0" fmla="*/ 622479991 w 325"/>
                <a:gd name="T1" fmla="*/ 551915013 h 220"/>
                <a:gd name="T2" fmla="*/ 189012696 w 325"/>
                <a:gd name="T3" fmla="*/ 506552200 h 220"/>
                <a:gd name="T4" fmla="*/ 204133648 w 325"/>
                <a:gd name="T5" fmla="*/ 315018738 h 220"/>
                <a:gd name="T6" fmla="*/ 151209522 w 325"/>
                <a:gd name="T7" fmla="*/ 277217188 h 220"/>
                <a:gd name="T8" fmla="*/ 136088569 w 325"/>
                <a:gd name="T9" fmla="*/ 206652813 h 220"/>
                <a:gd name="T10" fmla="*/ 138609522 w 325"/>
                <a:gd name="T11" fmla="*/ 194052825 h 220"/>
                <a:gd name="T12" fmla="*/ 151209522 w 325"/>
                <a:gd name="T13" fmla="*/ 176410938 h 220"/>
                <a:gd name="T14" fmla="*/ 88206348 w 325"/>
                <a:gd name="T15" fmla="*/ 131048125 h 220"/>
                <a:gd name="T16" fmla="*/ 0 w 325"/>
                <a:gd name="T17" fmla="*/ 0 h 220"/>
                <a:gd name="T18" fmla="*/ 768649195 w 325"/>
                <a:gd name="T19" fmla="*/ 45362813 h 220"/>
                <a:gd name="T20" fmla="*/ 768649195 w 325"/>
                <a:gd name="T21" fmla="*/ 65524063 h 220"/>
                <a:gd name="T22" fmla="*/ 723286338 w 325"/>
                <a:gd name="T23" fmla="*/ 83165950 h 220"/>
                <a:gd name="T24" fmla="*/ 725805703 w 325"/>
                <a:gd name="T25" fmla="*/ 110886875 h 220"/>
                <a:gd name="T26" fmla="*/ 733366973 w 325"/>
                <a:gd name="T27" fmla="*/ 118448138 h 220"/>
                <a:gd name="T28" fmla="*/ 766128242 w 325"/>
                <a:gd name="T29" fmla="*/ 98286888 h 220"/>
                <a:gd name="T30" fmla="*/ 776208877 w 325"/>
                <a:gd name="T31" fmla="*/ 113407825 h 220"/>
                <a:gd name="T32" fmla="*/ 816531416 w 325"/>
                <a:gd name="T33" fmla="*/ 128528763 h 220"/>
                <a:gd name="T34" fmla="*/ 723286338 w 325"/>
                <a:gd name="T35" fmla="*/ 171370625 h 220"/>
                <a:gd name="T36" fmla="*/ 725805703 w 325"/>
                <a:gd name="T37" fmla="*/ 191531875 h 220"/>
                <a:gd name="T38" fmla="*/ 695563799 w 325"/>
                <a:gd name="T39" fmla="*/ 234375325 h 220"/>
                <a:gd name="T40" fmla="*/ 675402530 w 325"/>
                <a:gd name="T41" fmla="*/ 304938113 h 220"/>
                <a:gd name="T42" fmla="*/ 688004117 w 325"/>
                <a:gd name="T43" fmla="*/ 526713450 h 220"/>
                <a:gd name="T44" fmla="*/ 660281577 w 325"/>
                <a:gd name="T45" fmla="*/ 544353750 h 220"/>
                <a:gd name="T46" fmla="*/ 645160625 w 325"/>
                <a:gd name="T47" fmla="*/ 541834388 h 220"/>
                <a:gd name="T48" fmla="*/ 622479991 w 325"/>
                <a:gd name="T49" fmla="*/ 551915013 h 22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25"/>
                <a:gd name="T76" fmla="*/ 0 h 220"/>
                <a:gd name="T77" fmla="*/ 325 w 325"/>
                <a:gd name="T78" fmla="*/ 220 h 22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25" h="220">
                  <a:moveTo>
                    <a:pt x="247" y="219"/>
                  </a:moveTo>
                  <a:lnTo>
                    <a:pt x="75" y="201"/>
                  </a:lnTo>
                  <a:lnTo>
                    <a:pt x="81" y="125"/>
                  </a:lnTo>
                  <a:lnTo>
                    <a:pt x="60" y="110"/>
                  </a:lnTo>
                  <a:lnTo>
                    <a:pt x="54" y="82"/>
                  </a:lnTo>
                  <a:lnTo>
                    <a:pt x="55" y="77"/>
                  </a:lnTo>
                  <a:lnTo>
                    <a:pt x="60" y="70"/>
                  </a:lnTo>
                  <a:lnTo>
                    <a:pt x="35" y="52"/>
                  </a:lnTo>
                  <a:lnTo>
                    <a:pt x="0" y="0"/>
                  </a:lnTo>
                  <a:lnTo>
                    <a:pt x="305" y="18"/>
                  </a:lnTo>
                  <a:lnTo>
                    <a:pt x="305" y="26"/>
                  </a:lnTo>
                  <a:lnTo>
                    <a:pt x="287" y="33"/>
                  </a:lnTo>
                  <a:lnTo>
                    <a:pt x="288" y="44"/>
                  </a:lnTo>
                  <a:lnTo>
                    <a:pt x="291" y="47"/>
                  </a:lnTo>
                  <a:lnTo>
                    <a:pt x="304" y="39"/>
                  </a:lnTo>
                  <a:lnTo>
                    <a:pt x="308" y="45"/>
                  </a:lnTo>
                  <a:lnTo>
                    <a:pt x="324" y="51"/>
                  </a:lnTo>
                  <a:lnTo>
                    <a:pt x="287" y="68"/>
                  </a:lnTo>
                  <a:lnTo>
                    <a:pt x="288" y="76"/>
                  </a:lnTo>
                  <a:lnTo>
                    <a:pt x="276" y="93"/>
                  </a:lnTo>
                  <a:lnTo>
                    <a:pt x="268" y="121"/>
                  </a:lnTo>
                  <a:lnTo>
                    <a:pt x="273" y="209"/>
                  </a:lnTo>
                  <a:lnTo>
                    <a:pt x="262" y="216"/>
                  </a:lnTo>
                  <a:lnTo>
                    <a:pt x="256" y="215"/>
                  </a:lnTo>
                  <a:lnTo>
                    <a:pt x="247" y="21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28" name="Line 625">
              <a:extLst>
                <a:ext uri="{FF2B5EF4-FFF2-40B4-BE49-F238E27FC236}">
                  <a16:creationId xmlns:a16="http://schemas.microsoft.com/office/drawing/2014/main" id="{534A7ABB-DF78-887D-E8D5-F8B6026E47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70131" y="3069424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29" name="Freeform 626">
              <a:extLst>
                <a:ext uri="{FF2B5EF4-FFF2-40B4-BE49-F238E27FC236}">
                  <a16:creationId xmlns:a16="http://schemas.microsoft.com/office/drawing/2014/main" id="{DA3FCB46-4593-33A2-56BC-1537315D1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58387" y="3064391"/>
              <a:ext cx="28522" cy="28522"/>
            </a:xfrm>
            <a:custGeom>
              <a:avLst/>
              <a:gdLst>
                <a:gd name="T0" fmla="*/ 35281534 w 17"/>
                <a:gd name="T1" fmla="*/ 22680192 h 17"/>
                <a:gd name="T2" fmla="*/ 35281534 w 17"/>
                <a:gd name="T3" fmla="*/ 22680192 h 17"/>
                <a:gd name="T4" fmla="*/ 15120657 w 17"/>
                <a:gd name="T5" fmla="*/ 40321753 h 17"/>
                <a:gd name="T6" fmla="*/ 0 w 17"/>
                <a:gd name="T7" fmla="*/ 30241315 h 17"/>
                <a:gd name="T8" fmla="*/ 10080438 w 17"/>
                <a:gd name="T9" fmla="*/ 15120657 h 17"/>
                <a:gd name="T10" fmla="*/ 10080438 w 17"/>
                <a:gd name="T11" fmla="*/ 0 h 17"/>
                <a:gd name="T12" fmla="*/ 15120657 w 17"/>
                <a:gd name="T13" fmla="*/ 0 h 17"/>
                <a:gd name="T14" fmla="*/ 15120657 w 17"/>
                <a:gd name="T15" fmla="*/ 0 h 17"/>
                <a:gd name="T16" fmla="*/ 20160876 w 17"/>
                <a:gd name="T17" fmla="*/ 7559535 h 17"/>
                <a:gd name="T18" fmla="*/ 40321753 w 17"/>
                <a:gd name="T19" fmla="*/ 22680192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17"/>
                <a:gd name="T32" fmla="*/ 17 w 17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17">
                  <a:moveTo>
                    <a:pt x="14" y="9"/>
                  </a:moveTo>
                  <a:lnTo>
                    <a:pt x="14" y="9"/>
                  </a:lnTo>
                  <a:lnTo>
                    <a:pt x="6" y="16"/>
                  </a:lnTo>
                  <a:lnTo>
                    <a:pt x="0" y="12"/>
                  </a:lnTo>
                  <a:lnTo>
                    <a:pt x="4" y="6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3"/>
                  </a:lnTo>
                  <a:lnTo>
                    <a:pt x="16" y="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0" name="Line 627">
              <a:extLst>
                <a:ext uri="{FF2B5EF4-FFF2-40B4-BE49-F238E27FC236}">
                  <a16:creationId xmlns:a16="http://schemas.microsoft.com/office/drawing/2014/main" id="{3562BA9B-451A-0CC3-D368-3A1A5B9EB8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232551" y="2824466"/>
              <a:ext cx="109057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1" name="Freeform 628">
              <a:extLst>
                <a:ext uri="{FF2B5EF4-FFF2-40B4-BE49-F238E27FC236}">
                  <a16:creationId xmlns:a16="http://schemas.microsoft.com/office/drawing/2014/main" id="{F8FA830E-7569-841A-5095-C483D28AD8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02351" y="2814399"/>
              <a:ext cx="506695" cy="335560"/>
            </a:xfrm>
            <a:custGeom>
              <a:avLst/>
              <a:gdLst>
                <a:gd name="T0" fmla="*/ 561994050 w 302"/>
                <a:gd name="T1" fmla="*/ 2520950 h 200"/>
                <a:gd name="T2" fmla="*/ 630039063 w 302"/>
                <a:gd name="T3" fmla="*/ 380544388 h 200"/>
                <a:gd name="T4" fmla="*/ 569555313 w 302"/>
                <a:gd name="T5" fmla="*/ 428426563 h 200"/>
                <a:gd name="T6" fmla="*/ 549394063 w 302"/>
                <a:gd name="T7" fmla="*/ 451108763 h 200"/>
                <a:gd name="T8" fmla="*/ 526711863 w 302"/>
                <a:gd name="T9" fmla="*/ 451108763 h 200"/>
                <a:gd name="T10" fmla="*/ 488910313 w 302"/>
                <a:gd name="T11" fmla="*/ 441028138 h 200"/>
                <a:gd name="T12" fmla="*/ 476308738 w 302"/>
                <a:gd name="T13" fmla="*/ 461189388 h 200"/>
                <a:gd name="T14" fmla="*/ 466228113 w 302"/>
                <a:gd name="T15" fmla="*/ 478829688 h 200"/>
                <a:gd name="T16" fmla="*/ 461187800 w 302"/>
                <a:gd name="T17" fmla="*/ 478829688 h 200"/>
                <a:gd name="T18" fmla="*/ 451107175 w 302"/>
                <a:gd name="T19" fmla="*/ 476310325 h 200"/>
                <a:gd name="T20" fmla="*/ 438507188 w 302"/>
                <a:gd name="T21" fmla="*/ 476310325 h 200"/>
                <a:gd name="T22" fmla="*/ 430945925 w 302"/>
                <a:gd name="T23" fmla="*/ 481350638 h 200"/>
                <a:gd name="T24" fmla="*/ 433466875 w 302"/>
                <a:gd name="T25" fmla="*/ 488910313 h 200"/>
                <a:gd name="T26" fmla="*/ 430945925 w 302"/>
                <a:gd name="T27" fmla="*/ 496471575 h 200"/>
                <a:gd name="T28" fmla="*/ 423386250 w 302"/>
                <a:gd name="T29" fmla="*/ 501511888 h 200"/>
                <a:gd name="T30" fmla="*/ 413305625 w 302"/>
                <a:gd name="T31" fmla="*/ 493950625 h 200"/>
                <a:gd name="T32" fmla="*/ 388104063 w 302"/>
                <a:gd name="T33" fmla="*/ 483870000 h 200"/>
                <a:gd name="T34" fmla="*/ 378023438 w 302"/>
                <a:gd name="T35" fmla="*/ 456149075 h 200"/>
                <a:gd name="T36" fmla="*/ 380544388 w 302"/>
                <a:gd name="T37" fmla="*/ 441028138 h 200"/>
                <a:gd name="T38" fmla="*/ 370463763 w 302"/>
                <a:gd name="T39" fmla="*/ 425907200 h 200"/>
                <a:gd name="T40" fmla="*/ 362902500 w 302"/>
                <a:gd name="T41" fmla="*/ 433466875 h 200"/>
                <a:gd name="T42" fmla="*/ 365423450 w 302"/>
                <a:gd name="T43" fmla="*/ 428426563 h 200"/>
                <a:gd name="T44" fmla="*/ 375504075 w 302"/>
                <a:gd name="T45" fmla="*/ 441028138 h 200"/>
                <a:gd name="T46" fmla="*/ 372983125 w 302"/>
                <a:gd name="T47" fmla="*/ 456149075 h 200"/>
                <a:gd name="T48" fmla="*/ 383063750 w 302"/>
                <a:gd name="T49" fmla="*/ 483870000 h 200"/>
                <a:gd name="T50" fmla="*/ 375504075 w 302"/>
                <a:gd name="T51" fmla="*/ 478829688 h 200"/>
                <a:gd name="T52" fmla="*/ 388104063 w 302"/>
                <a:gd name="T53" fmla="*/ 488910313 h 200"/>
                <a:gd name="T54" fmla="*/ 375504075 w 302"/>
                <a:gd name="T55" fmla="*/ 486390950 h 200"/>
                <a:gd name="T56" fmla="*/ 340221888 w 302"/>
                <a:gd name="T57" fmla="*/ 456149075 h 200"/>
                <a:gd name="T58" fmla="*/ 325100950 w 302"/>
                <a:gd name="T59" fmla="*/ 435987825 h 200"/>
                <a:gd name="T60" fmla="*/ 322580000 w 302"/>
                <a:gd name="T61" fmla="*/ 420866888 h 200"/>
                <a:gd name="T62" fmla="*/ 315018738 w 302"/>
                <a:gd name="T63" fmla="*/ 410786263 h 200"/>
                <a:gd name="T64" fmla="*/ 322580000 w 302"/>
                <a:gd name="T65" fmla="*/ 420866888 h 200"/>
                <a:gd name="T66" fmla="*/ 320059050 w 302"/>
                <a:gd name="T67" fmla="*/ 428426563 h 200"/>
                <a:gd name="T68" fmla="*/ 302418750 w 302"/>
                <a:gd name="T69" fmla="*/ 408265313 h 200"/>
                <a:gd name="T70" fmla="*/ 279736550 w 302"/>
                <a:gd name="T71" fmla="*/ 385584700 h 200"/>
                <a:gd name="T72" fmla="*/ 282257500 w 302"/>
                <a:gd name="T73" fmla="*/ 375504075 h 200"/>
                <a:gd name="T74" fmla="*/ 279736550 w 302"/>
                <a:gd name="T75" fmla="*/ 383063750 h 200"/>
                <a:gd name="T76" fmla="*/ 257055938 w 302"/>
                <a:gd name="T77" fmla="*/ 380544388 h 200"/>
                <a:gd name="T78" fmla="*/ 236894688 w 302"/>
                <a:gd name="T79" fmla="*/ 380544388 h 200"/>
                <a:gd name="T80" fmla="*/ 214212488 w 302"/>
                <a:gd name="T81" fmla="*/ 380544388 h 200"/>
                <a:gd name="T82" fmla="*/ 219252800 w 302"/>
                <a:gd name="T83" fmla="*/ 383063750 h 200"/>
                <a:gd name="T84" fmla="*/ 178931888 w 302"/>
                <a:gd name="T85" fmla="*/ 360383138 h 200"/>
                <a:gd name="T86" fmla="*/ 136088438 w 302"/>
                <a:gd name="T87" fmla="*/ 350302513 h 200"/>
                <a:gd name="T88" fmla="*/ 113406238 w 302"/>
                <a:gd name="T89" fmla="*/ 347781563 h 200"/>
                <a:gd name="T90" fmla="*/ 85685313 w 302"/>
                <a:gd name="T91" fmla="*/ 332660625 h 200"/>
                <a:gd name="T92" fmla="*/ 35282188 w 302"/>
                <a:gd name="T93" fmla="*/ 315018738 h 200"/>
                <a:gd name="T94" fmla="*/ 12599988 w 302"/>
                <a:gd name="T95" fmla="*/ 269655925 h 200"/>
                <a:gd name="T96" fmla="*/ 5040313 w 302"/>
                <a:gd name="T97" fmla="*/ 204133450 h 200"/>
                <a:gd name="T98" fmla="*/ 2520950 w 302"/>
                <a:gd name="T99" fmla="*/ 178931888 h 200"/>
                <a:gd name="T100" fmla="*/ 22682200 w 302"/>
                <a:gd name="T101" fmla="*/ 163810950 h 200"/>
                <a:gd name="T102" fmla="*/ 42843450 w 302"/>
                <a:gd name="T103" fmla="*/ 138607800 h 200"/>
                <a:gd name="T104" fmla="*/ 47882175 w 302"/>
                <a:gd name="T105" fmla="*/ 108367513 h 200"/>
                <a:gd name="T106" fmla="*/ 65524063 w 302"/>
                <a:gd name="T107" fmla="*/ 98286888 h 200"/>
                <a:gd name="T108" fmla="*/ 68043425 w 302"/>
                <a:gd name="T109" fmla="*/ 78124050 h 200"/>
                <a:gd name="T110" fmla="*/ 45362813 w 302"/>
                <a:gd name="T111" fmla="*/ 60483750 h 200"/>
                <a:gd name="T112" fmla="*/ 37801550 w 302"/>
                <a:gd name="T113" fmla="*/ 55443438 h 200"/>
                <a:gd name="T114" fmla="*/ 40322500 w 302"/>
                <a:gd name="T115" fmla="*/ 45362813 h 200"/>
                <a:gd name="T116" fmla="*/ 47882175 w 302"/>
                <a:gd name="T117" fmla="*/ 32761238 h 200"/>
                <a:gd name="T118" fmla="*/ 45362813 w 302"/>
                <a:gd name="T119" fmla="*/ 17640300 h 20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02"/>
                <a:gd name="T181" fmla="*/ 0 h 200"/>
                <a:gd name="T182" fmla="*/ 302 w 302"/>
                <a:gd name="T183" fmla="*/ 200 h 20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02" h="200">
                  <a:moveTo>
                    <a:pt x="83" y="6"/>
                  </a:moveTo>
                  <a:lnTo>
                    <a:pt x="115" y="6"/>
                  </a:lnTo>
                  <a:lnTo>
                    <a:pt x="125" y="4"/>
                  </a:lnTo>
                  <a:lnTo>
                    <a:pt x="133" y="4"/>
                  </a:lnTo>
                  <a:lnTo>
                    <a:pt x="223" y="1"/>
                  </a:lnTo>
                  <a:lnTo>
                    <a:pt x="242" y="0"/>
                  </a:lnTo>
                  <a:lnTo>
                    <a:pt x="274" y="31"/>
                  </a:lnTo>
                  <a:lnTo>
                    <a:pt x="276" y="64"/>
                  </a:lnTo>
                  <a:lnTo>
                    <a:pt x="301" y="134"/>
                  </a:lnTo>
                  <a:lnTo>
                    <a:pt x="250" y="151"/>
                  </a:lnTo>
                  <a:lnTo>
                    <a:pt x="240" y="154"/>
                  </a:lnTo>
                  <a:lnTo>
                    <a:pt x="238" y="157"/>
                  </a:lnTo>
                  <a:lnTo>
                    <a:pt x="231" y="171"/>
                  </a:lnTo>
                  <a:lnTo>
                    <a:pt x="230" y="170"/>
                  </a:lnTo>
                  <a:lnTo>
                    <a:pt x="226" y="170"/>
                  </a:lnTo>
                  <a:lnTo>
                    <a:pt x="223" y="172"/>
                  </a:lnTo>
                  <a:lnTo>
                    <a:pt x="220" y="174"/>
                  </a:lnTo>
                  <a:lnTo>
                    <a:pt x="219" y="174"/>
                  </a:lnTo>
                  <a:lnTo>
                    <a:pt x="217" y="176"/>
                  </a:lnTo>
                  <a:lnTo>
                    <a:pt x="218" y="179"/>
                  </a:lnTo>
                  <a:lnTo>
                    <a:pt x="217" y="180"/>
                  </a:lnTo>
                  <a:lnTo>
                    <a:pt x="215" y="180"/>
                  </a:lnTo>
                  <a:lnTo>
                    <a:pt x="213" y="180"/>
                  </a:lnTo>
                  <a:lnTo>
                    <a:pt x="211" y="179"/>
                  </a:lnTo>
                  <a:lnTo>
                    <a:pt x="209" y="179"/>
                  </a:lnTo>
                  <a:lnTo>
                    <a:pt x="205" y="179"/>
                  </a:lnTo>
                  <a:lnTo>
                    <a:pt x="201" y="176"/>
                  </a:lnTo>
                  <a:lnTo>
                    <a:pt x="199" y="176"/>
                  </a:lnTo>
                  <a:lnTo>
                    <a:pt x="197" y="176"/>
                  </a:lnTo>
                  <a:lnTo>
                    <a:pt x="194" y="175"/>
                  </a:lnTo>
                  <a:lnTo>
                    <a:pt x="190" y="175"/>
                  </a:lnTo>
                  <a:lnTo>
                    <a:pt x="190" y="178"/>
                  </a:lnTo>
                  <a:lnTo>
                    <a:pt x="190" y="179"/>
                  </a:lnTo>
                  <a:lnTo>
                    <a:pt x="189" y="181"/>
                  </a:lnTo>
                  <a:lnTo>
                    <a:pt x="189" y="183"/>
                  </a:lnTo>
                  <a:lnTo>
                    <a:pt x="188" y="184"/>
                  </a:lnTo>
                  <a:lnTo>
                    <a:pt x="186" y="183"/>
                  </a:lnTo>
                  <a:lnTo>
                    <a:pt x="185" y="185"/>
                  </a:lnTo>
                  <a:lnTo>
                    <a:pt x="184" y="186"/>
                  </a:lnTo>
                  <a:lnTo>
                    <a:pt x="185" y="190"/>
                  </a:lnTo>
                  <a:lnTo>
                    <a:pt x="184" y="190"/>
                  </a:lnTo>
                  <a:lnTo>
                    <a:pt x="183" y="190"/>
                  </a:lnTo>
                  <a:lnTo>
                    <a:pt x="182" y="191"/>
                  </a:lnTo>
                  <a:lnTo>
                    <a:pt x="183" y="190"/>
                  </a:lnTo>
                  <a:lnTo>
                    <a:pt x="182" y="188"/>
                  </a:lnTo>
                  <a:lnTo>
                    <a:pt x="181" y="188"/>
                  </a:lnTo>
                  <a:lnTo>
                    <a:pt x="181" y="187"/>
                  </a:lnTo>
                  <a:lnTo>
                    <a:pt x="180" y="187"/>
                  </a:lnTo>
                  <a:lnTo>
                    <a:pt x="179" y="189"/>
                  </a:lnTo>
                  <a:lnTo>
                    <a:pt x="177" y="187"/>
                  </a:lnTo>
                  <a:lnTo>
                    <a:pt x="177" y="188"/>
                  </a:lnTo>
                  <a:lnTo>
                    <a:pt x="176" y="188"/>
                  </a:lnTo>
                  <a:lnTo>
                    <a:pt x="176" y="187"/>
                  </a:lnTo>
                  <a:lnTo>
                    <a:pt x="174" y="189"/>
                  </a:lnTo>
                  <a:lnTo>
                    <a:pt x="174" y="188"/>
                  </a:lnTo>
                  <a:lnTo>
                    <a:pt x="173" y="187"/>
                  </a:lnTo>
                  <a:lnTo>
                    <a:pt x="172" y="190"/>
                  </a:lnTo>
                  <a:lnTo>
                    <a:pt x="172" y="191"/>
                  </a:lnTo>
                  <a:lnTo>
                    <a:pt x="171" y="191"/>
                  </a:lnTo>
                  <a:lnTo>
                    <a:pt x="169" y="193"/>
                  </a:lnTo>
                  <a:lnTo>
                    <a:pt x="172" y="193"/>
                  </a:lnTo>
                  <a:lnTo>
                    <a:pt x="172" y="194"/>
                  </a:lnTo>
                  <a:lnTo>
                    <a:pt x="169" y="194"/>
                  </a:lnTo>
                  <a:lnTo>
                    <a:pt x="169" y="196"/>
                  </a:lnTo>
                  <a:lnTo>
                    <a:pt x="171" y="196"/>
                  </a:lnTo>
                  <a:lnTo>
                    <a:pt x="172" y="196"/>
                  </a:lnTo>
                  <a:lnTo>
                    <a:pt x="171" y="197"/>
                  </a:lnTo>
                  <a:lnTo>
                    <a:pt x="169" y="197"/>
                  </a:lnTo>
                  <a:lnTo>
                    <a:pt x="169" y="198"/>
                  </a:lnTo>
                  <a:lnTo>
                    <a:pt x="168" y="198"/>
                  </a:lnTo>
                  <a:lnTo>
                    <a:pt x="168" y="199"/>
                  </a:lnTo>
                  <a:lnTo>
                    <a:pt x="167" y="198"/>
                  </a:lnTo>
                  <a:lnTo>
                    <a:pt x="166" y="199"/>
                  </a:lnTo>
                  <a:lnTo>
                    <a:pt x="166" y="198"/>
                  </a:lnTo>
                  <a:lnTo>
                    <a:pt x="164" y="198"/>
                  </a:lnTo>
                  <a:lnTo>
                    <a:pt x="164" y="196"/>
                  </a:lnTo>
                  <a:lnTo>
                    <a:pt x="163" y="195"/>
                  </a:lnTo>
                  <a:lnTo>
                    <a:pt x="164" y="199"/>
                  </a:lnTo>
                  <a:lnTo>
                    <a:pt x="160" y="197"/>
                  </a:lnTo>
                  <a:lnTo>
                    <a:pt x="159" y="196"/>
                  </a:lnTo>
                  <a:lnTo>
                    <a:pt x="154" y="192"/>
                  </a:lnTo>
                  <a:lnTo>
                    <a:pt x="154" y="191"/>
                  </a:lnTo>
                  <a:lnTo>
                    <a:pt x="154" y="190"/>
                  </a:lnTo>
                  <a:lnTo>
                    <a:pt x="154" y="187"/>
                  </a:lnTo>
                  <a:lnTo>
                    <a:pt x="149" y="182"/>
                  </a:lnTo>
                  <a:lnTo>
                    <a:pt x="150" y="181"/>
                  </a:lnTo>
                  <a:lnTo>
                    <a:pt x="151" y="180"/>
                  </a:lnTo>
                  <a:lnTo>
                    <a:pt x="149" y="178"/>
                  </a:lnTo>
                  <a:lnTo>
                    <a:pt x="151" y="176"/>
                  </a:lnTo>
                  <a:lnTo>
                    <a:pt x="151" y="175"/>
                  </a:lnTo>
                  <a:lnTo>
                    <a:pt x="150" y="175"/>
                  </a:lnTo>
                  <a:lnTo>
                    <a:pt x="149" y="175"/>
                  </a:lnTo>
                  <a:lnTo>
                    <a:pt x="149" y="173"/>
                  </a:lnTo>
                  <a:lnTo>
                    <a:pt x="149" y="172"/>
                  </a:lnTo>
                  <a:lnTo>
                    <a:pt x="147" y="169"/>
                  </a:lnTo>
                  <a:lnTo>
                    <a:pt x="145" y="169"/>
                  </a:lnTo>
                  <a:lnTo>
                    <a:pt x="144" y="169"/>
                  </a:lnTo>
                  <a:lnTo>
                    <a:pt x="144" y="170"/>
                  </a:lnTo>
                  <a:lnTo>
                    <a:pt x="145" y="171"/>
                  </a:lnTo>
                  <a:lnTo>
                    <a:pt x="144" y="172"/>
                  </a:lnTo>
                  <a:lnTo>
                    <a:pt x="143" y="172"/>
                  </a:lnTo>
                  <a:lnTo>
                    <a:pt x="144" y="173"/>
                  </a:lnTo>
                  <a:lnTo>
                    <a:pt x="144" y="172"/>
                  </a:lnTo>
                  <a:lnTo>
                    <a:pt x="145" y="170"/>
                  </a:lnTo>
                  <a:lnTo>
                    <a:pt x="145" y="169"/>
                  </a:lnTo>
                  <a:lnTo>
                    <a:pt x="146" y="170"/>
                  </a:lnTo>
                  <a:lnTo>
                    <a:pt x="149" y="172"/>
                  </a:lnTo>
                  <a:lnTo>
                    <a:pt x="149" y="173"/>
                  </a:lnTo>
                  <a:lnTo>
                    <a:pt x="149" y="175"/>
                  </a:lnTo>
                  <a:lnTo>
                    <a:pt x="149" y="176"/>
                  </a:lnTo>
                  <a:lnTo>
                    <a:pt x="148" y="176"/>
                  </a:lnTo>
                  <a:lnTo>
                    <a:pt x="148" y="178"/>
                  </a:lnTo>
                  <a:lnTo>
                    <a:pt x="149" y="180"/>
                  </a:lnTo>
                  <a:lnTo>
                    <a:pt x="148" y="181"/>
                  </a:lnTo>
                  <a:lnTo>
                    <a:pt x="148" y="182"/>
                  </a:lnTo>
                  <a:lnTo>
                    <a:pt x="153" y="188"/>
                  </a:lnTo>
                  <a:lnTo>
                    <a:pt x="152" y="189"/>
                  </a:lnTo>
                  <a:lnTo>
                    <a:pt x="153" y="192"/>
                  </a:lnTo>
                  <a:lnTo>
                    <a:pt x="152" y="192"/>
                  </a:lnTo>
                  <a:lnTo>
                    <a:pt x="152" y="191"/>
                  </a:lnTo>
                  <a:lnTo>
                    <a:pt x="151" y="189"/>
                  </a:lnTo>
                  <a:lnTo>
                    <a:pt x="149" y="189"/>
                  </a:lnTo>
                  <a:lnTo>
                    <a:pt x="148" y="190"/>
                  </a:lnTo>
                  <a:lnTo>
                    <a:pt x="149" y="190"/>
                  </a:lnTo>
                  <a:lnTo>
                    <a:pt x="150" y="190"/>
                  </a:lnTo>
                  <a:lnTo>
                    <a:pt x="151" y="191"/>
                  </a:lnTo>
                  <a:lnTo>
                    <a:pt x="151" y="192"/>
                  </a:lnTo>
                  <a:lnTo>
                    <a:pt x="154" y="194"/>
                  </a:lnTo>
                  <a:lnTo>
                    <a:pt x="155" y="195"/>
                  </a:lnTo>
                  <a:lnTo>
                    <a:pt x="155" y="196"/>
                  </a:lnTo>
                  <a:lnTo>
                    <a:pt x="153" y="196"/>
                  </a:lnTo>
                  <a:lnTo>
                    <a:pt x="152" y="195"/>
                  </a:lnTo>
                  <a:lnTo>
                    <a:pt x="149" y="193"/>
                  </a:lnTo>
                  <a:lnTo>
                    <a:pt x="145" y="190"/>
                  </a:lnTo>
                  <a:lnTo>
                    <a:pt x="142" y="187"/>
                  </a:lnTo>
                  <a:lnTo>
                    <a:pt x="143" y="187"/>
                  </a:lnTo>
                  <a:lnTo>
                    <a:pt x="139" y="184"/>
                  </a:lnTo>
                  <a:lnTo>
                    <a:pt x="135" y="181"/>
                  </a:lnTo>
                  <a:lnTo>
                    <a:pt x="135" y="180"/>
                  </a:lnTo>
                  <a:lnTo>
                    <a:pt x="134" y="176"/>
                  </a:lnTo>
                  <a:lnTo>
                    <a:pt x="134" y="175"/>
                  </a:lnTo>
                  <a:lnTo>
                    <a:pt x="132" y="175"/>
                  </a:lnTo>
                  <a:lnTo>
                    <a:pt x="129" y="173"/>
                  </a:lnTo>
                  <a:lnTo>
                    <a:pt x="129" y="172"/>
                  </a:lnTo>
                  <a:lnTo>
                    <a:pt x="128" y="171"/>
                  </a:lnTo>
                  <a:lnTo>
                    <a:pt x="128" y="169"/>
                  </a:lnTo>
                  <a:lnTo>
                    <a:pt x="127" y="169"/>
                  </a:lnTo>
                  <a:lnTo>
                    <a:pt x="128" y="167"/>
                  </a:lnTo>
                  <a:lnTo>
                    <a:pt x="127" y="167"/>
                  </a:lnTo>
                  <a:lnTo>
                    <a:pt x="127" y="165"/>
                  </a:lnTo>
                  <a:lnTo>
                    <a:pt x="127" y="164"/>
                  </a:lnTo>
                  <a:lnTo>
                    <a:pt x="127" y="163"/>
                  </a:lnTo>
                  <a:lnTo>
                    <a:pt x="125" y="163"/>
                  </a:lnTo>
                  <a:lnTo>
                    <a:pt x="126" y="163"/>
                  </a:lnTo>
                  <a:lnTo>
                    <a:pt x="127" y="164"/>
                  </a:lnTo>
                  <a:lnTo>
                    <a:pt x="127" y="165"/>
                  </a:lnTo>
                  <a:lnTo>
                    <a:pt x="126" y="167"/>
                  </a:lnTo>
                  <a:lnTo>
                    <a:pt x="128" y="167"/>
                  </a:lnTo>
                  <a:lnTo>
                    <a:pt x="127" y="169"/>
                  </a:lnTo>
                  <a:lnTo>
                    <a:pt x="128" y="169"/>
                  </a:lnTo>
                  <a:lnTo>
                    <a:pt x="128" y="170"/>
                  </a:lnTo>
                  <a:lnTo>
                    <a:pt x="127" y="170"/>
                  </a:lnTo>
                  <a:lnTo>
                    <a:pt x="125" y="169"/>
                  </a:lnTo>
                  <a:lnTo>
                    <a:pt x="125" y="167"/>
                  </a:lnTo>
                  <a:lnTo>
                    <a:pt x="123" y="165"/>
                  </a:lnTo>
                  <a:lnTo>
                    <a:pt x="121" y="164"/>
                  </a:lnTo>
                  <a:lnTo>
                    <a:pt x="120" y="162"/>
                  </a:lnTo>
                  <a:lnTo>
                    <a:pt x="119" y="160"/>
                  </a:lnTo>
                  <a:lnTo>
                    <a:pt x="117" y="158"/>
                  </a:lnTo>
                  <a:lnTo>
                    <a:pt x="112" y="158"/>
                  </a:lnTo>
                  <a:lnTo>
                    <a:pt x="110" y="154"/>
                  </a:lnTo>
                  <a:lnTo>
                    <a:pt x="111" y="153"/>
                  </a:lnTo>
                  <a:lnTo>
                    <a:pt x="111" y="152"/>
                  </a:lnTo>
                  <a:lnTo>
                    <a:pt x="111" y="151"/>
                  </a:lnTo>
                  <a:lnTo>
                    <a:pt x="110" y="150"/>
                  </a:lnTo>
                  <a:lnTo>
                    <a:pt x="111" y="149"/>
                  </a:lnTo>
                  <a:lnTo>
                    <a:pt x="112" y="149"/>
                  </a:lnTo>
                  <a:lnTo>
                    <a:pt x="111" y="148"/>
                  </a:lnTo>
                  <a:lnTo>
                    <a:pt x="110" y="150"/>
                  </a:lnTo>
                  <a:lnTo>
                    <a:pt x="111" y="151"/>
                  </a:lnTo>
                  <a:lnTo>
                    <a:pt x="111" y="152"/>
                  </a:lnTo>
                  <a:lnTo>
                    <a:pt x="110" y="153"/>
                  </a:lnTo>
                  <a:lnTo>
                    <a:pt x="108" y="152"/>
                  </a:lnTo>
                  <a:lnTo>
                    <a:pt x="106" y="152"/>
                  </a:lnTo>
                  <a:lnTo>
                    <a:pt x="103" y="151"/>
                  </a:lnTo>
                  <a:lnTo>
                    <a:pt x="102" y="151"/>
                  </a:lnTo>
                  <a:lnTo>
                    <a:pt x="98" y="150"/>
                  </a:lnTo>
                  <a:lnTo>
                    <a:pt x="96" y="149"/>
                  </a:lnTo>
                  <a:lnTo>
                    <a:pt x="96" y="148"/>
                  </a:lnTo>
                  <a:lnTo>
                    <a:pt x="94" y="149"/>
                  </a:lnTo>
                  <a:lnTo>
                    <a:pt x="94" y="151"/>
                  </a:lnTo>
                  <a:lnTo>
                    <a:pt x="93" y="152"/>
                  </a:lnTo>
                  <a:lnTo>
                    <a:pt x="88" y="152"/>
                  </a:lnTo>
                  <a:lnTo>
                    <a:pt x="87" y="151"/>
                  </a:lnTo>
                  <a:lnTo>
                    <a:pt x="85" y="151"/>
                  </a:lnTo>
                  <a:lnTo>
                    <a:pt x="85" y="150"/>
                  </a:lnTo>
                  <a:lnTo>
                    <a:pt x="84" y="151"/>
                  </a:lnTo>
                  <a:lnTo>
                    <a:pt x="84" y="152"/>
                  </a:lnTo>
                  <a:lnTo>
                    <a:pt x="87" y="151"/>
                  </a:lnTo>
                  <a:lnTo>
                    <a:pt x="87" y="152"/>
                  </a:lnTo>
                  <a:lnTo>
                    <a:pt x="83" y="152"/>
                  </a:lnTo>
                  <a:lnTo>
                    <a:pt x="81" y="152"/>
                  </a:lnTo>
                  <a:lnTo>
                    <a:pt x="79" y="149"/>
                  </a:lnTo>
                  <a:lnTo>
                    <a:pt x="75" y="145"/>
                  </a:lnTo>
                  <a:lnTo>
                    <a:pt x="71" y="143"/>
                  </a:lnTo>
                  <a:lnTo>
                    <a:pt x="68" y="142"/>
                  </a:lnTo>
                  <a:lnTo>
                    <a:pt x="64" y="142"/>
                  </a:lnTo>
                  <a:lnTo>
                    <a:pt x="63" y="142"/>
                  </a:lnTo>
                  <a:lnTo>
                    <a:pt x="61" y="141"/>
                  </a:lnTo>
                  <a:lnTo>
                    <a:pt x="54" y="139"/>
                  </a:lnTo>
                  <a:lnTo>
                    <a:pt x="54" y="138"/>
                  </a:lnTo>
                  <a:lnTo>
                    <a:pt x="53" y="139"/>
                  </a:lnTo>
                  <a:lnTo>
                    <a:pt x="50" y="137"/>
                  </a:lnTo>
                  <a:lnTo>
                    <a:pt x="49" y="137"/>
                  </a:lnTo>
                  <a:lnTo>
                    <a:pt x="45" y="138"/>
                  </a:lnTo>
                  <a:lnTo>
                    <a:pt x="44" y="138"/>
                  </a:lnTo>
                  <a:lnTo>
                    <a:pt x="41" y="136"/>
                  </a:lnTo>
                  <a:lnTo>
                    <a:pt x="39" y="134"/>
                  </a:lnTo>
                  <a:lnTo>
                    <a:pt x="37" y="132"/>
                  </a:lnTo>
                  <a:lnTo>
                    <a:pt x="34" y="132"/>
                  </a:lnTo>
                  <a:lnTo>
                    <a:pt x="33" y="132"/>
                  </a:lnTo>
                  <a:lnTo>
                    <a:pt x="31" y="133"/>
                  </a:lnTo>
                  <a:lnTo>
                    <a:pt x="28" y="132"/>
                  </a:lnTo>
                  <a:lnTo>
                    <a:pt x="23" y="129"/>
                  </a:lnTo>
                  <a:lnTo>
                    <a:pt x="14" y="125"/>
                  </a:lnTo>
                  <a:lnTo>
                    <a:pt x="7" y="120"/>
                  </a:lnTo>
                  <a:lnTo>
                    <a:pt x="4" y="116"/>
                  </a:lnTo>
                  <a:lnTo>
                    <a:pt x="4" y="113"/>
                  </a:lnTo>
                  <a:lnTo>
                    <a:pt x="4" y="110"/>
                  </a:lnTo>
                  <a:lnTo>
                    <a:pt x="5" y="107"/>
                  </a:lnTo>
                  <a:lnTo>
                    <a:pt x="4" y="100"/>
                  </a:lnTo>
                  <a:lnTo>
                    <a:pt x="5" y="94"/>
                  </a:lnTo>
                  <a:lnTo>
                    <a:pt x="4" y="87"/>
                  </a:lnTo>
                  <a:lnTo>
                    <a:pt x="2" y="84"/>
                  </a:lnTo>
                  <a:lnTo>
                    <a:pt x="2" y="81"/>
                  </a:lnTo>
                  <a:lnTo>
                    <a:pt x="3" y="75"/>
                  </a:lnTo>
                  <a:lnTo>
                    <a:pt x="0" y="72"/>
                  </a:lnTo>
                  <a:lnTo>
                    <a:pt x="0" y="71"/>
                  </a:lnTo>
                  <a:lnTo>
                    <a:pt x="1" y="71"/>
                  </a:lnTo>
                  <a:lnTo>
                    <a:pt x="7" y="71"/>
                  </a:lnTo>
                  <a:lnTo>
                    <a:pt x="9" y="71"/>
                  </a:lnTo>
                  <a:lnTo>
                    <a:pt x="10" y="70"/>
                  </a:lnTo>
                  <a:lnTo>
                    <a:pt x="10" y="68"/>
                  </a:lnTo>
                  <a:lnTo>
                    <a:pt x="9" y="65"/>
                  </a:lnTo>
                  <a:lnTo>
                    <a:pt x="9" y="63"/>
                  </a:lnTo>
                  <a:lnTo>
                    <a:pt x="9" y="60"/>
                  </a:lnTo>
                  <a:lnTo>
                    <a:pt x="14" y="59"/>
                  </a:lnTo>
                  <a:lnTo>
                    <a:pt x="15" y="58"/>
                  </a:lnTo>
                  <a:lnTo>
                    <a:pt x="17" y="55"/>
                  </a:lnTo>
                  <a:lnTo>
                    <a:pt x="16" y="53"/>
                  </a:lnTo>
                  <a:lnTo>
                    <a:pt x="17" y="49"/>
                  </a:lnTo>
                  <a:lnTo>
                    <a:pt x="17" y="48"/>
                  </a:lnTo>
                  <a:lnTo>
                    <a:pt x="17" y="44"/>
                  </a:lnTo>
                  <a:lnTo>
                    <a:pt x="19" y="43"/>
                  </a:lnTo>
                  <a:lnTo>
                    <a:pt x="21" y="46"/>
                  </a:lnTo>
                  <a:lnTo>
                    <a:pt x="23" y="44"/>
                  </a:lnTo>
                  <a:lnTo>
                    <a:pt x="24" y="44"/>
                  </a:lnTo>
                  <a:lnTo>
                    <a:pt x="25" y="41"/>
                  </a:lnTo>
                  <a:lnTo>
                    <a:pt x="26" y="39"/>
                  </a:lnTo>
                  <a:lnTo>
                    <a:pt x="26" y="36"/>
                  </a:lnTo>
                  <a:lnTo>
                    <a:pt x="26" y="35"/>
                  </a:lnTo>
                  <a:lnTo>
                    <a:pt x="27" y="34"/>
                  </a:lnTo>
                  <a:lnTo>
                    <a:pt x="27" y="33"/>
                  </a:lnTo>
                  <a:lnTo>
                    <a:pt x="27" y="31"/>
                  </a:lnTo>
                  <a:lnTo>
                    <a:pt x="26" y="30"/>
                  </a:lnTo>
                  <a:lnTo>
                    <a:pt x="23" y="27"/>
                  </a:lnTo>
                  <a:lnTo>
                    <a:pt x="20" y="26"/>
                  </a:lnTo>
                  <a:lnTo>
                    <a:pt x="19" y="24"/>
                  </a:lnTo>
                  <a:lnTo>
                    <a:pt x="18" y="24"/>
                  </a:lnTo>
                  <a:lnTo>
                    <a:pt x="16" y="26"/>
                  </a:lnTo>
                  <a:lnTo>
                    <a:pt x="14" y="25"/>
                  </a:lnTo>
                  <a:lnTo>
                    <a:pt x="14" y="24"/>
                  </a:lnTo>
                  <a:lnTo>
                    <a:pt x="15" y="22"/>
                  </a:lnTo>
                  <a:lnTo>
                    <a:pt x="15" y="24"/>
                  </a:lnTo>
                  <a:lnTo>
                    <a:pt x="17" y="24"/>
                  </a:lnTo>
                  <a:lnTo>
                    <a:pt x="17" y="21"/>
                  </a:lnTo>
                  <a:lnTo>
                    <a:pt x="15" y="19"/>
                  </a:lnTo>
                  <a:lnTo>
                    <a:pt x="16" y="18"/>
                  </a:lnTo>
                  <a:lnTo>
                    <a:pt x="18" y="18"/>
                  </a:lnTo>
                  <a:lnTo>
                    <a:pt x="19" y="18"/>
                  </a:lnTo>
                  <a:lnTo>
                    <a:pt x="20" y="16"/>
                  </a:lnTo>
                  <a:lnTo>
                    <a:pt x="20" y="14"/>
                  </a:lnTo>
                  <a:lnTo>
                    <a:pt x="19" y="13"/>
                  </a:lnTo>
                  <a:lnTo>
                    <a:pt x="18" y="13"/>
                  </a:lnTo>
                  <a:lnTo>
                    <a:pt x="18" y="10"/>
                  </a:lnTo>
                  <a:lnTo>
                    <a:pt x="18" y="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2" name="Line 629">
              <a:extLst>
                <a:ext uri="{FF2B5EF4-FFF2-40B4-BE49-F238E27FC236}">
                  <a16:creationId xmlns:a16="http://schemas.microsoft.com/office/drawing/2014/main" id="{C82E4C45-CDB4-F09C-2B09-9BFF00AA60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04597" y="4426763"/>
              <a:ext cx="10067" cy="1006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3" name="Line 630">
              <a:extLst>
                <a:ext uri="{FF2B5EF4-FFF2-40B4-BE49-F238E27FC236}">
                  <a16:creationId xmlns:a16="http://schemas.microsoft.com/office/drawing/2014/main" id="{F54DC2D8-D7B5-0CEE-60BE-F75BAD40D2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7953" y="4420052"/>
              <a:ext cx="6711" cy="6711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4" name="Freeform 631">
              <a:extLst>
                <a:ext uri="{FF2B5EF4-FFF2-40B4-BE49-F238E27FC236}">
                  <a16:creationId xmlns:a16="http://schemas.microsoft.com/office/drawing/2014/main" id="{365D65CC-A45A-E6A4-7E4E-BB99C09644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7886" y="4213682"/>
              <a:ext cx="469783" cy="325493"/>
            </a:xfrm>
            <a:custGeom>
              <a:avLst/>
              <a:gdLst>
                <a:gd name="T0" fmla="*/ 15120938 w 280"/>
                <a:gd name="T1" fmla="*/ 309978425 h 194"/>
                <a:gd name="T2" fmla="*/ 2520950 w 280"/>
                <a:gd name="T3" fmla="*/ 294857488 h 194"/>
                <a:gd name="T4" fmla="*/ 15120938 w 280"/>
                <a:gd name="T5" fmla="*/ 257055938 h 194"/>
                <a:gd name="T6" fmla="*/ 0 w 280"/>
                <a:gd name="T7" fmla="*/ 226814063 h 194"/>
                <a:gd name="T8" fmla="*/ 50403125 w 280"/>
                <a:gd name="T9" fmla="*/ 181451250 h 194"/>
                <a:gd name="T10" fmla="*/ 45362813 w 280"/>
                <a:gd name="T11" fmla="*/ 156249688 h 194"/>
                <a:gd name="T12" fmla="*/ 50403125 w 280"/>
                <a:gd name="T13" fmla="*/ 146169063 h 194"/>
                <a:gd name="T14" fmla="*/ 30241875 w 280"/>
                <a:gd name="T15" fmla="*/ 103327200 h 194"/>
                <a:gd name="T16" fmla="*/ 63003113 w 280"/>
                <a:gd name="T17" fmla="*/ 80645000 h 194"/>
                <a:gd name="T18" fmla="*/ 65524063 w 280"/>
                <a:gd name="T19" fmla="*/ 57964388 h 194"/>
                <a:gd name="T20" fmla="*/ 120967500 w 280"/>
                <a:gd name="T21" fmla="*/ 22682200 h 194"/>
                <a:gd name="T22" fmla="*/ 128527175 w 280"/>
                <a:gd name="T23" fmla="*/ 2520950 h 194"/>
                <a:gd name="T24" fmla="*/ 141128750 w 280"/>
                <a:gd name="T25" fmla="*/ 12601575 h 194"/>
                <a:gd name="T26" fmla="*/ 161290000 w 280"/>
                <a:gd name="T27" fmla="*/ 35282188 h 194"/>
                <a:gd name="T28" fmla="*/ 209172175 w 280"/>
                <a:gd name="T29" fmla="*/ 0 h 194"/>
                <a:gd name="T30" fmla="*/ 262096250 w 280"/>
                <a:gd name="T31" fmla="*/ 15120938 h 194"/>
                <a:gd name="T32" fmla="*/ 269655925 w 280"/>
                <a:gd name="T33" fmla="*/ 27722513 h 194"/>
                <a:gd name="T34" fmla="*/ 274696238 w 280"/>
                <a:gd name="T35" fmla="*/ 40322500 h 194"/>
                <a:gd name="T36" fmla="*/ 362902500 w 280"/>
                <a:gd name="T37" fmla="*/ 52924075 h 194"/>
                <a:gd name="T38" fmla="*/ 372983125 w 280"/>
                <a:gd name="T39" fmla="*/ 30241875 h 194"/>
                <a:gd name="T40" fmla="*/ 410784675 w 280"/>
                <a:gd name="T41" fmla="*/ 52924075 h 194"/>
                <a:gd name="T42" fmla="*/ 524192500 w 280"/>
                <a:gd name="T43" fmla="*/ 60483750 h 194"/>
                <a:gd name="T44" fmla="*/ 599797188 w 280"/>
                <a:gd name="T45" fmla="*/ 98286888 h 194"/>
                <a:gd name="T46" fmla="*/ 612397175 w 280"/>
                <a:gd name="T47" fmla="*/ 68043425 h 194"/>
                <a:gd name="T48" fmla="*/ 665321250 w 280"/>
                <a:gd name="T49" fmla="*/ 98286888 h 194"/>
                <a:gd name="T50" fmla="*/ 677922825 w 280"/>
                <a:gd name="T51" fmla="*/ 93246575 h 194"/>
                <a:gd name="T52" fmla="*/ 703124388 w 280"/>
                <a:gd name="T53" fmla="*/ 83165950 h 194"/>
                <a:gd name="T54" fmla="*/ 688003450 w 280"/>
                <a:gd name="T55" fmla="*/ 196572188 h 194"/>
                <a:gd name="T56" fmla="*/ 655240625 w 280"/>
                <a:gd name="T57" fmla="*/ 234375325 h 194"/>
                <a:gd name="T58" fmla="*/ 647680950 w 280"/>
                <a:gd name="T59" fmla="*/ 249494675 h 194"/>
                <a:gd name="T60" fmla="*/ 534273125 w 280"/>
                <a:gd name="T61" fmla="*/ 307459063 h 194"/>
                <a:gd name="T62" fmla="*/ 524192500 w 280"/>
                <a:gd name="T63" fmla="*/ 347781563 h 194"/>
                <a:gd name="T64" fmla="*/ 536792488 w 280"/>
                <a:gd name="T65" fmla="*/ 362902500 h 194"/>
                <a:gd name="T66" fmla="*/ 546873113 w 280"/>
                <a:gd name="T67" fmla="*/ 383063750 h 194"/>
                <a:gd name="T68" fmla="*/ 509071563 w 280"/>
                <a:gd name="T69" fmla="*/ 443547500 h 194"/>
                <a:gd name="T70" fmla="*/ 496469988 w 280"/>
                <a:gd name="T71" fmla="*/ 425907200 h 194"/>
                <a:gd name="T72" fmla="*/ 425905613 w 280"/>
                <a:gd name="T73" fmla="*/ 453628125 h 194"/>
                <a:gd name="T74" fmla="*/ 367942813 w 280"/>
                <a:gd name="T75" fmla="*/ 420866888 h 194"/>
                <a:gd name="T76" fmla="*/ 292338125 w 280"/>
                <a:gd name="T77" fmla="*/ 420866888 h 194"/>
                <a:gd name="T78" fmla="*/ 214212488 w 280"/>
                <a:gd name="T79" fmla="*/ 461189388 h 194"/>
                <a:gd name="T80" fmla="*/ 204131863 w 280"/>
                <a:gd name="T81" fmla="*/ 453628125 h 194"/>
                <a:gd name="T82" fmla="*/ 136088438 w 280"/>
                <a:gd name="T83" fmla="*/ 483870000 h 194"/>
                <a:gd name="T84" fmla="*/ 100806250 w 280"/>
                <a:gd name="T85" fmla="*/ 486390950 h 194"/>
                <a:gd name="T86" fmla="*/ 47882175 w 280"/>
                <a:gd name="T87" fmla="*/ 453628125 h 194"/>
                <a:gd name="T88" fmla="*/ 50403125 w 280"/>
                <a:gd name="T89" fmla="*/ 418345938 h 194"/>
                <a:gd name="T90" fmla="*/ 35282188 w 280"/>
                <a:gd name="T91" fmla="*/ 408265313 h 194"/>
                <a:gd name="T92" fmla="*/ 40322500 w 280"/>
                <a:gd name="T93" fmla="*/ 378023438 h 194"/>
                <a:gd name="T94" fmla="*/ 10080625 w 280"/>
                <a:gd name="T95" fmla="*/ 335181575 h 19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80"/>
                <a:gd name="T145" fmla="*/ 0 h 194"/>
                <a:gd name="T146" fmla="*/ 280 w 280"/>
                <a:gd name="T147" fmla="*/ 194 h 19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80" h="194">
                  <a:moveTo>
                    <a:pt x="6" y="123"/>
                  </a:moveTo>
                  <a:lnTo>
                    <a:pt x="1" y="117"/>
                  </a:lnTo>
                  <a:lnTo>
                    <a:pt x="6" y="102"/>
                  </a:lnTo>
                  <a:lnTo>
                    <a:pt x="0" y="90"/>
                  </a:lnTo>
                  <a:lnTo>
                    <a:pt x="20" y="72"/>
                  </a:lnTo>
                  <a:lnTo>
                    <a:pt x="18" y="62"/>
                  </a:lnTo>
                  <a:lnTo>
                    <a:pt x="20" y="58"/>
                  </a:lnTo>
                  <a:lnTo>
                    <a:pt x="12" y="41"/>
                  </a:lnTo>
                  <a:lnTo>
                    <a:pt x="25" y="32"/>
                  </a:lnTo>
                  <a:lnTo>
                    <a:pt x="26" y="23"/>
                  </a:lnTo>
                  <a:lnTo>
                    <a:pt x="48" y="9"/>
                  </a:lnTo>
                  <a:lnTo>
                    <a:pt x="51" y="1"/>
                  </a:lnTo>
                  <a:lnTo>
                    <a:pt x="56" y="5"/>
                  </a:lnTo>
                  <a:lnTo>
                    <a:pt x="64" y="14"/>
                  </a:lnTo>
                  <a:lnTo>
                    <a:pt x="83" y="0"/>
                  </a:lnTo>
                  <a:lnTo>
                    <a:pt x="104" y="6"/>
                  </a:lnTo>
                  <a:lnTo>
                    <a:pt x="107" y="11"/>
                  </a:lnTo>
                  <a:lnTo>
                    <a:pt x="109" y="16"/>
                  </a:lnTo>
                  <a:lnTo>
                    <a:pt x="144" y="21"/>
                  </a:lnTo>
                  <a:lnTo>
                    <a:pt x="148" y="12"/>
                  </a:lnTo>
                  <a:lnTo>
                    <a:pt x="163" y="21"/>
                  </a:lnTo>
                  <a:lnTo>
                    <a:pt x="208" y="24"/>
                  </a:lnTo>
                  <a:lnTo>
                    <a:pt x="238" y="39"/>
                  </a:lnTo>
                  <a:lnTo>
                    <a:pt x="243" y="27"/>
                  </a:lnTo>
                  <a:lnTo>
                    <a:pt x="264" y="39"/>
                  </a:lnTo>
                  <a:lnTo>
                    <a:pt x="269" y="37"/>
                  </a:lnTo>
                  <a:lnTo>
                    <a:pt x="279" y="33"/>
                  </a:lnTo>
                  <a:lnTo>
                    <a:pt x="273" y="78"/>
                  </a:lnTo>
                  <a:lnTo>
                    <a:pt x="260" y="93"/>
                  </a:lnTo>
                  <a:lnTo>
                    <a:pt x="257" y="99"/>
                  </a:lnTo>
                  <a:lnTo>
                    <a:pt x="212" y="122"/>
                  </a:lnTo>
                  <a:lnTo>
                    <a:pt x="208" y="138"/>
                  </a:lnTo>
                  <a:lnTo>
                    <a:pt x="213" y="144"/>
                  </a:lnTo>
                  <a:lnTo>
                    <a:pt x="217" y="152"/>
                  </a:lnTo>
                  <a:lnTo>
                    <a:pt x="202" y="176"/>
                  </a:lnTo>
                  <a:lnTo>
                    <a:pt x="197" y="169"/>
                  </a:lnTo>
                  <a:lnTo>
                    <a:pt x="169" y="180"/>
                  </a:lnTo>
                  <a:lnTo>
                    <a:pt x="146" y="167"/>
                  </a:lnTo>
                  <a:lnTo>
                    <a:pt x="116" y="167"/>
                  </a:lnTo>
                  <a:lnTo>
                    <a:pt x="85" y="183"/>
                  </a:lnTo>
                  <a:lnTo>
                    <a:pt x="81" y="180"/>
                  </a:lnTo>
                  <a:lnTo>
                    <a:pt x="54" y="192"/>
                  </a:lnTo>
                  <a:lnTo>
                    <a:pt x="40" y="193"/>
                  </a:lnTo>
                  <a:lnTo>
                    <a:pt x="19" y="180"/>
                  </a:lnTo>
                  <a:lnTo>
                    <a:pt x="20" y="166"/>
                  </a:lnTo>
                  <a:lnTo>
                    <a:pt x="14" y="162"/>
                  </a:lnTo>
                  <a:lnTo>
                    <a:pt x="16" y="150"/>
                  </a:lnTo>
                  <a:lnTo>
                    <a:pt x="4" y="13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5" name="Line 632">
              <a:extLst>
                <a:ext uri="{FF2B5EF4-FFF2-40B4-BE49-F238E27FC236}">
                  <a16:creationId xmlns:a16="http://schemas.microsoft.com/office/drawing/2014/main" id="{EAFB615E-67B2-DB5D-1371-658DD588CA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351708" y="4030803"/>
              <a:ext cx="122479" cy="107379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6" name="Freeform 633">
              <a:extLst>
                <a:ext uri="{FF2B5EF4-FFF2-40B4-BE49-F238E27FC236}">
                  <a16:creationId xmlns:a16="http://schemas.microsoft.com/office/drawing/2014/main" id="{A90E2EAB-684D-73E7-A47F-AEE5F3472F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708" y="4030803"/>
              <a:ext cx="360726" cy="400993"/>
            </a:xfrm>
            <a:custGeom>
              <a:avLst/>
              <a:gdLst>
                <a:gd name="T0" fmla="*/ 115887 w 215"/>
                <a:gd name="T1" fmla="*/ 0 h 239"/>
                <a:gd name="T2" fmla="*/ 128587 w 215"/>
                <a:gd name="T3" fmla="*/ 4762 h 239"/>
                <a:gd name="T4" fmla="*/ 139700 w 215"/>
                <a:gd name="T5" fmla="*/ 31750 h 239"/>
                <a:gd name="T6" fmla="*/ 204787 w 215"/>
                <a:gd name="T7" fmla="*/ 101600 h 239"/>
                <a:gd name="T8" fmla="*/ 222250 w 215"/>
                <a:gd name="T9" fmla="*/ 106362 h 239"/>
                <a:gd name="T10" fmla="*/ 257175 w 215"/>
                <a:gd name="T11" fmla="*/ 144462 h 239"/>
                <a:gd name="T12" fmla="*/ 282575 w 215"/>
                <a:gd name="T13" fmla="*/ 147637 h 239"/>
                <a:gd name="T14" fmla="*/ 290512 w 215"/>
                <a:gd name="T15" fmla="*/ 150812 h 239"/>
                <a:gd name="T16" fmla="*/ 288925 w 215"/>
                <a:gd name="T17" fmla="*/ 158750 h 239"/>
                <a:gd name="T18" fmla="*/ 309562 w 215"/>
                <a:gd name="T19" fmla="*/ 161925 h 239"/>
                <a:gd name="T20" fmla="*/ 306387 w 215"/>
                <a:gd name="T21" fmla="*/ 179387 h 239"/>
                <a:gd name="T22" fmla="*/ 301625 w 215"/>
                <a:gd name="T23" fmla="*/ 185737 h 239"/>
                <a:gd name="T24" fmla="*/ 330200 w 215"/>
                <a:gd name="T25" fmla="*/ 250825 h 239"/>
                <a:gd name="T26" fmla="*/ 338137 w 215"/>
                <a:gd name="T27" fmla="*/ 249237 h 239"/>
                <a:gd name="T28" fmla="*/ 334962 w 215"/>
                <a:gd name="T29" fmla="*/ 257175 h 239"/>
                <a:gd name="T30" fmla="*/ 339725 w 215"/>
                <a:gd name="T31" fmla="*/ 273050 h 239"/>
                <a:gd name="T32" fmla="*/ 333375 w 215"/>
                <a:gd name="T33" fmla="*/ 277812 h 239"/>
                <a:gd name="T34" fmla="*/ 331787 w 215"/>
                <a:gd name="T35" fmla="*/ 290512 h 239"/>
                <a:gd name="T36" fmla="*/ 317500 w 215"/>
                <a:gd name="T37" fmla="*/ 287337 h 239"/>
                <a:gd name="T38" fmla="*/ 311150 w 215"/>
                <a:gd name="T39" fmla="*/ 280987 h 239"/>
                <a:gd name="T40" fmla="*/ 290512 w 215"/>
                <a:gd name="T41" fmla="*/ 290512 h 239"/>
                <a:gd name="T42" fmla="*/ 254000 w 215"/>
                <a:gd name="T43" fmla="*/ 330200 h 239"/>
                <a:gd name="T44" fmla="*/ 207962 w 215"/>
                <a:gd name="T45" fmla="*/ 339725 h 239"/>
                <a:gd name="T46" fmla="*/ 185737 w 215"/>
                <a:gd name="T47" fmla="*/ 368300 h 239"/>
                <a:gd name="T48" fmla="*/ 152400 w 215"/>
                <a:gd name="T49" fmla="*/ 377825 h 239"/>
                <a:gd name="T50" fmla="*/ 123825 w 215"/>
                <a:gd name="T51" fmla="*/ 336550 h 239"/>
                <a:gd name="T52" fmla="*/ 22225 w 215"/>
                <a:gd name="T53" fmla="*/ 354012 h 239"/>
                <a:gd name="T54" fmla="*/ 26987 w 215"/>
                <a:gd name="T55" fmla="*/ 336550 h 239"/>
                <a:gd name="T56" fmla="*/ 22225 w 215"/>
                <a:gd name="T57" fmla="*/ 306387 h 239"/>
                <a:gd name="T58" fmla="*/ 1587 w 215"/>
                <a:gd name="T59" fmla="*/ 287337 h 239"/>
                <a:gd name="T60" fmla="*/ 0 w 215"/>
                <a:gd name="T61" fmla="*/ 271462 h 239"/>
                <a:gd name="T62" fmla="*/ 0 w 215"/>
                <a:gd name="T63" fmla="*/ 101600 h 23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5"/>
                <a:gd name="T97" fmla="*/ 0 h 239"/>
                <a:gd name="T98" fmla="*/ 215 w 215"/>
                <a:gd name="T99" fmla="*/ 239 h 23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5" h="239">
                  <a:moveTo>
                    <a:pt x="73" y="0"/>
                  </a:moveTo>
                  <a:lnTo>
                    <a:pt x="81" y="3"/>
                  </a:lnTo>
                  <a:lnTo>
                    <a:pt x="88" y="20"/>
                  </a:lnTo>
                  <a:lnTo>
                    <a:pt x="129" y="64"/>
                  </a:lnTo>
                  <a:lnTo>
                    <a:pt x="140" y="67"/>
                  </a:lnTo>
                  <a:lnTo>
                    <a:pt x="162" y="91"/>
                  </a:lnTo>
                  <a:lnTo>
                    <a:pt x="178" y="93"/>
                  </a:lnTo>
                  <a:lnTo>
                    <a:pt x="183" y="95"/>
                  </a:lnTo>
                  <a:lnTo>
                    <a:pt x="182" y="100"/>
                  </a:lnTo>
                  <a:lnTo>
                    <a:pt x="195" y="102"/>
                  </a:lnTo>
                  <a:lnTo>
                    <a:pt x="193" y="113"/>
                  </a:lnTo>
                  <a:lnTo>
                    <a:pt x="190" y="117"/>
                  </a:lnTo>
                  <a:lnTo>
                    <a:pt x="208" y="158"/>
                  </a:lnTo>
                  <a:lnTo>
                    <a:pt x="213" y="157"/>
                  </a:lnTo>
                  <a:lnTo>
                    <a:pt x="211" y="162"/>
                  </a:lnTo>
                  <a:lnTo>
                    <a:pt x="214" y="172"/>
                  </a:lnTo>
                  <a:lnTo>
                    <a:pt x="210" y="175"/>
                  </a:lnTo>
                  <a:lnTo>
                    <a:pt x="209" y="183"/>
                  </a:lnTo>
                  <a:lnTo>
                    <a:pt x="200" y="181"/>
                  </a:lnTo>
                  <a:lnTo>
                    <a:pt x="196" y="177"/>
                  </a:lnTo>
                  <a:lnTo>
                    <a:pt x="183" y="183"/>
                  </a:lnTo>
                  <a:lnTo>
                    <a:pt x="160" y="208"/>
                  </a:lnTo>
                  <a:lnTo>
                    <a:pt x="131" y="214"/>
                  </a:lnTo>
                  <a:lnTo>
                    <a:pt x="117" y="232"/>
                  </a:lnTo>
                  <a:lnTo>
                    <a:pt x="96" y="238"/>
                  </a:lnTo>
                  <a:lnTo>
                    <a:pt x="78" y="212"/>
                  </a:lnTo>
                  <a:lnTo>
                    <a:pt x="14" y="223"/>
                  </a:lnTo>
                  <a:lnTo>
                    <a:pt x="17" y="212"/>
                  </a:lnTo>
                  <a:lnTo>
                    <a:pt x="14" y="193"/>
                  </a:lnTo>
                  <a:lnTo>
                    <a:pt x="1" y="181"/>
                  </a:lnTo>
                  <a:lnTo>
                    <a:pt x="0" y="171"/>
                  </a:lnTo>
                  <a:lnTo>
                    <a:pt x="0" y="6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7" name="Line 634">
              <a:extLst>
                <a:ext uri="{FF2B5EF4-FFF2-40B4-BE49-F238E27FC236}">
                  <a16:creationId xmlns:a16="http://schemas.microsoft.com/office/drawing/2014/main" id="{0B185F26-1825-7196-F95B-D1BD238B32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091713" y="3262371"/>
              <a:ext cx="508373" cy="20134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8" name="Freeform 635">
              <a:extLst>
                <a:ext uri="{FF2B5EF4-FFF2-40B4-BE49-F238E27FC236}">
                  <a16:creationId xmlns:a16="http://schemas.microsoft.com/office/drawing/2014/main" id="{2535CFA1-A4F8-021D-AF2E-195DBB6FB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1646" y="3262371"/>
              <a:ext cx="520117" cy="471461"/>
            </a:xfrm>
            <a:custGeom>
              <a:avLst/>
              <a:gdLst>
                <a:gd name="T0" fmla="*/ 778729075 w 310"/>
                <a:gd name="T1" fmla="*/ 30241841 h 281"/>
                <a:gd name="T2" fmla="*/ 771167813 w 310"/>
                <a:gd name="T3" fmla="*/ 705642959 h 281"/>
                <a:gd name="T4" fmla="*/ 0 w 310"/>
                <a:gd name="T5" fmla="*/ 665320504 h 281"/>
                <a:gd name="T6" fmla="*/ 7559675 w 310"/>
                <a:gd name="T7" fmla="*/ 486388817 h 281"/>
                <a:gd name="T8" fmla="*/ 15120938 w 310"/>
                <a:gd name="T9" fmla="*/ 0 h 2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0"/>
                <a:gd name="T16" fmla="*/ 0 h 281"/>
                <a:gd name="T17" fmla="*/ 310 w 310"/>
                <a:gd name="T18" fmla="*/ 281 h 2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0" h="281">
                  <a:moveTo>
                    <a:pt x="309" y="12"/>
                  </a:moveTo>
                  <a:lnTo>
                    <a:pt x="306" y="280"/>
                  </a:lnTo>
                  <a:lnTo>
                    <a:pt x="0" y="264"/>
                  </a:lnTo>
                  <a:lnTo>
                    <a:pt x="3" y="193"/>
                  </a:lnTo>
                  <a:lnTo>
                    <a:pt x="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9" name="Line 636">
              <a:extLst>
                <a:ext uri="{FF2B5EF4-FFF2-40B4-BE49-F238E27FC236}">
                  <a16:creationId xmlns:a16="http://schemas.microsoft.com/office/drawing/2014/main" id="{2594EF6A-642F-9659-2785-267AFA6D4A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237650" y="4141538"/>
              <a:ext cx="209724" cy="82212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0" name="Freeform 637">
              <a:extLst>
                <a:ext uri="{FF2B5EF4-FFF2-40B4-BE49-F238E27FC236}">
                  <a16:creationId xmlns:a16="http://schemas.microsoft.com/office/drawing/2014/main" id="{4BFAC35E-4B60-5204-AA49-52C0893A8A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7257" y="4141538"/>
              <a:ext cx="708031" cy="518439"/>
            </a:xfrm>
            <a:custGeom>
              <a:avLst/>
              <a:gdLst>
                <a:gd name="T0" fmla="*/ 781248438 w 422"/>
                <a:gd name="T1" fmla="*/ 123486737 h 309"/>
                <a:gd name="T2" fmla="*/ 814011263 w 422"/>
                <a:gd name="T3" fmla="*/ 131047991 h 309"/>
                <a:gd name="T4" fmla="*/ 816530625 w 422"/>
                <a:gd name="T5" fmla="*/ 158768888 h 309"/>
                <a:gd name="T6" fmla="*/ 834172513 w 422"/>
                <a:gd name="T7" fmla="*/ 168849503 h 309"/>
                <a:gd name="T8" fmla="*/ 859374075 w 422"/>
                <a:gd name="T9" fmla="*/ 168849503 h 309"/>
                <a:gd name="T10" fmla="*/ 874495013 w 422"/>
                <a:gd name="T11" fmla="*/ 214212269 h 309"/>
                <a:gd name="T12" fmla="*/ 917336875 w 422"/>
                <a:gd name="T13" fmla="*/ 252015368 h 309"/>
                <a:gd name="T14" fmla="*/ 1013102813 w 422"/>
                <a:gd name="T15" fmla="*/ 433466433 h 309"/>
                <a:gd name="T16" fmla="*/ 1060986575 w 422"/>
                <a:gd name="T17" fmla="*/ 468748585 h 309"/>
                <a:gd name="T18" fmla="*/ 1045865638 w 422"/>
                <a:gd name="T19" fmla="*/ 524191966 h 309"/>
                <a:gd name="T20" fmla="*/ 982860938 w 422"/>
                <a:gd name="T21" fmla="*/ 559474117 h 309"/>
                <a:gd name="T22" fmla="*/ 980341575 w 422"/>
                <a:gd name="T23" fmla="*/ 604836883 h 309"/>
                <a:gd name="T24" fmla="*/ 932457813 w 422"/>
                <a:gd name="T25" fmla="*/ 662799624 h 309"/>
                <a:gd name="T26" fmla="*/ 786288750 w 422"/>
                <a:gd name="T27" fmla="*/ 640119035 h 309"/>
                <a:gd name="T28" fmla="*/ 763608138 w 422"/>
                <a:gd name="T29" fmla="*/ 622477166 h 309"/>
                <a:gd name="T30" fmla="*/ 657761575 w 422"/>
                <a:gd name="T31" fmla="*/ 624998113 h 309"/>
                <a:gd name="T32" fmla="*/ 640119688 w 422"/>
                <a:gd name="T33" fmla="*/ 645159342 h 309"/>
                <a:gd name="T34" fmla="*/ 577114988 w 422"/>
                <a:gd name="T35" fmla="*/ 652719010 h 309"/>
                <a:gd name="T36" fmla="*/ 536792488 w 422"/>
                <a:gd name="T37" fmla="*/ 685481801 h 309"/>
                <a:gd name="T38" fmla="*/ 524192500 w 422"/>
                <a:gd name="T39" fmla="*/ 700602723 h 309"/>
                <a:gd name="T40" fmla="*/ 466229700 w 422"/>
                <a:gd name="T41" fmla="*/ 718243005 h 309"/>
                <a:gd name="T42" fmla="*/ 345262200 w 422"/>
                <a:gd name="T43" fmla="*/ 733363927 h 309"/>
                <a:gd name="T44" fmla="*/ 194052825 w 422"/>
                <a:gd name="T45" fmla="*/ 776207334 h 309"/>
                <a:gd name="T46" fmla="*/ 110886875 w 422"/>
                <a:gd name="T47" fmla="*/ 733363927 h 309"/>
                <a:gd name="T48" fmla="*/ 88206263 w 422"/>
                <a:gd name="T49" fmla="*/ 680441494 h 309"/>
                <a:gd name="T50" fmla="*/ 0 w 422"/>
                <a:gd name="T51" fmla="*/ 627517473 h 309"/>
                <a:gd name="T52" fmla="*/ 60483750 w 422"/>
                <a:gd name="T53" fmla="*/ 549393503 h 309"/>
                <a:gd name="T54" fmla="*/ 380544388 w 422"/>
                <a:gd name="T55" fmla="*/ 123486737 h 309"/>
                <a:gd name="T56" fmla="*/ 383063750 w 422"/>
                <a:gd name="T57" fmla="*/ 123486737 h 309"/>
                <a:gd name="T58" fmla="*/ 466229700 w 422"/>
                <a:gd name="T59" fmla="*/ 0 h 30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22"/>
                <a:gd name="T91" fmla="*/ 0 h 309"/>
                <a:gd name="T92" fmla="*/ 422 w 422"/>
                <a:gd name="T93" fmla="*/ 309 h 30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22" h="309">
                  <a:moveTo>
                    <a:pt x="310" y="49"/>
                  </a:moveTo>
                  <a:lnTo>
                    <a:pt x="323" y="52"/>
                  </a:lnTo>
                  <a:lnTo>
                    <a:pt x="324" y="63"/>
                  </a:lnTo>
                  <a:lnTo>
                    <a:pt x="331" y="67"/>
                  </a:lnTo>
                  <a:lnTo>
                    <a:pt x="341" y="67"/>
                  </a:lnTo>
                  <a:lnTo>
                    <a:pt x="347" y="85"/>
                  </a:lnTo>
                  <a:lnTo>
                    <a:pt x="364" y="100"/>
                  </a:lnTo>
                  <a:lnTo>
                    <a:pt x="402" y="172"/>
                  </a:lnTo>
                  <a:lnTo>
                    <a:pt x="421" y="186"/>
                  </a:lnTo>
                  <a:lnTo>
                    <a:pt x="415" y="208"/>
                  </a:lnTo>
                  <a:lnTo>
                    <a:pt x="390" y="222"/>
                  </a:lnTo>
                  <a:lnTo>
                    <a:pt x="389" y="240"/>
                  </a:lnTo>
                  <a:lnTo>
                    <a:pt x="370" y="263"/>
                  </a:lnTo>
                  <a:lnTo>
                    <a:pt x="312" y="254"/>
                  </a:lnTo>
                  <a:lnTo>
                    <a:pt x="303" y="247"/>
                  </a:lnTo>
                  <a:lnTo>
                    <a:pt x="261" y="248"/>
                  </a:lnTo>
                  <a:lnTo>
                    <a:pt x="254" y="256"/>
                  </a:lnTo>
                  <a:lnTo>
                    <a:pt x="229" y="259"/>
                  </a:lnTo>
                  <a:lnTo>
                    <a:pt x="213" y="272"/>
                  </a:lnTo>
                  <a:lnTo>
                    <a:pt x="208" y="278"/>
                  </a:lnTo>
                  <a:lnTo>
                    <a:pt x="185" y="285"/>
                  </a:lnTo>
                  <a:lnTo>
                    <a:pt x="137" y="291"/>
                  </a:lnTo>
                  <a:lnTo>
                    <a:pt x="77" y="308"/>
                  </a:lnTo>
                  <a:lnTo>
                    <a:pt x="44" y="291"/>
                  </a:lnTo>
                  <a:lnTo>
                    <a:pt x="35" y="270"/>
                  </a:lnTo>
                  <a:lnTo>
                    <a:pt x="0" y="249"/>
                  </a:lnTo>
                  <a:lnTo>
                    <a:pt x="24" y="218"/>
                  </a:lnTo>
                  <a:lnTo>
                    <a:pt x="151" y="49"/>
                  </a:lnTo>
                  <a:lnTo>
                    <a:pt x="152" y="49"/>
                  </a:lnTo>
                  <a:lnTo>
                    <a:pt x="185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1" name="Line 638">
              <a:extLst>
                <a:ext uri="{FF2B5EF4-FFF2-40B4-BE49-F238E27FC236}">
                  <a16:creationId xmlns:a16="http://schemas.microsoft.com/office/drawing/2014/main" id="{1EAB19B0-1F57-D597-B5FF-2F82BE9B10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4974" y="3915034"/>
              <a:ext cx="0" cy="23489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2" name="Freeform 639">
              <a:extLst>
                <a:ext uri="{FF2B5EF4-FFF2-40B4-BE49-F238E27FC236}">
                  <a16:creationId xmlns:a16="http://schemas.microsoft.com/office/drawing/2014/main" id="{5C5D2191-F251-2D2B-7334-E6EDFBC49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974" y="3822756"/>
              <a:ext cx="511728" cy="661052"/>
            </a:xfrm>
            <a:custGeom>
              <a:avLst/>
              <a:gdLst>
                <a:gd name="T0" fmla="*/ 22680589 w 305"/>
                <a:gd name="T1" fmla="*/ 115927188 h 394"/>
                <a:gd name="T2" fmla="*/ 148688271 w 305"/>
                <a:gd name="T3" fmla="*/ 45362813 h 394"/>
                <a:gd name="T4" fmla="*/ 274695954 w 305"/>
                <a:gd name="T5" fmla="*/ 0 h 394"/>
                <a:gd name="T6" fmla="*/ 400703636 w 305"/>
                <a:gd name="T7" fmla="*/ 37801550 h 394"/>
                <a:gd name="T8" fmla="*/ 471267938 w 305"/>
                <a:gd name="T9" fmla="*/ 37801550 h 394"/>
                <a:gd name="T10" fmla="*/ 471267938 w 305"/>
                <a:gd name="T11" fmla="*/ 108367513 h 394"/>
                <a:gd name="T12" fmla="*/ 546872548 w 305"/>
                <a:gd name="T13" fmla="*/ 181451250 h 394"/>
                <a:gd name="T14" fmla="*/ 567033777 w 305"/>
                <a:gd name="T15" fmla="*/ 229335013 h 394"/>
                <a:gd name="T16" fmla="*/ 592235313 w 305"/>
                <a:gd name="T17" fmla="*/ 317539688 h 394"/>
                <a:gd name="T18" fmla="*/ 612396543 w 305"/>
                <a:gd name="T19" fmla="*/ 352821875 h 394"/>
                <a:gd name="T20" fmla="*/ 690522099 w 305"/>
                <a:gd name="T21" fmla="*/ 395665325 h 394"/>
                <a:gd name="T22" fmla="*/ 738404225 w 305"/>
                <a:gd name="T23" fmla="*/ 451108763 h 394"/>
                <a:gd name="T24" fmla="*/ 738404225 w 305"/>
                <a:gd name="T25" fmla="*/ 509071563 h 394"/>
                <a:gd name="T26" fmla="*/ 708162381 w 305"/>
                <a:gd name="T27" fmla="*/ 594756875 h 394"/>
                <a:gd name="T28" fmla="*/ 682960845 w 305"/>
                <a:gd name="T29" fmla="*/ 645160000 h 394"/>
                <a:gd name="T30" fmla="*/ 766126709 w 305"/>
                <a:gd name="T31" fmla="*/ 738406575 h 394"/>
                <a:gd name="T32" fmla="*/ 763605761 w 305"/>
                <a:gd name="T33" fmla="*/ 771167813 h 394"/>
                <a:gd name="T34" fmla="*/ 698081767 w 305"/>
                <a:gd name="T35" fmla="*/ 821570938 h 394"/>
                <a:gd name="T36" fmla="*/ 559474110 w 305"/>
                <a:gd name="T37" fmla="*/ 947578750 h 394"/>
                <a:gd name="T38" fmla="*/ 420864865 w 305"/>
                <a:gd name="T39" fmla="*/ 942538438 h 394"/>
                <a:gd name="T40" fmla="*/ 420864865 w 305"/>
                <a:gd name="T41" fmla="*/ 907256250 h 394"/>
                <a:gd name="T42" fmla="*/ 304937798 w 305"/>
                <a:gd name="T43" fmla="*/ 781248438 h 394"/>
                <a:gd name="T44" fmla="*/ 287297516 w 305"/>
                <a:gd name="T45" fmla="*/ 720764688 h 394"/>
                <a:gd name="T46" fmla="*/ 252015365 w 305"/>
                <a:gd name="T47" fmla="*/ 688003450 h 394"/>
                <a:gd name="T48" fmla="*/ 209171959 w 305"/>
                <a:gd name="T49" fmla="*/ 640119688 h 394"/>
                <a:gd name="T50" fmla="*/ 166330141 w 305"/>
                <a:gd name="T51" fmla="*/ 587195613 h 394"/>
                <a:gd name="T52" fmla="*/ 141128604 w 305"/>
                <a:gd name="T53" fmla="*/ 466229700 h 394"/>
                <a:gd name="T54" fmla="*/ 103325506 w 305"/>
                <a:gd name="T55" fmla="*/ 395665325 h 394"/>
                <a:gd name="T56" fmla="*/ 75604609 w 305"/>
                <a:gd name="T57" fmla="*/ 282257500 h 394"/>
                <a:gd name="T58" fmla="*/ 83164277 w 305"/>
                <a:gd name="T59" fmla="*/ 259575300 h 394"/>
                <a:gd name="T60" fmla="*/ 100806146 w 305"/>
                <a:gd name="T61" fmla="*/ 226814063 h 394"/>
                <a:gd name="T62" fmla="*/ 73083662 w 305"/>
                <a:gd name="T63" fmla="*/ 209173763 h 394"/>
                <a:gd name="T64" fmla="*/ 0 w 305"/>
                <a:gd name="T65" fmla="*/ 173891575 h 39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05"/>
                <a:gd name="T100" fmla="*/ 0 h 394"/>
                <a:gd name="T101" fmla="*/ 305 w 305"/>
                <a:gd name="T102" fmla="*/ 394 h 39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05" h="394">
                  <a:moveTo>
                    <a:pt x="0" y="55"/>
                  </a:moveTo>
                  <a:lnTo>
                    <a:pt x="9" y="46"/>
                  </a:lnTo>
                  <a:lnTo>
                    <a:pt x="42" y="45"/>
                  </a:lnTo>
                  <a:lnTo>
                    <a:pt x="59" y="18"/>
                  </a:lnTo>
                  <a:lnTo>
                    <a:pt x="82" y="18"/>
                  </a:lnTo>
                  <a:lnTo>
                    <a:pt x="109" y="0"/>
                  </a:lnTo>
                  <a:lnTo>
                    <a:pt x="134" y="2"/>
                  </a:lnTo>
                  <a:lnTo>
                    <a:pt x="159" y="15"/>
                  </a:lnTo>
                  <a:lnTo>
                    <a:pt x="179" y="1"/>
                  </a:lnTo>
                  <a:lnTo>
                    <a:pt x="187" y="15"/>
                  </a:lnTo>
                  <a:lnTo>
                    <a:pt x="182" y="36"/>
                  </a:lnTo>
                  <a:lnTo>
                    <a:pt x="187" y="43"/>
                  </a:lnTo>
                  <a:lnTo>
                    <a:pt x="205" y="39"/>
                  </a:lnTo>
                  <a:lnTo>
                    <a:pt x="217" y="72"/>
                  </a:lnTo>
                  <a:lnTo>
                    <a:pt x="215" y="86"/>
                  </a:lnTo>
                  <a:lnTo>
                    <a:pt x="225" y="91"/>
                  </a:lnTo>
                  <a:lnTo>
                    <a:pt x="222" y="96"/>
                  </a:lnTo>
                  <a:lnTo>
                    <a:pt x="235" y="126"/>
                  </a:lnTo>
                  <a:lnTo>
                    <a:pt x="243" y="125"/>
                  </a:lnTo>
                  <a:lnTo>
                    <a:pt x="243" y="140"/>
                  </a:lnTo>
                  <a:lnTo>
                    <a:pt x="268" y="133"/>
                  </a:lnTo>
                  <a:lnTo>
                    <a:pt x="274" y="157"/>
                  </a:lnTo>
                  <a:lnTo>
                    <a:pt x="286" y="163"/>
                  </a:lnTo>
                  <a:lnTo>
                    <a:pt x="293" y="179"/>
                  </a:lnTo>
                  <a:lnTo>
                    <a:pt x="287" y="189"/>
                  </a:lnTo>
                  <a:lnTo>
                    <a:pt x="293" y="202"/>
                  </a:lnTo>
                  <a:lnTo>
                    <a:pt x="284" y="212"/>
                  </a:lnTo>
                  <a:lnTo>
                    <a:pt x="281" y="236"/>
                  </a:lnTo>
                  <a:lnTo>
                    <a:pt x="276" y="244"/>
                  </a:lnTo>
                  <a:lnTo>
                    <a:pt x="271" y="256"/>
                  </a:lnTo>
                  <a:lnTo>
                    <a:pt x="281" y="280"/>
                  </a:lnTo>
                  <a:lnTo>
                    <a:pt x="304" y="293"/>
                  </a:lnTo>
                  <a:lnTo>
                    <a:pt x="301" y="301"/>
                  </a:lnTo>
                  <a:lnTo>
                    <a:pt x="303" y="306"/>
                  </a:lnTo>
                  <a:lnTo>
                    <a:pt x="285" y="317"/>
                  </a:lnTo>
                  <a:lnTo>
                    <a:pt x="277" y="326"/>
                  </a:lnTo>
                  <a:lnTo>
                    <a:pt x="248" y="373"/>
                  </a:lnTo>
                  <a:lnTo>
                    <a:pt x="222" y="376"/>
                  </a:lnTo>
                  <a:lnTo>
                    <a:pt x="193" y="393"/>
                  </a:lnTo>
                  <a:lnTo>
                    <a:pt x="167" y="374"/>
                  </a:lnTo>
                  <a:lnTo>
                    <a:pt x="169" y="367"/>
                  </a:lnTo>
                  <a:lnTo>
                    <a:pt x="167" y="360"/>
                  </a:lnTo>
                  <a:lnTo>
                    <a:pt x="153" y="332"/>
                  </a:lnTo>
                  <a:lnTo>
                    <a:pt x="121" y="310"/>
                  </a:lnTo>
                  <a:lnTo>
                    <a:pt x="121" y="293"/>
                  </a:lnTo>
                  <a:lnTo>
                    <a:pt x="114" y="286"/>
                  </a:lnTo>
                  <a:lnTo>
                    <a:pt x="100" y="278"/>
                  </a:lnTo>
                  <a:lnTo>
                    <a:pt x="100" y="273"/>
                  </a:lnTo>
                  <a:lnTo>
                    <a:pt x="100" y="268"/>
                  </a:lnTo>
                  <a:lnTo>
                    <a:pt x="83" y="254"/>
                  </a:lnTo>
                  <a:lnTo>
                    <a:pt x="65" y="254"/>
                  </a:lnTo>
                  <a:lnTo>
                    <a:pt x="66" y="233"/>
                  </a:lnTo>
                  <a:lnTo>
                    <a:pt x="42" y="217"/>
                  </a:lnTo>
                  <a:lnTo>
                    <a:pt x="56" y="185"/>
                  </a:lnTo>
                  <a:lnTo>
                    <a:pt x="51" y="163"/>
                  </a:lnTo>
                  <a:lnTo>
                    <a:pt x="41" y="157"/>
                  </a:lnTo>
                  <a:lnTo>
                    <a:pt x="45" y="122"/>
                  </a:lnTo>
                  <a:lnTo>
                    <a:pt x="30" y="112"/>
                  </a:lnTo>
                  <a:lnTo>
                    <a:pt x="30" y="108"/>
                  </a:lnTo>
                  <a:lnTo>
                    <a:pt x="33" y="103"/>
                  </a:lnTo>
                  <a:lnTo>
                    <a:pt x="35" y="99"/>
                  </a:lnTo>
                  <a:lnTo>
                    <a:pt x="40" y="90"/>
                  </a:lnTo>
                  <a:lnTo>
                    <a:pt x="32" y="83"/>
                  </a:lnTo>
                  <a:lnTo>
                    <a:pt x="29" y="83"/>
                  </a:lnTo>
                  <a:lnTo>
                    <a:pt x="23" y="73"/>
                  </a:lnTo>
                  <a:lnTo>
                    <a:pt x="0" y="6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3" name="Line 640">
              <a:extLst>
                <a:ext uri="{FF2B5EF4-FFF2-40B4-BE49-F238E27FC236}">
                  <a16:creationId xmlns:a16="http://schemas.microsoft.com/office/drawing/2014/main" id="{E659226E-94FF-7838-8344-E61E0E734B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9173" y="4631455"/>
              <a:ext cx="18456" cy="13422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4" name="Freeform 641">
              <a:extLst>
                <a:ext uri="{FF2B5EF4-FFF2-40B4-BE49-F238E27FC236}">
                  <a16:creationId xmlns:a16="http://schemas.microsoft.com/office/drawing/2014/main" id="{3BBD70CE-235C-84D6-DF9F-B04CA0024C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5025" y="4225428"/>
              <a:ext cx="494950" cy="461394"/>
            </a:xfrm>
            <a:custGeom>
              <a:avLst/>
              <a:gdLst>
                <a:gd name="T0" fmla="*/ 561993450 w 295"/>
                <a:gd name="T1" fmla="*/ 630036753 h 275"/>
                <a:gd name="T2" fmla="*/ 544353169 w 295"/>
                <a:gd name="T3" fmla="*/ 607356167 h 275"/>
                <a:gd name="T4" fmla="*/ 551912836 w 295"/>
                <a:gd name="T5" fmla="*/ 597275553 h 275"/>
                <a:gd name="T6" fmla="*/ 549393476 w 295"/>
                <a:gd name="T7" fmla="*/ 584675580 h 275"/>
                <a:gd name="T8" fmla="*/ 541832222 w 295"/>
                <a:gd name="T9" fmla="*/ 577114327 h 275"/>
                <a:gd name="T10" fmla="*/ 529232247 w 295"/>
                <a:gd name="T11" fmla="*/ 559474047 h 275"/>
                <a:gd name="T12" fmla="*/ 488909791 w 295"/>
                <a:gd name="T13" fmla="*/ 589715887 h 275"/>
                <a:gd name="T14" fmla="*/ 456147000 w 295"/>
                <a:gd name="T15" fmla="*/ 657759234 h 275"/>
                <a:gd name="T16" fmla="*/ 428426105 w 295"/>
                <a:gd name="T17" fmla="*/ 657759234 h 275"/>
                <a:gd name="T18" fmla="*/ 435985772 w 295"/>
                <a:gd name="T19" fmla="*/ 640117367 h 275"/>
                <a:gd name="T20" fmla="*/ 398184262 w 295"/>
                <a:gd name="T21" fmla="*/ 635077060 h 275"/>
                <a:gd name="T22" fmla="*/ 383063341 w 295"/>
                <a:gd name="T23" fmla="*/ 637598007 h 275"/>
                <a:gd name="T24" fmla="*/ 370461779 w 295"/>
                <a:gd name="T25" fmla="*/ 660280181 h 275"/>
                <a:gd name="T26" fmla="*/ 307458734 w 295"/>
                <a:gd name="T27" fmla="*/ 672880154 h 275"/>
                <a:gd name="T28" fmla="*/ 292337813 w 295"/>
                <a:gd name="T29" fmla="*/ 652718927 h 275"/>
                <a:gd name="T30" fmla="*/ 244454102 w 295"/>
                <a:gd name="T31" fmla="*/ 690522022 h 275"/>
                <a:gd name="T32" fmla="*/ 231854127 w 295"/>
                <a:gd name="T33" fmla="*/ 662799541 h 275"/>
                <a:gd name="T34" fmla="*/ 206652592 w 295"/>
                <a:gd name="T35" fmla="*/ 463708219 h 275"/>
                <a:gd name="T36" fmla="*/ 196571978 w 295"/>
                <a:gd name="T37" fmla="*/ 458667912 h 275"/>
                <a:gd name="T38" fmla="*/ 199091337 w 295"/>
                <a:gd name="T39" fmla="*/ 408264845 h 275"/>
                <a:gd name="T40" fmla="*/ 186491363 w 295"/>
                <a:gd name="T41" fmla="*/ 405743898 h 275"/>
                <a:gd name="T42" fmla="*/ 178930109 w 295"/>
                <a:gd name="T43" fmla="*/ 390622978 h 275"/>
                <a:gd name="T44" fmla="*/ 181451056 w 295"/>
                <a:gd name="T45" fmla="*/ 375502057 h 275"/>
                <a:gd name="T46" fmla="*/ 0 w 295"/>
                <a:gd name="T47" fmla="*/ 133567335 h 275"/>
                <a:gd name="T48" fmla="*/ 45362764 w 295"/>
                <a:gd name="T49" fmla="*/ 85685214 h 275"/>
                <a:gd name="T50" fmla="*/ 110886757 w 295"/>
                <a:gd name="T51" fmla="*/ 65523987 h 275"/>
                <a:gd name="T52" fmla="*/ 189010723 w 295"/>
                <a:gd name="T53" fmla="*/ 115927055 h 275"/>
                <a:gd name="T54" fmla="*/ 204131645 w 295"/>
                <a:gd name="T55" fmla="*/ 105846441 h 275"/>
                <a:gd name="T56" fmla="*/ 269655637 w 295"/>
                <a:gd name="T57" fmla="*/ 126007668 h 275"/>
                <a:gd name="T58" fmla="*/ 302418427 w 295"/>
                <a:gd name="T59" fmla="*/ 103325494 h 275"/>
                <a:gd name="T60" fmla="*/ 309978094 w 295"/>
                <a:gd name="T61" fmla="*/ 126007668 h 275"/>
                <a:gd name="T62" fmla="*/ 302418427 w 295"/>
                <a:gd name="T63" fmla="*/ 138607641 h 275"/>
                <a:gd name="T64" fmla="*/ 325099015 w 295"/>
                <a:gd name="T65" fmla="*/ 156249509 h 275"/>
                <a:gd name="T66" fmla="*/ 325099015 w 295"/>
                <a:gd name="T67" fmla="*/ 103325494 h 275"/>
                <a:gd name="T68" fmla="*/ 423385798 w 295"/>
                <a:gd name="T69" fmla="*/ 103325494 h 275"/>
                <a:gd name="T70" fmla="*/ 501509765 w 295"/>
                <a:gd name="T71" fmla="*/ 47882120 h 275"/>
                <a:gd name="T72" fmla="*/ 587194986 w 295"/>
                <a:gd name="T73" fmla="*/ 75604601 h 275"/>
                <a:gd name="T74" fmla="*/ 579635319 w 295"/>
                <a:gd name="T75" fmla="*/ 57962734 h 275"/>
                <a:gd name="T76" fmla="*/ 579635319 w 295"/>
                <a:gd name="T77" fmla="*/ 35282147 h 275"/>
                <a:gd name="T78" fmla="*/ 622477135 w 295"/>
                <a:gd name="T79" fmla="*/ 22680587 h 275"/>
                <a:gd name="T80" fmla="*/ 635078697 w 295"/>
                <a:gd name="T81" fmla="*/ 0 h 275"/>
                <a:gd name="T82" fmla="*/ 735884839 w 295"/>
                <a:gd name="T83" fmla="*/ 65523987 h 275"/>
                <a:gd name="T84" fmla="*/ 713202664 w 295"/>
                <a:gd name="T85" fmla="*/ 118446414 h 275"/>
                <a:gd name="T86" fmla="*/ 740925146 w 295"/>
                <a:gd name="T87" fmla="*/ 214212242 h 275"/>
                <a:gd name="T88" fmla="*/ 672880207 w 295"/>
                <a:gd name="T89" fmla="*/ 332660244 h 275"/>
                <a:gd name="T90" fmla="*/ 662799592 w 295"/>
                <a:gd name="T91" fmla="*/ 367942391 h 275"/>
                <a:gd name="T92" fmla="*/ 607356214 w 295"/>
                <a:gd name="T93" fmla="*/ 423385765 h 275"/>
                <a:gd name="T94" fmla="*/ 599796547 w 295"/>
                <a:gd name="T95" fmla="*/ 504030673 h 275"/>
                <a:gd name="T96" fmla="*/ 584675626 w 295"/>
                <a:gd name="T97" fmla="*/ 504030673 h 275"/>
                <a:gd name="T98" fmla="*/ 589715933 w 295"/>
                <a:gd name="T99" fmla="*/ 609875527 h 2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95"/>
                <a:gd name="T151" fmla="*/ 0 h 275"/>
                <a:gd name="T152" fmla="*/ 295 w 295"/>
                <a:gd name="T153" fmla="*/ 275 h 27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95" h="275">
                  <a:moveTo>
                    <a:pt x="223" y="250"/>
                  </a:moveTo>
                  <a:lnTo>
                    <a:pt x="216" y="241"/>
                  </a:lnTo>
                  <a:lnTo>
                    <a:pt x="219" y="237"/>
                  </a:lnTo>
                  <a:lnTo>
                    <a:pt x="218" y="232"/>
                  </a:lnTo>
                  <a:lnTo>
                    <a:pt x="215" y="229"/>
                  </a:lnTo>
                  <a:lnTo>
                    <a:pt x="210" y="222"/>
                  </a:lnTo>
                  <a:lnTo>
                    <a:pt x="194" y="234"/>
                  </a:lnTo>
                  <a:lnTo>
                    <a:pt x="181" y="261"/>
                  </a:lnTo>
                  <a:lnTo>
                    <a:pt x="170" y="261"/>
                  </a:lnTo>
                  <a:lnTo>
                    <a:pt x="173" y="254"/>
                  </a:lnTo>
                  <a:lnTo>
                    <a:pt x="158" y="252"/>
                  </a:lnTo>
                  <a:lnTo>
                    <a:pt x="152" y="253"/>
                  </a:lnTo>
                  <a:lnTo>
                    <a:pt x="147" y="262"/>
                  </a:lnTo>
                  <a:lnTo>
                    <a:pt x="122" y="267"/>
                  </a:lnTo>
                  <a:lnTo>
                    <a:pt x="116" y="259"/>
                  </a:lnTo>
                  <a:lnTo>
                    <a:pt x="97" y="274"/>
                  </a:lnTo>
                  <a:lnTo>
                    <a:pt x="92" y="263"/>
                  </a:lnTo>
                  <a:lnTo>
                    <a:pt x="82" y="184"/>
                  </a:lnTo>
                  <a:lnTo>
                    <a:pt x="78" y="182"/>
                  </a:lnTo>
                  <a:lnTo>
                    <a:pt x="79" y="162"/>
                  </a:lnTo>
                  <a:lnTo>
                    <a:pt x="74" y="161"/>
                  </a:lnTo>
                  <a:lnTo>
                    <a:pt x="71" y="155"/>
                  </a:lnTo>
                  <a:lnTo>
                    <a:pt x="72" y="149"/>
                  </a:lnTo>
                  <a:lnTo>
                    <a:pt x="0" y="53"/>
                  </a:lnTo>
                  <a:lnTo>
                    <a:pt x="18" y="34"/>
                  </a:lnTo>
                  <a:lnTo>
                    <a:pt x="44" y="26"/>
                  </a:lnTo>
                  <a:lnTo>
                    <a:pt x="75" y="46"/>
                  </a:lnTo>
                  <a:lnTo>
                    <a:pt x="81" y="42"/>
                  </a:lnTo>
                  <a:lnTo>
                    <a:pt x="107" y="50"/>
                  </a:lnTo>
                  <a:lnTo>
                    <a:pt x="120" y="41"/>
                  </a:lnTo>
                  <a:lnTo>
                    <a:pt x="123" y="50"/>
                  </a:lnTo>
                  <a:lnTo>
                    <a:pt x="120" y="55"/>
                  </a:lnTo>
                  <a:lnTo>
                    <a:pt x="129" y="62"/>
                  </a:lnTo>
                  <a:lnTo>
                    <a:pt x="129" y="41"/>
                  </a:lnTo>
                  <a:lnTo>
                    <a:pt x="168" y="41"/>
                  </a:lnTo>
                  <a:lnTo>
                    <a:pt x="199" y="19"/>
                  </a:lnTo>
                  <a:lnTo>
                    <a:pt x="233" y="30"/>
                  </a:lnTo>
                  <a:lnTo>
                    <a:pt x="230" y="23"/>
                  </a:lnTo>
                  <a:lnTo>
                    <a:pt x="230" y="14"/>
                  </a:lnTo>
                  <a:lnTo>
                    <a:pt x="247" y="9"/>
                  </a:lnTo>
                  <a:lnTo>
                    <a:pt x="252" y="0"/>
                  </a:lnTo>
                  <a:lnTo>
                    <a:pt x="292" y="26"/>
                  </a:lnTo>
                  <a:lnTo>
                    <a:pt x="283" y="47"/>
                  </a:lnTo>
                  <a:lnTo>
                    <a:pt x="294" y="85"/>
                  </a:lnTo>
                  <a:lnTo>
                    <a:pt x="267" y="132"/>
                  </a:lnTo>
                  <a:lnTo>
                    <a:pt x="263" y="146"/>
                  </a:lnTo>
                  <a:lnTo>
                    <a:pt x="241" y="168"/>
                  </a:lnTo>
                  <a:lnTo>
                    <a:pt x="238" y="200"/>
                  </a:lnTo>
                  <a:lnTo>
                    <a:pt x="232" y="200"/>
                  </a:lnTo>
                  <a:lnTo>
                    <a:pt x="234" y="242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5" name="Line 642">
              <a:extLst>
                <a:ext uri="{FF2B5EF4-FFF2-40B4-BE49-F238E27FC236}">
                  <a16:creationId xmlns:a16="http://schemas.microsoft.com/office/drawing/2014/main" id="{C8159A02-5B81-CF00-9280-921CFF7F92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198995" y="2980501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6" name="Freeform 643">
              <a:extLst>
                <a:ext uri="{FF2B5EF4-FFF2-40B4-BE49-F238E27FC236}">
                  <a16:creationId xmlns:a16="http://schemas.microsoft.com/office/drawing/2014/main" id="{61A193E4-AB9E-348B-7C83-29D7882AB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5640" y="2980501"/>
              <a:ext cx="28523" cy="28522"/>
            </a:xfrm>
            <a:custGeom>
              <a:avLst/>
              <a:gdLst>
                <a:gd name="T0" fmla="*/ 25202029 w 17"/>
                <a:gd name="T1" fmla="*/ 40321753 h 17"/>
                <a:gd name="T2" fmla="*/ 12601808 w 17"/>
                <a:gd name="T3" fmla="*/ 40321753 h 17"/>
                <a:gd name="T4" fmla="*/ 0 w 17"/>
                <a:gd name="T5" fmla="*/ 0 h 17"/>
                <a:gd name="T6" fmla="*/ 25202029 w 17"/>
                <a:gd name="T7" fmla="*/ 0 h 17"/>
                <a:gd name="T8" fmla="*/ 40323247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0" y="16"/>
                  </a:moveTo>
                  <a:lnTo>
                    <a:pt x="5" y="1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7" name="Line 644">
              <a:extLst>
                <a:ext uri="{FF2B5EF4-FFF2-40B4-BE49-F238E27FC236}">
                  <a16:creationId xmlns:a16="http://schemas.microsoft.com/office/drawing/2014/main" id="{7B83564E-EDA7-A402-B5B4-8135A53D30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17451" y="2928489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8" name="Freeform 645">
              <a:extLst>
                <a:ext uri="{FF2B5EF4-FFF2-40B4-BE49-F238E27FC236}">
                  <a16:creationId xmlns:a16="http://schemas.microsoft.com/office/drawing/2014/main" id="{ED32A01C-8E09-2DA8-47B8-8AF4C16FD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5773" y="2925133"/>
              <a:ext cx="28523" cy="28523"/>
            </a:xfrm>
            <a:custGeom>
              <a:avLst/>
              <a:gdLst>
                <a:gd name="T0" fmla="*/ 40323247 w 17"/>
                <a:gd name="T1" fmla="*/ 40323247 h 17"/>
                <a:gd name="T2" fmla="*/ 0 w 17"/>
                <a:gd name="T3" fmla="*/ 20161624 h 17"/>
                <a:gd name="T4" fmla="*/ 0 w 17"/>
                <a:gd name="T5" fmla="*/ 0 h 17"/>
                <a:gd name="T6" fmla="*/ 40323247 w 17"/>
                <a:gd name="T7" fmla="*/ 0 h 17"/>
                <a:gd name="T8" fmla="*/ 40323247 w 17"/>
                <a:gd name="T9" fmla="*/ 40323247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9" name="Line 646">
              <a:extLst>
                <a:ext uri="{FF2B5EF4-FFF2-40B4-BE49-F238E27FC236}">
                  <a16:creationId xmlns:a16="http://schemas.microsoft.com/office/drawing/2014/main" id="{88CCA8D6-D36E-7FA6-BB67-9ED979E18D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982560" y="2841244"/>
              <a:ext cx="13422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50" name="Freeform 647">
              <a:extLst>
                <a:ext uri="{FF2B5EF4-FFF2-40B4-BE49-F238E27FC236}">
                  <a16:creationId xmlns:a16="http://schemas.microsoft.com/office/drawing/2014/main" id="{1FB4D75F-2391-79B4-7B05-D104CD9D0A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0681" y="2837888"/>
              <a:ext cx="516762" cy="402672"/>
            </a:xfrm>
            <a:custGeom>
              <a:avLst/>
              <a:gdLst>
                <a:gd name="T0" fmla="*/ 428426563 w 308"/>
                <a:gd name="T1" fmla="*/ 2520950 h 240"/>
                <a:gd name="T2" fmla="*/ 413305625 w 308"/>
                <a:gd name="T3" fmla="*/ 30241875 h 240"/>
                <a:gd name="T4" fmla="*/ 443547500 w 308"/>
                <a:gd name="T5" fmla="*/ 50403125 h 240"/>
                <a:gd name="T6" fmla="*/ 420865300 w 308"/>
                <a:gd name="T7" fmla="*/ 75604688 h 240"/>
                <a:gd name="T8" fmla="*/ 400704050 w 308"/>
                <a:gd name="T9" fmla="*/ 141128750 h 240"/>
                <a:gd name="T10" fmla="*/ 380544388 w 308"/>
                <a:gd name="T11" fmla="*/ 158769050 h 240"/>
                <a:gd name="T12" fmla="*/ 367942813 w 308"/>
                <a:gd name="T13" fmla="*/ 209173763 h 240"/>
                <a:gd name="T14" fmla="*/ 335181575 w 308"/>
                <a:gd name="T15" fmla="*/ 186491563 h 240"/>
                <a:gd name="T16" fmla="*/ 320059050 w 308"/>
                <a:gd name="T17" fmla="*/ 171370625 h 240"/>
                <a:gd name="T18" fmla="*/ 289817175 w 308"/>
                <a:gd name="T19" fmla="*/ 153728738 h 240"/>
                <a:gd name="T20" fmla="*/ 297378438 w 308"/>
                <a:gd name="T21" fmla="*/ 173891575 h 240"/>
                <a:gd name="T22" fmla="*/ 231854375 w 308"/>
                <a:gd name="T23" fmla="*/ 173891575 h 240"/>
                <a:gd name="T24" fmla="*/ 196572188 w 308"/>
                <a:gd name="T25" fmla="*/ 199093138 h 240"/>
                <a:gd name="T26" fmla="*/ 194052825 w 308"/>
                <a:gd name="T27" fmla="*/ 201612500 h 240"/>
                <a:gd name="T28" fmla="*/ 229333425 w 308"/>
                <a:gd name="T29" fmla="*/ 176410938 h 240"/>
                <a:gd name="T30" fmla="*/ 264615613 w 308"/>
                <a:gd name="T31" fmla="*/ 171370625 h 240"/>
                <a:gd name="T32" fmla="*/ 294857488 w 308"/>
                <a:gd name="T33" fmla="*/ 166330313 h 240"/>
                <a:gd name="T34" fmla="*/ 307459063 w 308"/>
                <a:gd name="T35" fmla="*/ 171370625 h 240"/>
                <a:gd name="T36" fmla="*/ 332660625 w 308"/>
                <a:gd name="T37" fmla="*/ 183972200 h 240"/>
                <a:gd name="T38" fmla="*/ 367942813 w 308"/>
                <a:gd name="T39" fmla="*/ 214214075 h 240"/>
                <a:gd name="T40" fmla="*/ 385584700 w 308"/>
                <a:gd name="T41" fmla="*/ 234375325 h 240"/>
                <a:gd name="T42" fmla="*/ 448587813 w 308"/>
                <a:gd name="T43" fmla="*/ 307459063 h 240"/>
                <a:gd name="T44" fmla="*/ 478829688 w 308"/>
                <a:gd name="T45" fmla="*/ 315018738 h 240"/>
                <a:gd name="T46" fmla="*/ 546873113 w 308"/>
                <a:gd name="T47" fmla="*/ 332660625 h 240"/>
                <a:gd name="T48" fmla="*/ 635079375 w 308"/>
                <a:gd name="T49" fmla="*/ 355342825 h 240"/>
                <a:gd name="T50" fmla="*/ 670361563 w 308"/>
                <a:gd name="T51" fmla="*/ 375504075 h 240"/>
                <a:gd name="T52" fmla="*/ 662801888 w 308"/>
                <a:gd name="T53" fmla="*/ 378023438 h 240"/>
                <a:gd name="T54" fmla="*/ 670361563 w 308"/>
                <a:gd name="T55" fmla="*/ 420866888 h 240"/>
                <a:gd name="T56" fmla="*/ 660280938 w 308"/>
                <a:gd name="T57" fmla="*/ 413305625 h 240"/>
                <a:gd name="T58" fmla="*/ 647680950 w 308"/>
                <a:gd name="T59" fmla="*/ 433466875 h 240"/>
                <a:gd name="T60" fmla="*/ 635079375 w 308"/>
                <a:gd name="T61" fmla="*/ 443547500 h 240"/>
                <a:gd name="T62" fmla="*/ 619958438 w 308"/>
                <a:gd name="T63" fmla="*/ 435987825 h 240"/>
                <a:gd name="T64" fmla="*/ 582155300 w 308"/>
                <a:gd name="T65" fmla="*/ 446068450 h 240"/>
                <a:gd name="T66" fmla="*/ 592235925 w 308"/>
                <a:gd name="T67" fmla="*/ 441028138 h 240"/>
                <a:gd name="T68" fmla="*/ 622477800 w 308"/>
                <a:gd name="T69" fmla="*/ 435987825 h 240"/>
                <a:gd name="T70" fmla="*/ 640119688 w 308"/>
                <a:gd name="T71" fmla="*/ 433466875 h 240"/>
                <a:gd name="T72" fmla="*/ 655240625 w 308"/>
                <a:gd name="T73" fmla="*/ 428426563 h 240"/>
                <a:gd name="T74" fmla="*/ 657761575 w 308"/>
                <a:gd name="T75" fmla="*/ 425907200 h 240"/>
                <a:gd name="T76" fmla="*/ 667842200 w 308"/>
                <a:gd name="T77" fmla="*/ 405745950 h 240"/>
                <a:gd name="T78" fmla="*/ 665321250 w 308"/>
                <a:gd name="T79" fmla="*/ 383063750 h 240"/>
                <a:gd name="T80" fmla="*/ 700603438 w 308"/>
                <a:gd name="T81" fmla="*/ 415826575 h 240"/>
                <a:gd name="T82" fmla="*/ 733366263 w 308"/>
                <a:gd name="T83" fmla="*/ 453628125 h 240"/>
                <a:gd name="T84" fmla="*/ 768648450 w 308"/>
                <a:gd name="T85" fmla="*/ 501511888 h 240"/>
                <a:gd name="T86" fmla="*/ 758567825 w 308"/>
                <a:gd name="T87" fmla="*/ 554434375 h 240"/>
                <a:gd name="T88" fmla="*/ 725805000 w 308"/>
                <a:gd name="T89" fmla="*/ 582156888 h 240"/>
                <a:gd name="T90" fmla="*/ 78124050 w 308"/>
                <a:gd name="T91" fmla="*/ 602318138 h 240"/>
                <a:gd name="T92" fmla="*/ 100806250 w 308"/>
                <a:gd name="T93" fmla="*/ 178931888 h 240"/>
                <a:gd name="T94" fmla="*/ 141128750 w 308"/>
                <a:gd name="T95" fmla="*/ 141128750 h 240"/>
                <a:gd name="T96" fmla="*/ 158769050 w 308"/>
                <a:gd name="T97" fmla="*/ 143649700 h 240"/>
                <a:gd name="T98" fmla="*/ 176410938 w 308"/>
                <a:gd name="T99" fmla="*/ 148690013 h 240"/>
                <a:gd name="T100" fmla="*/ 186491563 w 308"/>
                <a:gd name="T101" fmla="*/ 136088438 h 240"/>
                <a:gd name="T102" fmla="*/ 194052825 w 308"/>
                <a:gd name="T103" fmla="*/ 126007813 h 240"/>
                <a:gd name="T104" fmla="*/ 196572188 w 308"/>
                <a:gd name="T105" fmla="*/ 118448138 h 240"/>
                <a:gd name="T106" fmla="*/ 194052825 w 308"/>
                <a:gd name="T107" fmla="*/ 95765938 h 240"/>
                <a:gd name="T108" fmla="*/ 183972200 w 308"/>
                <a:gd name="T109" fmla="*/ 98286888 h 240"/>
                <a:gd name="T110" fmla="*/ 171370625 w 308"/>
                <a:gd name="T111" fmla="*/ 85685313 h 240"/>
                <a:gd name="T112" fmla="*/ 171370625 w 308"/>
                <a:gd name="T113" fmla="*/ 65524063 h 240"/>
                <a:gd name="T114" fmla="*/ 143648113 w 308"/>
                <a:gd name="T115" fmla="*/ 60483750 h 240"/>
                <a:gd name="T116" fmla="*/ 105846563 w 308"/>
                <a:gd name="T117" fmla="*/ 60483750 h 240"/>
                <a:gd name="T118" fmla="*/ 68043425 w 308"/>
                <a:gd name="T119" fmla="*/ 40322500 h 240"/>
                <a:gd name="T120" fmla="*/ 68043425 w 308"/>
                <a:gd name="T121" fmla="*/ 20161250 h 240"/>
                <a:gd name="T122" fmla="*/ 55443438 w 308"/>
                <a:gd name="T123" fmla="*/ 12601575 h 24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08"/>
                <a:gd name="T187" fmla="*/ 0 h 240"/>
                <a:gd name="T188" fmla="*/ 308 w 308"/>
                <a:gd name="T189" fmla="*/ 240 h 24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08" h="240">
                  <a:moveTo>
                    <a:pt x="27" y="4"/>
                  </a:moveTo>
                  <a:lnTo>
                    <a:pt x="43" y="4"/>
                  </a:lnTo>
                  <a:lnTo>
                    <a:pt x="56" y="3"/>
                  </a:lnTo>
                  <a:lnTo>
                    <a:pt x="77" y="2"/>
                  </a:lnTo>
                  <a:lnTo>
                    <a:pt x="165" y="0"/>
                  </a:lnTo>
                  <a:lnTo>
                    <a:pt x="167" y="1"/>
                  </a:lnTo>
                  <a:lnTo>
                    <a:pt x="169" y="0"/>
                  </a:lnTo>
                  <a:lnTo>
                    <a:pt x="170" y="0"/>
                  </a:lnTo>
                  <a:lnTo>
                    <a:pt x="170" y="1"/>
                  </a:lnTo>
                  <a:lnTo>
                    <a:pt x="168" y="4"/>
                  </a:lnTo>
                  <a:lnTo>
                    <a:pt x="167" y="4"/>
                  </a:lnTo>
                  <a:lnTo>
                    <a:pt x="166" y="3"/>
                  </a:lnTo>
                  <a:lnTo>
                    <a:pt x="165" y="4"/>
                  </a:lnTo>
                  <a:lnTo>
                    <a:pt x="167" y="8"/>
                  </a:lnTo>
                  <a:lnTo>
                    <a:pt x="166" y="8"/>
                  </a:lnTo>
                  <a:lnTo>
                    <a:pt x="165" y="8"/>
                  </a:lnTo>
                  <a:lnTo>
                    <a:pt x="163" y="10"/>
                  </a:lnTo>
                  <a:lnTo>
                    <a:pt x="164" y="12"/>
                  </a:lnTo>
                  <a:lnTo>
                    <a:pt x="165" y="12"/>
                  </a:lnTo>
                  <a:lnTo>
                    <a:pt x="168" y="11"/>
                  </a:lnTo>
                  <a:lnTo>
                    <a:pt x="170" y="13"/>
                  </a:lnTo>
                  <a:lnTo>
                    <a:pt x="172" y="13"/>
                  </a:lnTo>
                  <a:lnTo>
                    <a:pt x="173" y="15"/>
                  </a:lnTo>
                  <a:lnTo>
                    <a:pt x="176" y="17"/>
                  </a:lnTo>
                  <a:lnTo>
                    <a:pt x="177" y="18"/>
                  </a:lnTo>
                  <a:lnTo>
                    <a:pt x="176" y="19"/>
                  </a:lnTo>
                  <a:lnTo>
                    <a:pt x="176" y="20"/>
                  </a:lnTo>
                  <a:lnTo>
                    <a:pt x="175" y="22"/>
                  </a:lnTo>
                  <a:lnTo>
                    <a:pt x="175" y="23"/>
                  </a:lnTo>
                  <a:lnTo>
                    <a:pt x="175" y="26"/>
                  </a:lnTo>
                  <a:lnTo>
                    <a:pt x="173" y="29"/>
                  </a:lnTo>
                  <a:lnTo>
                    <a:pt x="172" y="30"/>
                  </a:lnTo>
                  <a:lnTo>
                    <a:pt x="171" y="29"/>
                  </a:lnTo>
                  <a:lnTo>
                    <a:pt x="169" y="29"/>
                  </a:lnTo>
                  <a:lnTo>
                    <a:pt x="168" y="29"/>
                  </a:lnTo>
                  <a:lnTo>
                    <a:pt x="167" y="30"/>
                  </a:lnTo>
                  <a:lnTo>
                    <a:pt x="166" y="35"/>
                  </a:lnTo>
                  <a:lnTo>
                    <a:pt x="164" y="42"/>
                  </a:lnTo>
                  <a:lnTo>
                    <a:pt x="163" y="44"/>
                  </a:lnTo>
                  <a:lnTo>
                    <a:pt x="159" y="46"/>
                  </a:lnTo>
                  <a:lnTo>
                    <a:pt x="157" y="50"/>
                  </a:lnTo>
                  <a:lnTo>
                    <a:pt x="157" y="53"/>
                  </a:lnTo>
                  <a:lnTo>
                    <a:pt x="157" y="54"/>
                  </a:lnTo>
                  <a:lnTo>
                    <a:pt x="159" y="56"/>
                  </a:lnTo>
                  <a:lnTo>
                    <a:pt x="157" y="57"/>
                  </a:lnTo>
                  <a:lnTo>
                    <a:pt x="153" y="56"/>
                  </a:lnTo>
                  <a:lnTo>
                    <a:pt x="150" y="56"/>
                  </a:lnTo>
                  <a:lnTo>
                    <a:pt x="150" y="58"/>
                  </a:lnTo>
                  <a:lnTo>
                    <a:pt x="150" y="59"/>
                  </a:lnTo>
                  <a:lnTo>
                    <a:pt x="151" y="61"/>
                  </a:lnTo>
                  <a:lnTo>
                    <a:pt x="151" y="63"/>
                  </a:lnTo>
                  <a:lnTo>
                    <a:pt x="151" y="68"/>
                  </a:lnTo>
                  <a:lnTo>
                    <a:pt x="150" y="69"/>
                  </a:lnTo>
                  <a:lnTo>
                    <a:pt x="151" y="73"/>
                  </a:lnTo>
                  <a:lnTo>
                    <a:pt x="153" y="78"/>
                  </a:lnTo>
                  <a:lnTo>
                    <a:pt x="153" y="82"/>
                  </a:lnTo>
                  <a:lnTo>
                    <a:pt x="152" y="87"/>
                  </a:lnTo>
                  <a:lnTo>
                    <a:pt x="151" y="85"/>
                  </a:lnTo>
                  <a:lnTo>
                    <a:pt x="150" y="83"/>
                  </a:lnTo>
                  <a:lnTo>
                    <a:pt x="146" y="83"/>
                  </a:lnTo>
                  <a:lnTo>
                    <a:pt x="143" y="84"/>
                  </a:lnTo>
                  <a:lnTo>
                    <a:pt x="139" y="84"/>
                  </a:lnTo>
                  <a:lnTo>
                    <a:pt x="138" y="83"/>
                  </a:lnTo>
                  <a:lnTo>
                    <a:pt x="139" y="81"/>
                  </a:lnTo>
                  <a:lnTo>
                    <a:pt x="138" y="78"/>
                  </a:lnTo>
                  <a:lnTo>
                    <a:pt x="138" y="77"/>
                  </a:lnTo>
                  <a:lnTo>
                    <a:pt x="136" y="77"/>
                  </a:lnTo>
                  <a:lnTo>
                    <a:pt x="135" y="77"/>
                  </a:lnTo>
                  <a:lnTo>
                    <a:pt x="133" y="74"/>
                  </a:lnTo>
                  <a:lnTo>
                    <a:pt x="133" y="73"/>
                  </a:lnTo>
                  <a:lnTo>
                    <a:pt x="132" y="69"/>
                  </a:lnTo>
                  <a:lnTo>
                    <a:pt x="130" y="69"/>
                  </a:lnTo>
                  <a:lnTo>
                    <a:pt x="129" y="71"/>
                  </a:lnTo>
                  <a:lnTo>
                    <a:pt x="128" y="71"/>
                  </a:lnTo>
                  <a:lnTo>
                    <a:pt x="128" y="69"/>
                  </a:lnTo>
                  <a:lnTo>
                    <a:pt x="127" y="68"/>
                  </a:lnTo>
                  <a:lnTo>
                    <a:pt x="124" y="68"/>
                  </a:lnTo>
                  <a:lnTo>
                    <a:pt x="123" y="68"/>
                  </a:lnTo>
                  <a:lnTo>
                    <a:pt x="122" y="66"/>
                  </a:lnTo>
                  <a:lnTo>
                    <a:pt x="122" y="65"/>
                  </a:lnTo>
                  <a:lnTo>
                    <a:pt x="119" y="63"/>
                  </a:lnTo>
                  <a:lnTo>
                    <a:pt x="118" y="62"/>
                  </a:lnTo>
                  <a:lnTo>
                    <a:pt x="116" y="62"/>
                  </a:lnTo>
                  <a:lnTo>
                    <a:pt x="115" y="61"/>
                  </a:lnTo>
                  <a:lnTo>
                    <a:pt x="113" y="62"/>
                  </a:lnTo>
                  <a:lnTo>
                    <a:pt x="113" y="64"/>
                  </a:lnTo>
                  <a:lnTo>
                    <a:pt x="116" y="67"/>
                  </a:lnTo>
                  <a:lnTo>
                    <a:pt x="117" y="67"/>
                  </a:lnTo>
                  <a:lnTo>
                    <a:pt x="119" y="66"/>
                  </a:lnTo>
                  <a:lnTo>
                    <a:pt x="120" y="67"/>
                  </a:lnTo>
                  <a:lnTo>
                    <a:pt x="119" y="68"/>
                  </a:lnTo>
                  <a:lnTo>
                    <a:pt x="118" y="69"/>
                  </a:lnTo>
                  <a:lnTo>
                    <a:pt x="116" y="70"/>
                  </a:lnTo>
                  <a:lnTo>
                    <a:pt x="111" y="68"/>
                  </a:lnTo>
                  <a:lnTo>
                    <a:pt x="105" y="67"/>
                  </a:lnTo>
                  <a:lnTo>
                    <a:pt x="100" y="69"/>
                  </a:lnTo>
                  <a:lnTo>
                    <a:pt x="99" y="71"/>
                  </a:lnTo>
                  <a:lnTo>
                    <a:pt x="98" y="71"/>
                  </a:lnTo>
                  <a:lnTo>
                    <a:pt x="94" y="71"/>
                  </a:lnTo>
                  <a:lnTo>
                    <a:pt x="94" y="70"/>
                  </a:lnTo>
                  <a:lnTo>
                    <a:pt x="92" y="69"/>
                  </a:lnTo>
                  <a:lnTo>
                    <a:pt x="91" y="69"/>
                  </a:lnTo>
                  <a:lnTo>
                    <a:pt x="90" y="69"/>
                  </a:lnTo>
                  <a:lnTo>
                    <a:pt x="89" y="71"/>
                  </a:lnTo>
                  <a:lnTo>
                    <a:pt x="88" y="73"/>
                  </a:lnTo>
                  <a:lnTo>
                    <a:pt x="87" y="73"/>
                  </a:lnTo>
                  <a:lnTo>
                    <a:pt x="84" y="72"/>
                  </a:lnTo>
                  <a:lnTo>
                    <a:pt x="83" y="73"/>
                  </a:lnTo>
                  <a:lnTo>
                    <a:pt x="78" y="77"/>
                  </a:lnTo>
                  <a:lnTo>
                    <a:pt x="78" y="79"/>
                  </a:lnTo>
                  <a:lnTo>
                    <a:pt x="77" y="79"/>
                  </a:lnTo>
                  <a:lnTo>
                    <a:pt x="75" y="78"/>
                  </a:lnTo>
                  <a:lnTo>
                    <a:pt x="74" y="77"/>
                  </a:lnTo>
                  <a:lnTo>
                    <a:pt x="72" y="77"/>
                  </a:lnTo>
                  <a:lnTo>
                    <a:pt x="70" y="78"/>
                  </a:lnTo>
                  <a:lnTo>
                    <a:pt x="68" y="78"/>
                  </a:lnTo>
                  <a:lnTo>
                    <a:pt x="73" y="78"/>
                  </a:lnTo>
                  <a:lnTo>
                    <a:pt x="74" y="78"/>
                  </a:lnTo>
                  <a:lnTo>
                    <a:pt x="77" y="80"/>
                  </a:lnTo>
                  <a:lnTo>
                    <a:pt x="78" y="80"/>
                  </a:lnTo>
                  <a:lnTo>
                    <a:pt x="78" y="79"/>
                  </a:lnTo>
                  <a:lnTo>
                    <a:pt x="78" y="78"/>
                  </a:lnTo>
                  <a:lnTo>
                    <a:pt x="82" y="74"/>
                  </a:lnTo>
                  <a:lnTo>
                    <a:pt x="84" y="73"/>
                  </a:lnTo>
                  <a:lnTo>
                    <a:pt x="87" y="73"/>
                  </a:lnTo>
                  <a:lnTo>
                    <a:pt x="89" y="72"/>
                  </a:lnTo>
                  <a:lnTo>
                    <a:pt x="90" y="71"/>
                  </a:lnTo>
                  <a:lnTo>
                    <a:pt x="91" y="70"/>
                  </a:lnTo>
                  <a:lnTo>
                    <a:pt x="91" y="69"/>
                  </a:lnTo>
                  <a:lnTo>
                    <a:pt x="92" y="69"/>
                  </a:lnTo>
                  <a:lnTo>
                    <a:pt x="94" y="71"/>
                  </a:lnTo>
                  <a:lnTo>
                    <a:pt x="97" y="72"/>
                  </a:lnTo>
                  <a:lnTo>
                    <a:pt x="100" y="70"/>
                  </a:lnTo>
                  <a:lnTo>
                    <a:pt x="101" y="69"/>
                  </a:lnTo>
                  <a:lnTo>
                    <a:pt x="105" y="68"/>
                  </a:lnTo>
                  <a:lnTo>
                    <a:pt x="111" y="69"/>
                  </a:lnTo>
                  <a:lnTo>
                    <a:pt x="115" y="71"/>
                  </a:lnTo>
                  <a:lnTo>
                    <a:pt x="118" y="71"/>
                  </a:lnTo>
                  <a:lnTo>
                    <a:pt x="120" y="69"/>
                  </a:lnTo>
                  <a:lnTo>
                    <a:pt x="121" y="68"/>
                  </a:lnTo>
                  <a:lnTo>
                    <a:pt x="121" y="66"/>
                  </a:lnTo>
                  <a:lnTo>
                    <a:pt x="119" y="66"/>
                  </a:lnTo>
                  <a:lnTo>
                    <a:pt x="118" y="65"/>
                  </a:lnTo>
                  <a:lnTo>
                    <a:pt x="117" y="66"/>
                  </a:lnTo>
                  <a:lnTo>
                    <a:pt x="113" y="63"/>
                  </a:lnTo>
                  <a:lnTo>
                    <a:pt x="113" y="62"/>
                  </a:lnTo>
                  <a:lnTo>
                    <a:pt x="115" y="62"/>
                  </a:lnTo>
                  <a:lnTo>
                    <a:pt x="116" y="62"/>
                  </a:lnTo>
                  <a:lnTo>
                    <a:pt x="118" y="62"/>
                  </a:lnTo>
                  <a:lnTo>
                    <a:pt x="121" y="65"/>
                  </a:lnTo>
                  <a:lnTo>
                    <a:pt x="122" y="65"/>
                  </a:lnTo>
                  <a:lnTo>
                    <a:pt x="123" y="68"/>
                  </a:lnTo>
                  <a:lnTo>
                    <a:pt x="122" y="68"/>
                  </a:lnTo>
                  <a:lnTo>
                    <a:pt x="124" y="69"/>
                  </a:lnTo>
                  <a:lnTo>
                    <a:pt x="127" y="68"/>
                  </a:lnTo>
                  <a:lnTo>
                    <a:pt x="127" y="69"/>
                  </a:lnTo>
                  <a:lnTo>
                    <a:pt x="127" y="71"/>
                  </a:lnTo>
                  <a:lnTo>
                    <a:pt x="129" y="72"/>
                  </a:lnTo>
                  <a:lnTo>
                    <a:pt x="130" y="72"/>
                  </a:lnTo>
                  <a:lnTo>
                    <a:pt x="130" y="70"/>
                  </a:lnTo>
                  <a:lnTo>
                    <a:pt x="132" y="69"/>
                  </a:lnTo>
                  <a:lnTo>
                    <a:pt x="132" y="73"/>
                  </a:lnTo>
                  <a:lnTo>
                    <a:pt x="134" y="76"/>
                  </a:lnTo>
                  <a:lnTo>
                    <a:pt x="135" y="77"/>
                  </a:lnTo>
                  <a:lnTo>
                    <a:pt x="138" y="78"/>
                  </a:lnTo>
                  <a:lnTo>
                    <a:pt x="139" y="81"/>
                  </a:lnTo>
                  <a:lnTo>
                    <a:pt x="138" y="83"/>
                  </a:lnTo>
                  <a:lnTo>
                    <a:pt x="139" y="85"/>
                  </a:lnTo>
                  <a:lnTo>
                    <a:pt x="142" y="84"/>
                  </a:lnTo>
                  <a:lnTo>
                    <a:pt x="145" y="85"/>
                  </a:lnTo>
                  <a:lnTo>
                    <a:pt x="146" y="85"/>
                  </a:lnTo>
                  <a:lnTo>
                    <a:pt x="149" y="87"/>
                  </a:lnTo>
                  <a:lnTo>
                    <a:pt x="149" y="86"/>
                  </a:lnTo>
                  <a:lnTo>
                    <a:pt x="149" y="85"/>
                  </a:lnTo>
                  <a:lnTo>
                    <a:pt x="148" y="85"/>
                  </a:lnTo>
                  <a:lnTo>
                    <a:pt x="149" y="84"/>
                  </a:lnTo>
                  <a:lnTo>
                    <a:pt x="150" y="85"/>
                  </a:lnTo>
                  <a:lnTo>
                    <a:pt x="152" y="89"/>
                  </a:lnTo>
                  <a:lnTo>
                    <a:pt x="153" y="90"/>
                  </a:lnTo>
                  <a:lnTo>
                    <a:pt x="153" y="93"/>
                  </a:lnTo>
                  <a:lnTo>
                    <a:pt x="152" y="99"/>
                  </a:lnTo>
                  <a:lnTo>
                    <a:pt x="153" y="101"/>
                  </a:lnTo>
                  <a:lnTo>
                    <a:pt x="154" y="103"/>
                  </a:lnTo>
                  <a:lnTo>
                    <a:pt x="154" y="104"/>
                  </a:lnTo>
                  <a:lnTo>
                    <a:pt x="155" y="105"/>
                  </a:lnTo>
                  <a:lnTo>
                    <a:pt x="162" y="112"/>
                  </a:lnTo>
                  <a:lnTo>
                    <a:pt x="169" y="116"/>
                  </a:lnTo>
                  <a:lnTo>
                    <a:pt x="176" y="120"/>
                  </a:lnTo>
                  <a:lnTo>
                    <a:pt x="178" y="122"/>
                  </a:lnTo>
                  <a:lnTo>
                    <a:pt x="177" y="123"/>
                  </a:lnTo>
                  <a:lnTo>
                    <a:pt x="178" y="123"/>
                  </a:lnTo>
                  <a:lnTo>
                    <a:pt x="179" y="122"/>
                  </a:lnTo>
                  <a:lnTo>
                    <a:pt x="180" y="122"/>
                  </a:lnTo>
                  <a:lnTo>
                    <a:pt x="182" y="121"/>
                  </a:lnTo>
                  <a:lnTo>
                    <a:pt x="184" y="120"/>
                  </a:lnTo>
                  <a:lnTo>
                    <a:pt x="186" y="122"/>
                  </a:lnTo>
                  <a:lnTo>
                    <a:pt x="189" y="124"/>
                  </a:lnTo>
                  <a:lnTo>
                    <a:pt x="190" y="125"/>
                  </a:lnTo>
                  <a:lnTo>
                    <a:pt x="191" y="125"/>
                  </a:lnTo>
                  <a:lnTo>
                    <a:pt x="191" y="126"/>
                  </a:lnTo>
                  <a:lnTo>
                    <a:pt x="191" y="125"/>
                  </a:lnTo>
                  <a:lnTo>
                    <a:pt x="193" y="126"/>
                  </a:lnTo>
                  <a:lnTo>
                    <a:pt x="196" y="126"/>
                  </a:lnTo>
                  <a:lnTo>
                    <a:pt x="199" y="126"/>
                  </a:lnTo>
                  <a:lnTo>
                    <a:pt x="214" y="133"/>
                  </a:lnTo>
                  <a:lnTo>
                    <a:pt x="217" y="132"/>
                  </a:lnTo>
                  <a:lnTo>
                    <a:pt x="220" y="134"/>
                  </a:lnTo>
                  <a:lnTo>
                    <a:pt x="223" y="136"/>
                  </a:lnTo>
                  <a:lnTo>
                    <a:pt x="226" y="138"/>
                  </a:lnTo>
                  <a:lnTo>
                    <a:pt x="229" y="139"/>
                  </a:lnTo>
                  <a:lnTo>
                    <a:pt x="232" y="140"/>
                  </a:lnTo>
                  <a:lnTo>
                    <a:pt x="239" y="141"/>
                  </a:lnTo>
                  <a:lnTo>
                    <a:pt x="247" y="144"/>
                  </a:lnTo>
                  <a:lnTo>
                    <a:pt x="250" y="143"/>
                  </a:lnTo>
                  <a:lnTo>
                    <a:pt x="252" y="141"/>
                  </a:lnTo>
                  <a:lnTo>
                    <a:pt x="252" y="140"/>
                  </a:lnTo>
                  <a:lnTo>
                    <a:pt x="255" y="140"/>
                  </a:lnTo>
                  <a:lnTo>
                    <a:pt x="256" y="141"/>
                  </a:lnTo>
                  <a:lnTo>
                    <a:pt x="259" y="143"/>
                  </a:lnTo>
                  <a:lnTo>
                    <a:pt x="260" y="145"/>
                  </a:lnTo>
                  <a:lnTo>
                    <a:pt x="260" y="146"/>
                  </a:lnTo>
                  <a:lnTo>
                    <a:pt x="260" y="147"/>
                  </a:lnTo>
                  <a:lnTo>
                    <a:pt x="261" y="147"/>
                  </a:lnTo>
                  <a:lnTo>
                    <a:pt x="266" y="149"/>
                  </a:lnTo>
                  <a:lnTo>
                    <a:pt x="267" y="149"/>
                  </a:lnTo>
                  <a:lnTo>
                    <a:pt x="269" y="153"/>
                  </a:lnTo>
                  <a:lnTo>
                    <a:pt x="269" y="154"/>
                  </a:lnTo>
                  <a:lnTo>
                    <a:pt x="267" y="151"/>
                  </a:lnTo>
                  <a:lnTo>
                    <a:pt x="266" y="150"/>
                  </a:lnTo>
                  <a:lnTo>
                    <a:pt x="265" y="149"/>
                  </a:lnTo>
                  <a:lnTo>
                    <a:pt x="263" y="149"/>
                  </a:lnTo>
                  <a:lnTo>
                    <a:pt x="263" y="150"/>
                  </a:lnTo>
                  <a:lnTo>
                    <a:pt x="264" y="151"/>
                  </a:lnTo>
                  <a:lnTo>
                    <a:pt x="261" y="151"/>
                  </a:lnTo>
                  <a:lnTo>
                    <a:pt x="260" y="153"/>
                  </a:lnTo>
                  <a:lnTo>
                    <a:pt x="259" y="156"/>
                  </a:lnTo>
                  <a:lnTo>
                    <a:pt x="260" y="158"/>
                  </a:lnTo>
                  <a:lnTo>
                    <a:pt x="262" y="161"/>
                  </a:lnTo>
                  <a:lnTo>
                    <a:pt x="264" y="161"/>
                  </a:lnTo>
                  <a:lnTo>
                    <a:pt x="266" y="167"/>
                  </a:lnTo>
                  <a:lnTo>
                    <a:pt x="266" y="168"/>
                  </a:lnTo>
                  <a:lnTo>
                    <a:pt x="266" y="170"/>
                  </a:lnTo>
                  <a:lnTo>
                    <a:pt x="265" y="171"/>
                  </a:lnTo>
                  <a:lnTo>
                    <a:pt x="264" y="171"/>
                  </a:lnTo>
                  <a:lnTo>
                    <a:pt x="262" y="170"/>
                  </a:lnTo>
                  <a:lnTo>
                    <a:pt x="261" y="169"/>
                  </a:lnTo>
                  <a:lnTo>
                    <a:pt x="263" y="167"/>
                  </a:lnTo>
                  <a:lnTo>
                    <a:pt x="263" y="165"/>
                  </a:lnTo>
                  <a:lnTo>
                    <a:pt x="262" y="164"/>
                  </a:lnTo>
                  <a:lnTo>
                    <a:pt x="260" y="162"/>
                  </a:lnTo>
                  <a:lnTo>
                    <a:pt x="259" y="162"/>
                  </a:lnTo>
                  <a:lnTo>
                    <a:pt x="258" y="164"/>
                  </a:lnTo>
                  <a:lnTo>
                    <a:pt x="257" y="164"/>
                  </a:lnTo>
                  <a:lnTo>
                    <a:pt x="258" y="165"/>
                  </a:lnTo>
                  <a:lnTo>
                    <a:pt x="258" y="168"/>
                  </a:lnTo>
                  <a:lnTo>
                    <a:pt x="260" y="170"/>
                  </a:lnTo>
                  <a:lnTo>
                    <a:pt x="260" y="171"/>
                  </a:lnTo>
                  <a:lnTo>
                    <a:pt x="257" y="172"/>
                  </a:lnTo>
                  <a:lnTo>
                    <a:pt x="256" y="170"/>
                  </a:lnTo>
                  <a:lnTo>
                    <a:pt x="256" y="168"/>
                  </a:lnTo>
                  <a:lnTo>
                    <a:pt x="255" y="168"/>
                  </a:lnTo>
                  <a:lnTo>
                    <a:pt x="254" y="169"/>
                  </a:lnTo>
                  <a:lnTo>
                    <a:pt x="253" y="170"/>
                  </a:lnTo>
                  <a:lnTo>
                    <a:pt x="252" y="171"/>
                  </a:lnTo>
                  <a:lnTo>
                    <a:pt x="253" y="171"/>
                  </a:lnTo>
                  <a:lnTo>
                    <a:pt x="253" y="172"/>
                  </a:lnTo>
                  <a:lnTo>
                    <a:pt x="252" y="176"/>
                  </a:lnTo>
                  <a:lnTo>
                    <a:pt x="250" y="177"/>
                  </a:lnTo>
                  <a:lnTo>
                    <a:pt x="248" y="177"/>
                  </a:lnTo>
                  <a:lnTo>
                    <a:pt x="247" y="176"/>
                  </a:lnTo>
                  <a:lnTo>
                    <a:pt x="249" y="174"/>
                  </a:lnTo>
                  <a:lnTo>
                    <a:pt x="249" y="173"/>
                  </a:lnTo>
                  <a:lnTo>
                    <a:pt x="249" y="172"/>
                  </a:lnTo>
                  <a:lnTo>
                    <a:pt x="248" y="171"/>
                  </a:lnTo>
                  <a:lnTo>
                    <a:pt x="247" y="171"/>
                  </a:lnTo>
                  <a:lnTo>
                    <a:pt x="246" y="173"/>
                  </a:lnTo>
                  <a:lnTo>
                    <a:pt x="243" y="176"/>
                  </a:lnTo>
                  <a:lnTo>
                    <a:pt x="243" y="173"/>
                  </a:lnTo>
                  <a:lnTo>
                    <a:pt x="242" y="173"/>
                  </a:lnTo>
                  <a:lnTo>
                    <a:pt x="237" y="173"/>
                  </a:lnTo>
                  <a:lnTo>
                    <a:pt x="236" y="174"/>
                  </a:lnTo>
                  <a:lnTo>
                    <a:pt x="232" y="173"/>
                  </a:lnTo>
                  <a:lnTo>
                    <a:pt x="232" y="174"/>
                  </a:lnTo>
                  <a:lnTo>
                    <a:pt x="232" y="176"/>
                  </a:lnTo>
                  <a:lnTo>
                    <a:pt x="231" y="177"/>
                  </a:lnTo>
                  <a:lnTo>
                    <a:pt x="231" y="176"/>
                  </a:lnTo>
                  <a:lnTo>
                    <a:pt x="229" y="175"/>
                  </a:lnTo>
                  <a:lnTo>
                    <a:pt x="229" y="176"/>
                  </a:lnTo>
                  <a:lnTo>
                    <a:pt x="230" y="177"/>
                  </a:lnTo>
                  <a:lnTo>
                    <a:pt x="231" y="177"/>
                  </a:lnTo>
                  <a:lnTo>
                    <a:pt x="232" y="177"/>
                  </a:lnTo>
                  <a:lnTo>
                    <a:pt x="232" y="174"/>
                  </a:lnTo>
                  <a:lnTo>
                    <a:pt x="235" y="175"/>
                  </a:lnTo>
                  <a:lnTo>
                    <a:pt x="237" y="175"/>
                  </a:lnTo>
                  <a:lnTo>
                    <a:pt x="238" y="173"/>
                  </a:lnTo>
                  <a:lnTo>
                    <a:pt x="241" y="173"/>
                  </a:lnTo>
                  <a:lnTo>
                    <a:pt x="242" y="173"/>
                  </a:lnTo>
                  <a:lnTo>
                    <a:pt x="243" y="176"/>
                  </a:lnTo>
                  <a:lnTo>
                    <a:pt x="245" y="176"/>
                  </a:lnTo>
                  <a:lnTo>
                    <a:pt x="247" y="173"/>
                  </a:lnTo>
                  <a:lnTo>
                    <a:pt x="247" y="171"/>
                  </a:lnTo>
                  <a:lnTo>
                    <a:pt x="248" y="172"/>
                  </a:lnTo>
                  <a:lnTo>
                    <a:pt x="249" y="173"/>
                  </a:lnTo>
                  <a:lnTo>
                    <a:pt x="247" y="175"/>
                  </a:lnTo>
                  <a:lnTo>
                    <a:pt x="247" y="177"/>
                  </a:lnTo>
                  <a:lnTo>
                    <a:pt x="248" y="178"/>
                  </a:lnTo>
                  <a:lnTo>
                    <a:pt x="250" y="177"/>
                  </a:lnTo>
                  <a:lnTo>
                    <a:pt x="253" y="176"/>
                  </a:lnTo>
                  <a:lnTo>
                    <a:pt x="254" y="172"/>
                  </a:lnTo>
                  <a:lnTo>
                    <a:pt x="254" y="171"/>
                  </a:lnTo>
                  <a:lnTo>
                    <a:pt x="253" y="171"/>
                  </a:lnTo>
                  <a:lnTo>
                    <a:pt x="255" y="169"/>
                  </a:lnTo>
                  <a:lnTo>
                    <a:pt x="256" y="170"/>
                  </a:lnTo>
                  <a:lnTo>
                    <a:pt x="257" y="171"/>
                  </a:lnTo>
                  <a:lnTo>
                    <a:pt x="257" y="173"/>
                  </a:lnTo>
                  <a:lnTo>
                    <a:pt x="258" y="172"/>
                  </a:lnTo>
                  <a:lnTo>
                    <a:pt x="260" y="171"/>
                  </a:lnTo>
                  <a:lnTo>
                    <a:pt x="260" y="170"/>
                  </a:lnTo>
                  <a:lnTo>
                    <a:pt x="258" y="168"/>
                  </a:lnTo>
                  <a:lnTo>
                    <a:pt x="259" y="165"/>
                  </a:lnTo>
                  <a:lnTo>
                    <a:pt x="258" y="164"/>
                  </a:lnTo>
                  <a:lnTo>
                    <a:pt x="259" y="162"/>
                  </a:lnTo>
                  <a:lnTo>
                    <a:pt x="261" y="164"/>
                  </a:lnTo>
                  <a:lnTo>
                    <a:pt x="262" y="166"/>
                  </a:lnTo>
                  <a:lnTo>
                    <a:pt x="263" y="167"/>
                  </a:lnTo>
                  <a:lnTo>
                    <a:pt x="261" y="169"/>
                  </a:lnTo>
                  <a:lnTo>
                    <a:pt x="261" y="170"/>
                  </a:lnTo>
                  <a:lnTo>
                    <a:pt x="261" y="171"/>
                  </a:lnTo>
                  <a:lnTo>
                    <a:pt x="263" y="171"/>
                  </a:lnTo>
                  <a:lnTo>
                    <a:pt x="264" y="171"/>
                  </a:lnTo>
                  <a:lnTo>
                    <a:pt x="265" y="172"/>
                  </a:lnTo>
                  <a:lnTo>
                    <a:pt x="267" y="170"/>
                  </a:lnTo>
                  <a:lnTo>
                    <a:pt x="266" y="166"/>
                  </a:lnTo>
                  <a:lnTo>
                    <a:pt x="265" y="161"/>
                  </a:lnTo>
                  <a:lnTo>
                    <a:pt x="264" y="161"/>
                  </a:lnTo>
                  <a:lnTo>
                    <a:pt x="262" y="160"/>
                  </a:lnTo>
                  <a:lnTo>
                    <a:pt x="260" y="158"/>
                  </a:lnTo>
                  <a:lnTo>
                    <a:pt x="260" y="157"/>
                  </a:lnTo>
                  <a:lnTo>
                    <a:pt x="260" y="155"/>
                  </a:lnTo>
                  <a:lnTo>
                    <a:pt x="261" y="153"/>
                  </a:lnTo>
                  <a:lnTo>
                    <a:pt x="261" y="152"/>
                  </a:lnTo>
                  <a:lnTo>
                    <a:pt x="263" y="153"/>
                  </a:lnTo>
                  <a:lnTo>
                    <a:pt x="264" y="152"/>
                  </a:lnTo>
                  <a:lnTo>
                    <a:pt x="264" y="150"/>
                  </a:lnTo>
                  <a:lnTo>
                    <a:pt x="264" y="149"/>
                  </a:lnTo>
                  <a:lnTo>
                    <a:pt x="265" y="149"/>
                  </a:lnTo>
                  <a:lnTo>
                    <a:pt x="266" y="150"/>
                  </a:lnTo>
                  <a:lnTo>
                    <a:pt x="269" y="155"/>
                  </a:lnTo>
                  <a:lnTo>
                    <a:pt x="270" y="155"/>
                  </a:lnTo>
                  <a:lnTo>
                    <a:pt x="272" y="156"/>
                  </a:lnTo>
                  <a:lnTo>
                    <a:pt x="278" y="165"/>
                  </a:lnTo>
                  <a:lnTo>
                    <a:pt x="279" y="167"/>
                  </a:lnTo>
                  <a:lnTo>
                    <a:pt x="279" y="168"/>
                  </a:lnTo>
                  <a:lnTo>
                    <a:pt x="283" y="170"/>
                  </a:lnTo>
                  <a:lnTo>
                    <a:pt x="286" y="172"/>
                  </a:lnTo>
                  <a:lnTo>
                    <a:pt x="289" y="175"/>
                  </a:lnTo>
                  <a:lnTo>
                    <a:pt x="290" y="177"/>
                  </a:lnTo>
                  <a:lnTo>
                    <a:pt x="290" y="178"/>
                  </a:lnTo>
                  <a:lnTo>
                    <a:pt x="290" y="179"/>
                  </a:lnTo>
                  <a:lnTo>
                    <a:pt x="291" y="180"/>
                  </a:lnTo>
                  <a:lnTo>
                    <a:pt x="292" y="181"/>
                  </a:lnTo>
                  <a:lnTo>
                    <a:pt x="295" y="184"/>
                  </a:lnTo>
                  <a:lnTo>
                    <a:pt x="296" y="185"/>
                  </a:lnTo>
                  <a:lnTo>
                    <a:pt x="298" y="188"/>
                  </a:lnTo>
                  <a:lnTo>
                    <a:pt x="304" y="191"/>
                  </a:lnTo>
                  <a:lnTo>
                    <a:pt x="304" y="194"/>
                  </a:lnTo>
                  <a:lnTo>
                    <a:pt x="305" y="197"/>
                  </a:lnTo>
                  <a:lnTo>
                    <a:pt x="305" y="199"/>
                  </a:lnTo>
                  <a:lnTo>
                    <a:pt x="305" y="202"/>
                  </a:lnTo>
                  <a:lnTo>
                    <a:pt x="306" y="203"/>
                  </a:lnTo>
                  <a:lnTo>
                    <a:pt x="307" y="204"/>
                  </a:lnTo>
                  <a:lnTo>
                    <a:pt x="306" y="206"/>
                  </a:lnTo>
                  <a:lnTo>
                    <a:pt x="307" y="208"/>
                  </a:lnTo>
                  <a:lnTo>
                    <a:pt x="304" y="210"/>
                  </a:lnTo>
                  <a:lnTo>
                    <a:pt x="302" y="213"/>
                  </a:lnTo>
                  <a:lnTo>
                    <a:pt x="301" y="218"/>
                  </a:lnTo>
                  <a:lnTo>
                    <a:pt x="301" y="220"/>
                  </a:lnTo>
                  <a:lnTo>
                    <a:pt x="301" y="222"/>
                  </a:lnTo>
                  <a:lnTo>
                    <a:pt x="300" y="222"/>
                  </a:lnTo>
                  <a:lnTo>
                    <a:pt x="299" y="223"/>
                  </a:lnTo>
                  <a:lnTo>
                    <a:pt x="294" y="227"/>
                  </a:lnTo>
                  <a:lnTo>
                    <a:pt x="294" y="230"/>
                  </a:lnTo>
                  <a:lnTo>
                    <a:pt x="293" y="230"/>
                  </a:lnTo>
                  <a:lnTo>
                    <a:pt x="290" y="230"/>
                  </a:lnTo>
                  <a:lnTo>
                    <a:pt x="288" y="230"/>
                  </a:lnTo>
                  <a:lnTo>
                    <a:pt x="288" y="231"/>
                  </a:lnTo>
                  <a:lnTo>
                    <a:pt x="224" y="233"/>
                  </a:lnTo>
                  <a:lnTo>
                    <a:pt x="200" y="234"/>
                  </a:lnTo>
                  <a:lnTo>
                    <a:pt x="187" y="234"/>
                  </a:lnTo>
                  <a:lnTo>
                    <a:pt x="170" y="237"/>
                  </a:lnTo>
                  <a:lnTo>
                    <a:pt x="160" y="236"/>
                  </a:lnTo>
                  <a:lnTo>
                    <a:pt x="144" y="239"/>
                  </a:lnTo>
                  <a:lnTo>
                    <a:pt x="135" y="236"/>
                  </a:lnTo>
                  <a:lnTo>
                    <a:pt x="121" y="239"/>
                  </a:lnTo>
                  <a:lnTo>
                    <a:pt x="31" y="239"/>
                  </a:lnTo>
                  <a:lnTo>
                    <a:pt x="16" y="239"/>
                  </a:lnTo>
                  <a:lnTo>
                    <a:pt x="0" y="237"/>
                  </a:lnTo>
                  <a:lnTo>
                    <a:pt x="10" y="206"/>
                  </a:lnTo>
                  <a:lnTo>
                    <a:pt x="21" y="164"/>
                  </a:lnTo>
                  <a:lnTo>
                    <a:pt x="42" y="87"/>
                  </a:lnTo>
                  <a:lnTo>
                    <a:pt x="42" y="83"/>
                  </a:lnTo>
                  <a:lnTo>
                    <a:pt x="38" y="79"/>
                  </a:lnTo>
                  <a:lnTo>
                    <a:pt x="38" y="73"/>
                  </a:lnTo>
                  <a:lnTo>
                    <a:pt x="40" y="71"/>
                  </a:lnTo>
                  <a:lnTo>
                    <a:pt x="40" y="69"/>
                  </a:lnTo>
                  <a:lnTo>
                    <a:pt x="43" y="66"/>
                  </a:lnTo>
                  <a:lnTo>
                    <a:pt x="44" y="66"/>
                  </a:lnTo>
                  <a:lnTo>
                    <a:pt x="46" y="61"/>
                  </a:lnTo>
                  <a:lnTo>
                    <a:pt x="48" y="59"/>
                  </a:lnTo>
                  <a:lnTo>
                    <a:pt x="49" y="59"/>
                  </a:lnTo>
                  <a:lnTo>
                    <a:pt x="51" y="58"/>
                  </a:lnTo>
                  <a:lnTo>
                    <a:pt x="53" y="56"/>
                  </a:lnTo>
                  <a:lnTo>
                    <a:pt x="56" y="56"/>
                  </a:lnTo>
                  <a:lnTo>
                    <a:pt x="57" y="56"/>
                  </a:lnTo>
                  <a:lnTo>
                    <a:pt x="59" y="55"/>
                  </a:lnTo>
                  <a:lnTo>
                    <a:pt x="59" y="54"/>
                  </a:lnTo>
                  <a:lnTo>
                    <a:pt x="60" y="54"/>
                  </a:lnTo>
                  <a:lnTo>
                    <a:pt x="61" y="55"/>
                  </a:lnTo>
                  <a:lnTo>
                    <a:pt x="63" y="56"/>
                  </a:lnTo>
                  <a:lnTo>
                    <a:pt x="63" y="57"/>
                  </a:lnTo>
                  <a:lnTo>
                    <a:pt x="63" y="58"/>
                  </a:lnTo>
                  <a:lnTo>
                    <a:pt x="64" y="59"/>
                  </a:lnTo>
                  <a:lnTo>
                    <a:pt x="65" y="59"/>
                  </a:lnTo>
                  <a:lnTo>
                    <a:pt x="67" y="58"/>
                  </a:lnTo>
                  <a:lnTo>
                    <a:pt x="68" y="58"/>
                  </a:lnTo>
                  <a:lnTo>
                    <a:pt x="69" y="57"/>
                  </a:lnTo>
                  <a:lnTo>
                    <a:pt x="70" y="59"/>
                  </a:lnTo>
                  <a:lnTo>
                    <a:pt x="71" y="59"/>
                  </a:lnTo>
                  <a:lnTo>
                    <a:pt x="71" y="56"/>
                  </a:lnTo>
                  <a:lnTo>
                    <a:pt x="70" y="56"/>
                  </a:lnTo>
                  <a:lnTo>
                    <a:pt x="72" y="55"/>
                  </a:lnTo>
                  <a:lnTo>
                    <a:pt x="72" y="54"/>
                  </a:lnTo>
                  <a:lnTo>
                    <a:pt x="73" y="54"/>
                  </a:lnTo>
                  <a:lnTo>
                    <a:pt x="74" y="52"/>
                  </a:lnTo>
                  <a:lnTo>
                    <a:pt x="74" y="54"/>
                  </a:lnTo>
                  <a:lnTo>
                    <a:pt x="75" y="54"/>
                  </a:lnTo>
                  <a:lnTo>
                    <a:pt x="74" y="52"/>
                  </a:lnTo>
                  <a:lnTo>
                    <a:pt x="75" y="52"/>
                  </a:lnTo>
                  <a:lnTo>
                    <a:pt x="76" y="54"/>
                  </a:lnTo>
                  <a:lnTo>
                    <a:pt x="77" y="53"/>
                  </a:lnTo>
                  <a:lnTo>
                    <a:pt x="77" y="52"/>
                  </a:lnTo>
                  <a:lnTo>
                    <a:pt x="77" y="50"/>
                  </a:lnTo>
                  <a:lnTo>
                    <a:pt x="79" y="50"/>
                  </a:lnTo>
                  <a:lnTo>
                    <a:pt x="80" y="50"/>
                  </a:lnTo>
                  <a:lnTo>
                    <a:pt x="79" y="49"/>
                  </a:lnTo>
                  <a:lnTo>
                    <a:pt x="78" y="49"/>
                  </a:lnTo>
                  <a:lnTo>
                    <a:pt x="80" y="47"/>
                  </a:lnTo>
                  <a:lnTo>
                    <a:pt x="78" y="47"/>
                  </a:lnTo>
                  <a:lnTo>
                    <a:pt x="78" y="45"/>
                  </a:lnTo>
                  <a:lnTo>
                    <a:pt x="79" y="44"/>
                  </a:lnTo>
                  <a:lnTo>
                    <a:pt x="79" y="43"/>
                  </a:lnTo>
                  <a:lnTo>
                    <a:pt x="77" y="41"/>
                  </a:lnTo>
                  <a:lnTo>
                    <a:pt x="77" y="40"/>
                  </a:lnTo>
                  <a:lnTo>
                    <a:pt x="78" y="41"/>
                  </a:lnTo>
                  <a:lnTo>
                    <a:pt x="79" y="39"/>
                  </a:lnTo>
                  <a:lnTo>
                    <a:pt x="78" y="38"/>
                  </a:lnTo>
                  <a:lnTo>
                    <a:pt x="77" y="38"/>
                  </a:lnTo>
                  <a:lnTo>
                    <a:pt x="76" y="39"/>
                  </a:lnTo>
                  <a:lnTo>
                    <a:pt x="76" y="38"/>
                  </a:lnTo>
                  <a:lnTo>
                    <a:pt x="75" y="37"/>
                  </a:lnTo>
                  <a:lnTo>
                    <a:pt x="75" y="38"/>
                  </a:lnTo>
                  <a:lnTo>
                    <a:pt x="75" y="40"/>
                  </a:lnTo>
                  <a:lnTo>
                    <a:pt x="74" y="40"/>
                  </a:lnTo>
                  <a:lnTo>
                    <a:pt x="73" y="39"/>
                  </a:lnTo>
                  <a:lnTo>
                    <a:pt x="72" y="39"/>
                  </a:lnTo>
                  <a:lnTo>
                    <a:pt x="72" y="40"/>
                  </a:lnTo>
                  <a:lnTo>
                    <a:pt x="71" y="40"/>
                  </a:lnTo>
                  <a:lnTo>
                    <a:pt x="70" y="38"/>
                  </a:lnTo>
                  <a:lnTo>
                    <a:pt x="68" y="37"/>
                  </a:lnTo>
                  <a:lnTo>
                    <a:pt x="69" y="37"/>
                  </a:lnTo>
                  <a:lnTo>
                    <a:pt x="69" y="35"/>
                  </a:lnTo>
                  <a:lnTo>
                    <a:pt x="68" y="34"/>
                  </a:lnTo>
                  <a:lnTo>
                    <a:pt x="68" y="33"/>
                  </a:lnTo>
                  <a:lnTo>
                    <a:pt x="69" y="33"/>
                  </a:lnTo>
                  <a:lnTo>
                    <a:pt x="71" y="32"/>
                  </a:lnTo>
                  <a:lnTo>
                    <a:pt x="70" y="30"/>
                  </a:lnTo>
                  <a:lnTo>
                    <a:pt x="69" y="32"/>
                  </a:lnTo>
                  <a:lnTo>
                    <a:pt x="70" y="29"/>
                  </a:lnTo>
                  <a:lnTo>
                    <a:pt x="69" y="27"/>
                  </a:lnTo>
                  <a:lnTo>
                    <a:pt x="68" y="26"/>
                  </a:lnTo>
                  <a:lnTo>
                    <a:pt x="67" y="26"/>
                  </a:lnTo>
                  <a:lnTo>
                    <a:pt x="66" y="25"/>
                  </a:lnTo>
                  <a:lnTo>
                    <a:pt x="63" y="23"/>
                  </a:lnTo>
                  <a:lnTo>
                    <a:pt x="62" y="25"/>
                  </a:lnTo>
                  <a:lnTo>
                    <a:pt x="60" y="24"/>
                  </a:lnTo>
                  <a:lnTo>
                    <a:pt x="57" y="21"/>
                  </a:lnTo>
                  <a:lnTo>
                    <a:pt x="56" y="21"/>
                  </a:lnTo>
                  <a:lnTo>
                    <a:pt x="57" y="24"/>
                  </a:lnTo>
                  <a:lnTo>
                    <a:pt x="55" y="24"/>
                  </a:lnTo>
                  <a:lnTo>
                    <a:pt x="53" y="25"/>
                  </a:lnTo>
                  <a:lnTo>
                    <a:pt x="49" y="23"/>
                  </a:lnTo>
                  <a:lnTo>
                    <a:pt x="49" y="22"/>
                  </a:lnTo>
                  <a:lnTo>
                    <a:pt x="50" y="22"/>
                  </a:lnTo>
                  <a:lnTo>
                    <a:pt x="49" y="21"/>
                  </a:lnTo>
                  <a:lnTo>
                    <a:pt x="48" y="20"/>
                  </a:lnTo>
                  <a:lnTo>
                    <a:pt x="47" y="19"/>
                  </a:lnTo>
                  <a:lnTo>
                    <a:pt x="42" y="24"/>
                  </a:lnTo>
                  <a:lnTo>
                    <a:pt x="42" y="23"/>
                  </a:lnTo>
                  <a:lnTo>
                    <a:pt x="41" y="21"/>
                  </a:lnTo>
                  <a:lnTo>
                    <a:pt x="39" y="20"/>
                  </a:lnTo>
                  <a:lnTo>
                    <a:pt x="36" y="19"/>
                  </a:lnTo>
                  <a:lnTo>
                    <a:pt x="32" y="19"/>
                  </a:lnTo>
                  <a:lnTo>
                    <a:pt x="31" y="19"/>
                  </a:lnTo>
                  <a:lnTo>
                    <a:pt x="29" y="18"/>
                  </a:lnTo>
                  <a:lnTo>
                    <a:pt x="29" y="17"/>
                  </a:lnTo>
                  <a:lnTo>
                    <a:pt x="27" y="16"/>
                  </a:lnTo>
                  <a:lnTo>
                    <a:pt x="28" y="14"/>
                  </a:lnTo>
                  <a:lnTo>
                    <a:pt x="28" y="12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9" y="10"/>
                  </a:lnTo>
                  <a:lnTo>
                    <a:pt x="28" y="10"/>
                  </a:lnTo>
                  <a:lnTo>
                    <a:pt x="27" y="8"/>
                  </a:lnTo>
                  <a:lnTo>
                    <a:pt x="27" y="7"/>
                  </a:lnTo>
                  <a:lnTo>
                    <a:pt x="28" y="8"/>
                  </a:lnTo>
                  <a:lnTo>
                    <a:pt x="28" y="6"/>
                  </a:lnTo>
                  <a:lnTo>
                    <a:pt x="27" y="7"/>
                  </a:lnTo>
                  <a:lnTo>
                    <a:pt x="26" y="6"/>
                  </a:lnTo>
                  <a:lnTo>
                    <a:pt x="24" y="7"/>
                  </a:lnTo>
                  <a:lnTo>
                    <a:pt x="23" y="6"/>
                  </a:lnTo>
                  <a:lnTo>
                    <a:pt x="23" y="5"/>
                  </a:lnTo>
                  <a:lnTo>
                    <a:pt x="22" y="5"/>
                  </a:lnTo>
                  <a:lnTo>
                    <a:pt x="21" y="5"/>
                  </a:lnTo>
                  <a:lnTo>
                    <a:pt x="20" y="4"/>
                  </a:lnTo>
                  <a:lnTo>
                    <a:pt x="19" y="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51" name="Freeform 648">
              <a:extLst>
                <a:ext uri="{FF2B5EF4-FFF2-40B4-BE49-F238E27FC236}">
                  <a16:creationId xmlns:a16="http://schemas.microsoft.com/office/drawing/2014/main" id="{3227EF3D-A453-5778-6A3F-D7F51361777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0874" y="2836211"/>
              <a:ext cx="28522" cy="28522"/>
            </a:xfrm>
            <a:custGeom>
              <a:avLst/>
              <a:gdLst>
                <a:gd name="T0" fmla="*/ 0 w 17"/>
                <a:gd name="T1" fmla="*/ 0 h 17"/>
                <a:gd name="T2" fmla="*/ 40321753 w 17"/>
                <a:gd name="T3" fmla="*/ 40321753 h 17"/>
                <a:gd name="T4" fmla="*/ 0 w 17"/>
                <a:gd name="T5" fmla="*/ 40321753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52" name="Line 649">
              <a:extLst>
                <a:ext uri="{FF2B5EF4-FFF2-40B4-BE49-F238E27FC236}">
                  <a16:creationId xmlns:a16="http://schemas.microsoft.com/office/drawing/2014/main" id="{5134F12A-1EA2-48B5-3997-C93217689F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803100" y="5104594"/>
              <a:ext cx="11745" cy="20134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53" name="Line 650">
              <a:extLst>
                <a:ext uri="{FF2B5EF4-FFF2-40B4-BE49-F238E27FC236}">
                  <a16:creationId xmlns:a16="http://schemas.microsoft.com/office/drawing/2014/main" id="{117CDFA5-E572-8709-5A22-165013E2F2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682201" y="4091204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54" name="Line 651">
              <a:extLst>
                <a:ext uri="{FF2B5EF4-FFF2-40B4-BE49-F238E27FC236}">
                  <a16:creationId xmlns:a16="http://schemas.microsoft.com/office/drawing/2014/main" id="{AFD11DF2-D932-095C-00C9-5125249511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82201" y="4091204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55" name="Freeform 652">
              <a:extLst>
                <a:ext uri="{FF2B5EF4-FFF2-40B4-BE49-F238E27FC236}">
                  <a16:creationId xmlns:a16="http://schemas.microsoft.com/office/drawing/2014/main" id="{7166FC01-3025-F00D-D2AE-6316DA660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2201" y="4091204"/>
              <a:ext cx="1678" cy="167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60000 65536"/>
                <a:gd name="T7" fmla="*/ 0 60000 65536"/>
                <a:gd name="T8" fmla="*/ 0 60000 65536"/>
                <a:gd name="T9" fmla="*/ 0 w 1"/>
                <a:gd name="T10" fmla="*/ 0 h 1"/>
                <a:gd name="T11" fmla="*/ 1 w 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56" name="Freeform 653">
              <a:extLst>
                <a:ext uri="{FF2B5EF4-FFF2-40B4-BE49-F238E27FC236}">
                  <a16:creationId xmlns:a16="http://schemas.microsoft.com/office/drawing/2014/main" id="{013BCE60-F37F-BF57-B8AF-B2DF6BEFA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3879" y="4092881"/>
              <a:ext cx="28522" cy="28523"/>
            </a:xfrm>
            <a:custGeom>
              <a:avLst/>
              <a:gdLst>
                <a:gd name="T0" fmla="*/ 40321753 w 17"/>
                <a:gd name="T1" fmla="*/ 0 h 17"/>
                <a:gd name="T2" fmla="*/ 40321753 w 17"/>
                <a:gd name="T3" fmla="*/ 40323247 h 17"/>
                <a:gd name="T4" fmla="*/ 0 w 17"/>
                <a:gd name="T5" fmla="*/ 0 h 17"/>
                <a:gd name="T6" fmla="*/ 40321753 w 17"/>
                <a:gd name="T7" fmla="*/ 0 h 17"/>
                <a:gd name="T8" fmla="*/ 40321753 w 17"/>
                <a:gd name="T9" fmla="*/ 0 h 17"/>
                <a:gd name="T10" fmla="*/ 40321753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57" name="Line 654">
              <a:extLst>
                <a:ext uri="{FF2B5EF4-FFF2-40B4-BE49-F238E27FC236}">
                  <a16:creationId xmlns:a16="http://schemas.microsoft.com/office/drawing/2014/main" id="{7EC9A1B5-A6F4-CE0D-DD07-249D41F2D4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697302" y="4092881"/>
              <a:ext cx="3356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58" name="Freeform 655">
              <a:extLst>
                <a:ext uri="{FF2B5EF4-FFF2-40B4-BE49-F238E27FC236}">
                  <a16:creationId xmlns:a16="http://schemas.microsoft.com/office/drawing/2014/main" id="{F38D6837-2AD2-88DD-E31B-CE0A6298B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5623" y="4092881"/>
              <a:ext cx="28523" cy="28523"/>
            </a:xfrm>
            <a:custGeom>
              <a:avLst/>
              <a:gdLst>
                <a:gd name="T0" fmla="*/ 12601808 w 17"/>
                <a:gd name="T1" fmla="*/ 40323247 h 17"/>
                <a:gd name="T2" fmla="*/ 0 w 17"/>
                <a:gd name="T3" fmla="*/ 0 h 17"/>
                <a:gd name="T4" fmla="*/ 0 w 17"/>
                <a:gd name="T5" fmla="*/ 0 h 17"/>
                <a:gd name="T6" fmla="*/ 403232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5" y="16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59" name="Freeform 656">
              <a:extLst>
                <a:ext uri="{FF2B5EF4-FFF2-40B4-BE49-F238E27FC236}">
                  <a16:creationId xmlns:a16="http://schemas.microsoft.com/office/drawing/2014/main" id="{8C5BAA6F-4732-0975-9183-22EDE34FA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4280" y="4357973"/>
              <a:ext cx="28522" cy="28523"/>
            </a:xfrm>
            <a:custGeom>
              <a:avLst/>
              <a:gdLst>
                <a:gd name="T0" fmla="*/ 40321753 w 17"/>
                <a:gd name="T1" fmla="*/ 0 h 17"/>
                <a:gd name="T2" fmla="*/ 40321753 w 17"/>
                <a:gd name="T3" fmla="*/ 40323247 h 17"/>
                <a:gd name="T4" fmla="*/ 0 w 17"/>
                <a:gd name="T5" fmla="*/ 40323247 h 17"/>
                <a:gd name="T6" fmla="*/ 0 w 17"/>
                <a:gd name="T7" fmla="*/ 40323247 h 17"/>
                <a:gd name="T8" fmla="*/ 20160876 w 17"/>
                <a:gd name="T9" fmla="*/ 0 h 17"/>
                <a:gd name="T10" fmla="*/ 40321753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0" name="Line 657">
              <a:extLst>
                <a:ext uri="{FF2B5EF4-FFF2-40B4-BE49-F238E27FC236}">
                  <a16:creationId xmlns:a16="http://schemas.microsoft.com/office/drawing/2014/main" id="{F4315F10-980A-9308-22C0-7E1D9B6A80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04681" y="4396563"/>
              <a:ext cx="3356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1" name="Freeform 658">
              <a:extLst>
                <a:ext uri="{FF2B5EF4-FFF2-40B4-BE49-F238E27FC236}">
                  <a16:creationId xmlns:a16="http://schemas.microsoft.com/office/drawing/2014/main" id="{7D7BCF46-3B35-AD1B-0A54-F647BFE162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4681" y="4393207"/>
              <a:ext cx="28522" cy="28522"/>
            </a:xfrm>
            <a:custGeom>
              <a:avLst/>
              <a:gdLst>
                <a:gd name="T0" fmla="*/ 0 w 17"/>
                <a:gd name="T1" fmla="*/ 40321753 h 17"/>
                <a:gd name="T2" fmla="*/ 0 w 17"/>
                <a:gd name="T3" fmla="*/ 0 h 17"/>
                <a:gd name="T4" fmla="*/ 20160876 w 17"/>
                <a:gd name="T5" fmla="*/ 20160876 h 17"/>
                <a:gd name="T6" fmla="*/ 20160876 w 17"/>
                <a:gd name="T7" fmla="*/ 40321753 h 17"/>
                <a:gd name="T8" fmla="*/ 40321753 w 17"/>
                <a:gd name="T9" fmla="*/ 40321753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8" y="8"/>
                  </a:lnTo>
                  <a:lnTo>
                    <a:pt x="8" y="16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2" name="Freeform 659">
              <a:extLst>
                <a:ext uri="{FF2B5EF4-FFF2-40B4-BE49-F238E27FC236}">
                  <a16:creationId xmlns:a16="http://schemas.microsoft.com/office/drawing/2014/main" id="{2FF0BBFF-0160-7A2E-C33C-053B18B02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1325" y="4381462"/>
              <a:ext cx="28522" cy="28523"/>
            </a:xfrm>
            <a:custGeom>
              <a:avLst/>
              <a:gdLst>
                <a:gd name="T0" fmla="*/ 40321753 w 17"/>
                <a:gd name="T1" fmla="*/ 32763432 h 17"/>
                <a:gd name="T2" fmla="*/ 10080438 w 17"/>
                <a:gd name="T3" fmla="*/ 40323247 h 17"/>
                <a:gd name="T4" fmla="*/ 10080438 w 17"/>
                <a:gd name="T5" fmla="*/ 40323247 h 17"/>
                <a:gd name="T6" fmla="*/ 10080438 w 17"/>
                <a:gd name="T7" fmla="*/ 32763432 h 17"/>
                <a:gd name="T8" fmla="*/ 0 w 17"/>
                <a:gd name="T9" fmla="*/ 32763432 h 17"/>
                <a:gd name="T10" fmla="*/ 0 w 17"/>
                <a:gd name="T11" fmla="*/ 12601808 h 17"/>
                <a:gd name="T12" fmla="*/ 10080438 w 17"/>
                <a:gd name="T13" fmla="*/ 0 h 17"/>
                <a:gd name="T14" fmla="*/ 20160876 w 17"/>
                <a:gd name="T15" fmla="*/ 5040406 h 17"/>
                <a:gd name="T16" fmla="*/ 20160876 w 17"/>
                <a:gd name="T17" fmla="*/ 5040406 h 17"/>
                <a:gd name="T18" fmla="*/ 20160876 w 17"/>
                <a:gd name="T19" fmla="*/ 12601808 h 17"/>
                <a:gd name="T20" fmla="*/ 40321753 w 17"/>
                <a:gd name="T21" fmla="*/ 32763432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"/>
                <a:gd name="T34" fmla="*/ 0 h 17"/>
                <a:gd name="T35" fmla="*/ 17 w 17"/>
                <a:gd name="T36" fmla="*/ 17 h 1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" h="17">
                  <a:moveTo>
                    <a:pt x="16" y="13"/>
                  </a:moveTo>
                  <a:lnTo>
                    <a:pt x="4" y="16"/>
                  </a:lnTo>
                  <a:lnTo>
                    <a:pt x="4" y="13"/>
                  </a:lnTo>
                  <a:lnTo>
                    <a:pt x="0" y="13"/>
                  </a:lnTo>
                  <a:lnTo>
                    <a:pt x="0" y="5"/>
                  </a:lnTo>
                  <a:lnTo>
                    <a:pt x="4" y="0"/>
                  </a:lnTo>
                  <a:lnTo>
                    <a:pt x="8" y="2"/>
                  </a:lnTo>
                  <a:lnTo>
                    <a:pt x="8" y="5"/>
                  </a:lnTo>
                  <a:lnTo>
                    <a:pt x="16" y="1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3" name="Freeform 660">
              <a:extLst>
                <a:ext uri="{FF2B5EF4-FFF2-40B4-BE49-F238E27FC236}">
                  <a16:creationId xmlns:a16="http://schemas.microsoft.com/office/drawing/2014/main" id="{AE2701B3-9F9E-A50E-D00B-B9BCAC839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9714" y="4399919"/>
              <a:ext cx="28523" cy="1677"/>
            </a:xfrm>
            <a:custGeom>
              <a:avLst/>
              <a:gdLst>
                <a:gd name="T0" fmla="*/ 40323247 w 17"/>
                <a:gd name="T1" fmla="*/ 0 h 1"/>
                <a:gd name="T2" fmla="*/ 40323247 w 17"/>
                <a:gd name="T3" fmla="*/ 0 h 1"/>
                <a:gd name="T4" fmla="*/ 0 w 17"/>
                <a:gd name="T5" fmla="*/ 0 h 1"/>
                <a:gd name="T6" fmla="*/ 40323247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16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4" name="Line 661">
              <a:extLst>
                <a:ext uri="{FF2B5EF4-FFF2-40B4-BE49-F238E27FC236}">
                  <a16:creationId xmlns:a16="http://schemas.microsoft.com/office/drawing/2014/main" id="{7FA88F0B-C3E7-B2F5-C5A2-15D0EC1824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868437" y="4364684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5" name="Line 662">
              <a:extLst>
                <a:ext uri="{FF2B5EF4-FFF2-40B4-BE49-F238E27FC236}">
                  <a16:creationId xmlns:a16="http://schemas.microsoft.com/office/drawing/2014/main" id="{B3606E5C-8FEF-1CB3-DB72-FD0587855B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68437" y="4364684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6" name="Line 663">
              <a:extLst>
                <a:ext uri="{FF2B5EF4-FFF2-40B4-BE49-F238E27FC236}">
                  <a16:creationId xmlns:a16="http://schemas.microsoft.com/office/drawing/2014/main" id="{2CC7D213-DE55-8E89-D994-E97979B616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68437" y="4364684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7" name="Freeform 664">
              <a:extLst>
                <a:ext uri="{FF2B5EF4-FFF2-40B4-BE49-F238E27FC236}">
                  <a16:creationId xmlns:a16="http://schemas.microsoft.com/office/drawing/2014/main" id="{533A154B-202D-9AE6-2C10-6BF0306275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4881" y="4386496"/>
              <a:ext cx="40267" cy="28522"/>
            </a:xfrm>
            <a:custGeom>
              <a:avLst/>
              <a:gdLst>
                <a:gd name="T0" fmla="*/ 57964388 w 24"/>
                <a:gd name="T1" fmla="*/ 10080438 h 17"/>
                <a:gd name="T2" fmla="*/ 57964388 w 24"/>
                <a:gd name="T3" fmla="*/ 10080438 h 17"/>
                <a:gd name="T4" fmla="*/ 52924075 w 24"/>
                <a:gd name="T5" fmla="*/ 12599754 h 17"/>
                <a:gd name="T6" fmla="*/ 47883763 w 24"/>
                <a:gd name="T7" fmla="*/ 20160876 h 17"/>
                <a:gd name="T8" fmla="*/ 42843450 w 24"/>
                <a:gd name="T9" fmla="*/ 15120657 h 17"/>
                <a:gd name="T10" fmla="*/ 35282188 w 24"/>
                <a:gd name="T11" fmla="*/ 15120657 h 17"/>
                <a:gd name="T12" fmla="*/ 30241875 w 24"/>
                <a:gd name="T13" fmla="*/ 15120657 h 17"/>
                <a:gd name="T14" fmla="*/ 27722513 w 24"/>
                <a:gd name="T15" fmla="*/ 15120657 h 17"/>
                <a:gd name="T16" fmla="*/ 22682200 w 24"/>
                <a:gd name="T17" fmla="*/ 20160876 h 17"/>
                <a:gd name="T18" fmla="*/ 17640300 w 24"/>
                <a:gd name="T19" fmla="*/ 25201096 h 17"/>
                <a:gd name="T20" fmla="*/ 12601575 w 24"/>
                <a:gd name="T21" fmla="*/ 22680192 h 17"/>
                <a:gd name="T22" fmla="*/ 10080625 w 24"/>
                <a:gd name="T23" fmla="*/ 25201096 h 17"/>
                <a:gd name="T24" fmla="*/ 10080625 w 24"/>
                <a:gd name="T25" fmla="*/ 30241315 h 17"/>
                <a:gd name="T26" fmla="*/ 10080625 w 24"/>
                <a:gd name="T27" fmla="*/ 40321753 h 17"/>
                <a:gd name="T28" fmla="*/ 7561263 w 24"/>
                <a:gd name="T29" fmla="*/ 40321753 h 17"/>
                <a:gd name="T30" fmla="*/ 7561263 w 24"/>
                <a:gd name="T31" fmla="*/ 30241315 h 17"/>
                <a:gd name="T32" fmla="*/ 0 w 24"/>
                <a:gd name="T33" fmla="*/ 22680192 h 17"/>
                <a:gd name="T34" fmla="*/ 0 w 24"/>
                <a:gd name="T35" fmla="*/ 20160876 h 17"/>
                <a:gd name="T36" fmla="*/ 0 w 24"/>
                <a:gd name="T37" fmla="*/ 15120657 h 17"/>
                <a:gd name="T38" fmla="*/ 0 w 24"/>
                <a:gd name="T39" fmla="*/ 15120657 h 17"/>
                <a:gd name="T40" fmla="*/ 2520950 w 24"/>
                <a:gd name="T41" fmla="*/ 12599754 h 17"/>
                <a:gd name="T42" fmla="*/ 5040313 w 24"/>
                <a:gd name="T43" fmla="*/ 12599754 h 17"/>
                <a:gd name="T44" fmla="*/ 5040313 w 24"/>
                <a:gd name="T45" fmla="*/ 15120657 h 17"/>
                <a:gd name="T46" fmla="*/ 7561263 w 24"/>
                <a:gd name="T47" fmla="*/ 12599754 h 17"/>
                <a:gd name="T48" fmla="*/ 10080625 w 24"/>
                <a:gd name="T49" fmla="*/ 12599754 h 17"/>
                <a:gd name="T50" fmla="*/ 10080625 w 24"/>
                <a:gd name="T51" fmla="*/ 15120657 h 17"/>
                <a:gd name="T52" fmla="*/ 12601575 w 24"/>
                <a:gd name="T53" fmla="*/ 15120657 h 17"/>
                <a:gd name="T54" fmla="*/ 15120938 w 24"/>
                <a:gd name="T55" fmla="*/ 12599754 h 17"/>
                <a:gd name="T56" fmla="*/ 17640300 w 24"/>
                <a:gd name="T57" fmla="*/ 15120657 h 17"/>
                <a:gd name="T58" fmla="*/ 17640300 w 24"/>
                <a:gd name="T59" fmla="*/ 12599754 h 17"/>
                <a:gd name="T60" fmla="*/ 17640300 w 24"/>
                <a:gd name="T61" fmla="*/ 10080438 h 17"/>
                <a:gd name="T62" fmla="*/ 20161250 w 24"/>
                <a:gd name="T63" fmla="*/ 5040219 h 17"/>
                <a:gd name="T64" fmla="*/ 27722513 w 24"/>
                <a:gd name="T65" fmla="*/ 2519316 h 17"/>
                <a:gd name="T66" fmla="*/ 27722513 w 24"/>
                <a:gd name="T67" fmla="*/ 5040219 h 17"/>
                <a:gd name="T68" fmla="*/ 30241875 w 24"/>
                <a:gd name="T69" fmla="*/ 10080438 h 17"/>
                <a:gd name="T70" fmla="*/ 35282188 w 24"/>
                <a:gd name="T71" fmla="*/ 5040219 h 17"/>
                <a:gd name="T72" fmla="*/ 35282188 w 24"/>
                <a:gd name="T73" fmla="*/ 10080438 h 17"/>
                <a:gd name="T74" fmla="*/ 42843450 w 24"/>
                <a:gd name="T75" fmla="*/ 10080438 h 17"/>
                <a:gd name="T76" fmla="*/ 42843450 w 24"/>
                <a:gd name="T77" fmla="*/ 5040219 h 17"/>
                <a:gd name="T78" fmla="*/ 42843450 w 24"/>
                <a:gd name="T79" fmla="*/ 5040219 h 17"/>
                <a:gd name="T80" fmla="*/ 40322500 w 24"/>
                <a:gd name="T81" fmla="*/ 5040219 h 17"/>
                <a:gd name="T82" fmla="*/ 42843450 w 24"/>
                <a:gd name="T83" fmla="*/ 2519316 h 17"/>
                <a:gd name="T84" fmla="*/ 45362813 w 24"/>
                <a:gd name="T85" fmla="*/ 0 h 17"/>
                <a:gd name="T86" fmla="*/ 45362813 w 24"/>
                <a:gd name="T87" fmla="*/ 0 h 17"/>
                <a:gd name="T88" fmla="*/ 45362813 w 24"/>
                <a:gd name="T89" fmla="*/ 10080438 h 17"/>
                <a:gd name="T90" fmla="*/ 52924075 w 24"/>
                <a:gd name="T91" fmla="*/ 10080438 h 17"/>
                <a:gd name="T92" fmla="*/ 55443438 w 24"/>
                <a:gd name="T93" fmla="*/ 10080438 h 17"/>
                <a:gd name="T94" fmla="*/ 55443438 w 24"/>
                <a:gd name="T95" fmla="*/ 5040219 h 17"/>
                <a:gd name="T96" fmla="*/ 57964388 w 24"/>
                <a:gd name="T97" fmla="*/ 5040219 h 17"/>
                <a:gd name="T98" fmla="*/ 57964388 w 24"/>
                <a:gd name="T99" fmla="*/ 10080438 h 1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4"/>
                <a:gd name="T151" fmla="*/ 0 h 17"/>
                <a:gd name="T152" fmla="*/ 24 w 24"/>
                <a:gd name="T153" fmla="*/ 17 h 1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4" h="17">
                  <a:moveTo>
                    <a:pt x="23" y="4"/>
                  </a:moveTo>
                  <a:lnTo>
                    <a:pt x="23" y="4"/>
                  </a:lnTo>
                  <a:lnTo>
                    <a:pt x="21" y="5"/>
                  </a:lnTo>
                  <a:lnTo>
                    <a:pt x="19" y="8"/>
                  </a:lnTo>
                  <a:lnTo>
                    <a:pt x="17" y="6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1" y="6"/>
                  </a:lnTo>
                  <a:lnTo>
                    <a:pt x="9" y="8"/>
                  </a:lnTo>
                  <a:lnTo>
                    <a:pt x="7" y="10"/>
                  </a:lnTo>
                  <a:lnTo>
                    <a:pt x="5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3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5"/>
                  </a:lnTo>
                  <a:lnTo>
                    <a:pt x="2" y="5"/>
                  </a:lnTo>
                  <a:lnTo>
                    <a:pt x="2" y="6"/>
                  </a:lnTo>
                  <a:lnTo>
                    <a:pt x="3" y="5"/>
                  </a:lnTo>
                  <a:lnTo>
                    <a:pt x="4" y="5"/>
                  </a:lnTo>
                  <a:lnTo>
                    <a:pt x="4" y="6"/>
                  </a:lnTo>
                  <a:lnTo>
                    <a:pt x="5" y="6"/>
                  </a:lnTo>
                  <a:lnTo>
                    <a:pt x="6" y="5"/>
                  </a:lnTo>
                  <a:lnTo>
                    <a:pt x="7" y="6"/>
                  </a:lnTo>
                  <a:lnTo>
                    <a:pt x="7" y="5"/>
                  </a:lnTo>
                  <a:lnTo>
                    <a:pt x="7" y="4"/>
                  </a:lnTo>
                  <a:lnTo>
                    <a:pt x="8" y="2"/>
                  </a:lnTo>
                  <a:lnTo>
                    <a:pt x="11" y="1"/>
                  </a:lnTo>
                  <a:lnTo>
                    <a:pt x="11" y="2"/>
                  </a:lnTo>
                  <a:lnTo>
                    <a:pt x="12" y="4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7" y="4"/>
                  </a:lnTo>
                  <a:lnTo>
                    <a:pt x="17" y="2"/>
                  </a:lnTo>
                  <a:lnTo>
                    <a:pt x="16" y="2"/>
                  </a:lnTo>
                  <a:lnTo>
                    <a:pt x="17" y="1"/>
                  </a:lnTo>
                  <a:lnTo>
                    <a:pt x="18" y="0"/>
                  </a:lnTo>
                  <a:lnTo>
                    <a:pt x="18" y="4"/>
                  </a:lnTo>
                  <a:lnTo>
                    <a:pt x="21" y="4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3" y="2"/>
                  </a:lnTo>
                  <a:lnTo>
                    <a:pt x="23" y="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8" name="Freeform 665">
              <a:extLst>
                <a:ext uri="{FF2B5EF4-FFF2-40B4-BE49-F238E27FC236}">
                  <a16:creationId xmlns:a16="http://schemas.microsoft.com/office/drawing/2014/main" id="{83FDFB89-C632-FF3B-96A8-B9B5F3CC29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5549" y="4404951"/>
              <a:ext cx="28522" cy="28523"/>
            </a:xfrm>
            <a:custGeom>
              <a:avLst/>
              <a:gdLst>
                <a:gd name="T0" fmla="*/ 40321753 w 17"/>
                <a:gd name="T1" fmla="*/ 32763432 h 17"/>
                <a:gd name="T2" fmla="*/ 35281534 w 17"/>
                <a:gd name="T3" fmla="*/ 37803838 h 17"/>
                <a:gd name="T4" fmla="*/ 30241315 w 17"/>
                <a:gd name="T5" fmla="*/ 40323247 h 17"/>
                <a:gd name="T6" fmla="*/ 27720411 w 17"/>
                <a:gd name="T7" fmla="*/ 40323247 h 17"/>
                <a:gd name="T8" fmla="*/ 20160876 w 17"/>
                <a:gd name="T9" fmla="*/ 40323247 h 17"/>
                <a:gd name="T10" fmla="*/ 17639973 w 17"/>
                <a:gd name="T11" fmla="*/ 40323247 h 17"/>
                <a:gd name="T12" fmla="*/ 5040219 w 17"/>
                <a:gd name="T13" fmla="*/ 35282841 h 17"/>
                <a:gd name="T14" fmla="*/ 2519316 w 17"/>
                <a:gd name="T15" fmla="*/ 32763432 h 17"/>
                <a:gd name="T16" fmla="*/ 2519316 w 17"/>
                <a:gd name="T17" fmla="*/ 30242435 h 17"/>
                <a:gd name="T18" fmla="*/ 2519316 w 17"/>
                <a:gd name="T19" fmla="*/ 30242435 h 17"/>
                <a:gd name="T20" fmla="*/ 2519316 w 17"/>
                <a:gd name="T21" fmla="*/ 25202029 h 17"/>
                <a:gd name="T22" fmla="*/ 0 w 17"/>
                <a:gd name="T23" fmla="*/ 22682620 h 17"/>
                <a:gd name="T24" fmla="*/ 5040219 w 17"/>
                <a:gd name="T25" fmla="*/ 20161624 h 17"/>
                <a:gd name="T26" fmla="*/ 10080438 w 17"/>
                <a:gd name="T27" fmla="*/ 10080812 h 17"/>
                <a:gd name="T28" fmla="*/ 7559535 w 17"/>
                <a:gd name="T29" fmla="*/ 7561403 h 17"/>
                <a:gd name="T30" fmla="*/ 7559535 w 17"/>
                <a:gd name="T31" fmla="*/ 5040406 h 17"/>
                <a:gd name="T32" fmla="*/ 7559535 w 17"/>
                <a:gd name="T33" fmla="*/ 5040406 h 17"/>
                <a:gd name="T34" fmla="*/ 10080438 w 17"/>
                <a:gd name="T35" fmla="*/ 2520997 h 17"/>
                <a:gd name="T36" fmla="*/ 7559535 w 17"/>
                <a:gd name="T37" fmla="*/ 2520997 h 17"/>
                <a:gd name="T38" fmla="*/ 2519316 w 17"/>
                <a:gd name="T39" fmla="*/ 2520997 h 17"/>
                <a:gd name="T40" fmla="*/ 2519316 w 17"/>
                <a:gd name="T41" fmla="*/ 0 h 17"/>
                <a:gd name="T42" fmla="*/ 17639973 w 17"/>
                <a:gd name="T43" fmla="*/ 2520997 h 17"/>
                <a:gd name="T44" fmla="*/ 17639973 w 17"/>
                <a:gd name="T45" fmla="*/ 7561403 h 17"/>
                <a:gd name="T46" fmla="*/ 27720411 w 17"/>
                <a:gd name="T47" fmla="*/ 10080812 h 17"/>
                <a:gd name="T48" fmla="*/ 30241315 w 17"/>
                <a:gd name="T49" fmla="*/ 20161624 h 17"/>
                <a:gd name="T50" fmla="*/ 35281534 w 17"/>
                <a:gd name="T51" fmla="*/ 25202029 h 17"/>
                <a:gd name="T52" fmla="*/ 32760631 w 17"/>
                <a:gd name="T53" fmla="*/ 27723026 h 17"/>
                <a:gd name="T54" fmla="*/ 35281534 w 17"/>
                <a:gd name="T55" fmla="*/ 30242435 h 17"/>
                <a:gd name="T56" fmla="*/ 35281534 w 17"/>
                <a:gd name="T57" fmla="*/ 30242435 h 17"/>
                <a:gd name="T58" fmla="*/ 40321753 w 17"/>
                <a:gd name="T59" fmla="*/ 32763432 h 17"/>
                <a:gd name="T60" fmla="*/ 40321753 w 17"/>
                <a:gd name="T61" fmla="*/ 32763432 h 1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7"/>
                <a:gd name="T94" fmla="*/ 0 h 17"/>
                <a:gd name="T95" fmla="*/ 17 w 17"/>
                <a:gd name="T96" fmla="*/ 17 h 1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7" h="17">
                  <a:moveTo>
                    <a:pt x="16" y="13"/>
                  </a:moveTo>
                  <a:lnTo>
                    <a:pt x="14" y="15"/>
                  </a:lnTo>
                  <a:lnTo>
                    <a:pt x="12" y="16"/>
                  </a:lnTo>
                  <a:lnTo>
                    <a:pt x="11" y="16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0" y="9"/>
                  </a:lnTo>
                  <a:lnTo>
                    <a:pt x="2" y="8"/>
                  </a:lnTo>
                  <a:lnTo>
                    <a:pt x="4" y="4"/>
                  </a:lnTo>
                  <a:lnTo>
                    <a:pt x="3" y="3"/>
                  </a:lnTo>
                  <a:lnTo>
                    <a:pt x="3" y="2"/>
                  </a:lnTo>
                  <a:lnTo>
                    <a:pt x="4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7" y="1"/>
                  </a:lnTo>
                  <a:lnTo>
                    <a:pt x="7" y="3"/>
                  </a:lnTo>
                  <a:lnTo>
                    <a:pt x="11" y="4"/>
                  </a:lnTo>
                  <a:lnTo>
                    <a:pt x="12" y="8"/>
                  </a:lnTo>
                  <a:lnTo>
                    <a:pt x="14" y="10"/>
                  </a:lnTo>
                  <a:lnTo>
                    <a:pt x="13" y="11"/>
                  </a:lnTo>
                  <a:lnTo>
                    <a:pt x="14" y="12"/>
                  </a:lnTo>
                  <a:lnTo>
                    <a:pt x="16" y="1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9" name="Line 666">
              <a:extLst>
                <a:ext uri="{FF2B5EF4-FFF2-40B4-BE49-F238E27FC236}">
                  <a16:creationId xmlns:a16="http://schemas.microsoft.com/office/drawing/2014/main" id="{D49A2E15-B34C-96DD-98D9-15462EECC5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016083" y="4393207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0" name="Freeform 667">
              <a:extLst>
                <a:ext uri="{FF2B5EF4-FFF2-40B4-BE49-F238E27FC236}">
                  <a16:creationId xmlns:a16="http://schemas.microsoft.com/office/drawing/2014/main" id="{B43C07C5-915B-507D-6007-260F14BA98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4405" y="4391529"/>
              <a:ext cx="28523" cy="28523"/>
            </a:xfrm>
            <a:custGeom>
              <a:avLst/>
              <a:gdLst>
                <a:gd name="T0" fmla="*/ 20161624 w 17"/>
                <a:gd name="T1" fmla="*/ 40323247 h 17"/>
                <a:gd name="T2" fmla="*/ 0 w 17"/>
                <a:gd name="T3" fmla="*/ 20161624 h 17"/>
                <a:gd name="T4" fmla="*/ 0 w 17"/>
                <a:gd name="T5" fmla="*/ 0 h 17"/>
                <a:gd name="T6" fmla="*/ 0 w 17"/>
                <a:gd name="T7" fmla="*/ 0 h 17"/>
                <a:gd name="T8" fmla="*/ 40323247 w 17"/>
                <a:gd name="T9" fmla="*/ 2016162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8" y="1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1" name="Line 668">
              <a:extLst>
                <a:ext uri="{FF2B5EF4-FFF2-40B4-BE49-F238E27FC236}">
                  <a16:creationId xmlns:a16="http://schemas.microsoft.com/office/drawing/2014/main" id="{C93D5FBF-3D80-FEBB-11D7-D106E0ACE7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51985" y="4307639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2" name="Freeform 669">
              <a:extLst>
                <a:ext uri="{FF2B5EF4-FFF2-40B4-BE49-F238E27FC236}">
                  <a16:creationId xmlns:a16="http://schemas.microsoft.com/office/drawing/2014/main" id="{D4ACD5B6-1E2D-FC36-0D93-E12F6CAE5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41918" y="4300928"/>
              <a:ext cx="28523" cy="28523"/>
            </a:xfrm>
            <a:custGeom>
              <a:avLst/>
              <a:gdLst>
                <a:gd name="T0" fmla="*/ 40323247 w 17"/>
                <a:gd name="T1" fmla="*/ 40323247 h 17"/>
                <a:gd name="T2" fmla="*/ 20161624 w 17"/>
                <a:gd name="T3" fmla="*/ 40323247 h 17"/>
                <a:gd name="T4" fmla="*/ 5040406 w 17"/>
                <a:gd name="T5" fmla="*/ 40323247 h 17"/>
                <a:gd name="T6" fmla="*/ 5040406 w 17"/>
                <a:gd name="T7" fmla="*/ 30242435 h 17"/>
                <a:gd name="T8" fmla="*/ 0 w 17"/>
                <a:gd name="T9" fmla="*/ 30242435 h 17"/>
                <a:gd name="T10" fmla="*/ 5040406 w 17"/>
                <a:gd name="T11" fmla="*/ 22682620 h 17"/>
                <a:gd name="T12" fmla="*/ 12601808 w 17"/>
                <a:gd name="T13" fmla="*/ 30242435 h 17"/>
                <a:gd name="T14" fmla="*/ 20161624 w 17"/>
                <a:gd name="T15" fmla="*/ 22682620 h 17"/>
                <a:gd name="T16" fmla="*/ 5040406 w 17"/>
                <a:gd name="T17" fmla="*/ 0 h 17"/>
                <a:gd name="T18" fmla="*/ 32763432 w 17"/>
                <a:gd name="T19" fmla="*/ 15121218 h 17"/>
                <a:gd name="T20" fmla="*/ 40323247 w 17"/>
                <a:gd name="T21" fmla="*/ 7561403 h 17"/>
                <a:gd name="T22" fmla="*/ 40323247 w 17"/>
                <a:gd name="T23" fmla="*/ 15121218 h 17"/>
                <a:gd name="T24" fmla="*/ 40323247 w 17"/>
                <a:gd name="T25" fmla="*/ 30242435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"/>
                <a:gd name="T40" fmla="*/ 0 h 17"/>
                <a:gd name="T41" fmla="*/ 17 w 17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" h="17">
                  <a:moveTo>
                    <a:pt x="16" y="16"/>
                  </a:moveTo>
                  <a:lnTo>
                    <a:pt x="8" y="16"/>
                  </a:lnTo>
                  <a:lnTo>
                    <a:pt x="2" y="16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2" y="9"/>
                  </a:lnTo>
                  <a:lnTo>
                    <a:pt x="5" y="12"/>
                  </a:lnTo>
                  <a:lnTo>
                    <a:pt x="8" y="9"/>
                  </a:lnTo>
                  <a:lnTo>
                    <a:pt x="2" y="0"/>
                  </a:lnTo>
                  <a:lnTo>
                    <a:pt x="13" y="6"/>
                  </a:lnTo>
                  <a:lnTo>
                    <a:pt x="16" y="3"/>
                  </a:lnTo>
                  <a:lnTo>
                    <a:pt x="16" y="6"/>
                  </a:lnTo>
                  <a:lnTo>
                    <a:pt x="16" y="1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3" name="Freeform 670">
              <a:extLst>
                <a:ext uri="{FF2B5EF4-FFF2-40B4-BE49-F238E27FC236}">
                  <a16:creationId xmlns:a16="http://schemas.microsoft.com/office/drawing/2014/main" id="{5BC4B631-BB18-5A02-1E7E-F0FAC7014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57018" y="4344551"/>
              <a:ext cx="28522" cy="28523"/>
            </a:xfrm>
            <a:custGeom>
              <a:avLst/>
              <a:gdLst>
                <a:gd name="T0" fmla="*/ 40321753 w 17"/>
                <a:gd name="T1" fmla="*/ 10080812 h 17"/>
                <a:gd name="T2" fmla="*/ 40321753 w 17"/>
                <a:gd name="T3" fmla="*/ 40323247 h 17"/>
                <a:gd name="T4" fmla="*/ 0 w 17"/>
                <a:gd name="T5" fmla="*/ 30242435 h 17"/>
                <a:gd name="T6" fmla="*/ 20160876 w 17"/>
                <a:gd name="T7" fmla="*/ 0 h 17"/>
                <a:gd name="T8" fmla="*/ 40321753 w 17"/>
                <a:gd name="T9" fmla="*/ 0 h 17"/>
                <a:gd name="T10" fmla="*/ 40321753 w 17"/>
                <a:gd name="T11" fmla="*/ 10080812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4"/>
                  </a:moveTo>
                  <a:lnTo>
                    <a:pt x="16" y="16"/>
                  </a:lnTo>
                  <a:lnTo>
                    <a:pt x="0" y="1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16" y="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4" name="Freeform 671">
              <a:extLst>
                <a:ext uri="{FF2B5EF4-FFF2-40B4-BE49-F238E27FC236}">
                  <a16:creationId xmlns:a16="http://schemas.microsoft.com/office/drawing/2014/main" id="{A591434F-D7E0-88BF-94F9-F657E0735F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9497" y="4116370"/>
              <a:ext cx="28523" cy="28523"/>
            </a:xfrm>
            <a:custGeom>
              <a:avLst/>
              <a:gdLst>
                <a:gd name="T0" fmla="*/ 40323247 w 17"/>
                <a:gd name="T1" fmla="*/ 20161624 h 17"/>
                <a:gd name="T2" fmla="*/ 10080812 w 17"/>
                <a:gd name="T3" fmla="*/ 40323247 h 17"/>
                <a:gd name="T4" fmla="*/ 0 w 17"/>
                <a:gd name="T5" fmla="*/ 20161624 h 17"/>
                <a:gd name="T6" fmla="*/ 20161624 w 17"/>
                <a:gd name="T7" fmla="*/ 20161624 h 17"/>
                <a:gd name="T8" fmla="*/ 20161624 w 17"/>
                <a:gd name="T9" fmla="*/ 0 h 17"/>
                <a:gd name="T10" fmla="*/ 30242435 w 17"/>
                <a:gd name="T11" fmla="*/ 20161624 h 17"/>
                <a:gd name="T12" fmla="*/ 40323247 w 17"/>
                <a:gd name="T13" fmla="*/ 20161624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8"/>
                  </a:moveTo>
                  <a:lnTo>
                    <a:pt x="4" y="16"/>
                  </a:lnTo>
                  <a:lnTo>
                    <a:pt x="0" y="8"/>
                  </a:lnTo>
                  <a:lnTo>
                    <a:pt x="8" y="8"/>
                  </a:lnTo>
                  <a:lnTo>
                    <a:pt x="8" y="0"/>
                  </a:lnTo>
                  <a:lnTo>
                    <a:pt x="12" y="8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5" name="Freeform 672">
              <a:extLst>
                <a:ext uri="{FF2B5EF4-FFF2-40B4-BE49-F238E27FC236}">
                  <a16:creationId xmlns:a16="http://schemas.microsoft.com/office/drawing/2014/main" id="{5A07D579-D669-BB38-E0C6-77F50DEA5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5808" y="4560987"/>
              <a:ext cx="251670" cy="184558"/>
            </a:xfrm>
            <a:custGeom>
              <a:avLst/>
              <a:gdLst>
                <a:gd name="T0" fmla="*/ 367942813 w 150"/>
                <a:gd name="T1" fmla="*/ 22682200 h 110"/>
                <a:gd name="T2" fmla="*/ 299897800 w 150"/>
                <a:gd name="T3" fmla="*/ 55443438 h 110"/>
                <a:gd name="T4" fmla="*/ 183972200 w 150"/>
                <a:gd name="T5" fmla="*/ 120967500 h 110"/>
                <a:gd name="T6" fmla="*/ 110886875 w 150"/>
                <a:gd name="T7" fmla="*/ 168851263 h 110"/>
                <a:gd name="T8" fmla="*/ 42843450 w 150"/>
                <a:gd name="T9" fmla="*/ 229335013 h 110"/>
                <a:gd name="T10" fmla="*/ 10080625 w 150"/>
                <a:gd name="T11" fmla="*/ 274697825 h 110"/>
                <a:gd name="T12" fmla="*/ 7559675 w 150"/>
                <a:gd name="T13" fmla="*/ 262096250 h 110"/>
                <a:gd name="T14" fmla="*/ 27720925 w 150"/>
                <a:gd name="T15" fmla="*/ 229335013 h 110"/>
                <a:gd name="T16" fmla="*/ 32761238 w 150"/>
                <a:gd name="T17" fmla="*/ 216733438 h 110"/>
                <a:gd name="T18" fmla="*/ 37801550 w 150"/>
                <a:gd name="T19" fmla="*/ 204133450 h 110"/>
                <a:gd name="T20" fmla="*/ 32761238 w 150"/>
                <a:gd name="T21" fmla="*/ 194052825 h 110"/>
                <a:gd name="T22" fmla="*/ 35282188 w 150"/>
                <a:gd name="T23" fmla="*/ 176410938 h 110"/>
                <a:gd name="T24" fmla="*/ 42843450 w 150"/>
                <a:gd name="T25" fmla="*/ 178931888 h 110"/>
                <a:gd name="T26" fmla="*/ 32761238 w 150"/>
                <a:gd name="T27" fmla="*/ 173891575 h 110"/>
                <a:gd name="T28" fmla="*/ 45362813 w 150"/>
                <a:gd name="T29" fmla="*/ 163810950 h 110"/>
                <a:gd name="T30" fmla="*/ 57962800 w 150"/>
                <a:gd name="T31" fmla="*/ 166330313 h 110"/>
                <a:gd name="T32" fmla="*/ 70564375 w 150"/>
                <a:gd name="T33" fmla="*/ 168851263 h 110"/>
                <a:gd name="T34" fmla="*/ 70564375 w 150"/>
                <a:gd name="T35" fmla="*/ 163810950 h 110"/>
                <a:gd name="T36" fmla="*/ 75604688 w 150"/>
                <a:gd name="T37" fmla="*/ 171370625 h 110"/>
                <a:gd name="T38" fmla="*/ 120967500 w 150"/>
                <a:gd name="T39" fmla="*/ 146169063 h 110"/>
                <a:gd name="T40" fmla="*/ 123486863 w 150"/>
                <a:gd name="T41" fmla="*/ 138609388 h 110"/>
                <a:gd name="T42" fmla="*/ 138607800 w 150"/>
                <a:gd name="T43" fmla="*/ 133569075 h 110"/>
                <a:gd name="T44" fmla="*/ 153728738 w 150"/>
                <a:gd name="T45" fmla="*/ 131048125 h 110"/>
                <a:gd name="T46" fmla="*/ 158769050 w 150"/>
                <a:gd name="T47" fmla="*/ 123488450 h 110"/>
                <a:gd name="T48" fmla="*/ 158769050 w 150"/>
                <a:gd name="T49" fmla="*/ 118448138 h 110"/>
                <a:gd name="T50" fmla="*/ 163810950 w 150"/>
                <a:gd name="T51" fmla="*/ 115927188 h 110"/>
                <a:gd name="T52" fmla="*/ 173891575 w 150"/>
                <a:gd name="T53" fmla="*/ 110886875 h 110"/>
                <a:gd name="T54" fmla="*/ 176410938 w 150"/>
                <a:gd name="T55" fmla="*/ 113407825 h 110"/>
                <a:gd name="T56" fmla="*/ 183972200 w 150"/>
                <a:gd name="T57" fmla="*/ 108367513 h 110"/>
                <a:gd name="T58" fmla="*/ 183972200 w 150"/>
                <a:gd name="T59" fmla="*/ 103327200 h 110"/>
                <a:gd name="T60" fmla="*/ 196572188 w 150"/>
                <a:gd name="T61" fmla="*/ 103327200 h 110"/>
                <a:gd name="T62" fmla="*/ 201612500 w 150"/>
                <a:gd name="T63" fmla="*/ 95765938 h 110"/>
                <a:gd name="T64" fmla="*/ 204131863 w 150"/>
                <a:gd name="T65" fmla="*/ 93246575 h 110"/>
                <a:gd name="T66" fmla="*/ 206652813 w 150"/>
                <a:gd name="T67" fmla="*/ 93246575 h 110"/>
                <a:gd name="T68" fmla="*/ 214212488 w 150"/>
                <a:gd name="T69" fmla="*/ 93246575 h 110"/>
                <a:gd name="T70" fmla="*/ 221773750 w 150"/>
                <a:gd name="T71" fmla="*/ 90725625 h 110"/>
                <a:gd name="T72" fmla="*/ 239414050 w 150"/>
                <a:gd name="T73" fmla="*/ 78124050 h 110"/>
                <a:gd name="T74" fmla="*/ 257055938 w 150"/>
                <a:gd name="T75" fmla="*/ 63004700 h 110"/>
                <a:gd name="T76" fmla="*/ 264615613 w 150"/>
                <a:gd name="T77" fmla="*/ 68045013 h 110"/>
                <a:gd name="T78" fmla="*/ 262096250 w 150"/>
                <a:gd name="T79" fmla="*/ 60483750 h 110"/>
                <a:gd name="T80" fmla="*/ 267136563 w 150"/>
                <a:gd name="T81" fmla="*/ 63004700 h 110"/>
                <a:gd name="T82" fmla="*/ 269655925 w 150"/>
                <a:gd name="T83" fmla="*/ 60483750 h 110"/>
                <a:gd name="T84" fmla="*/ 277217188 w 150"/>
                <a:gd name="T85" fmla="*/ 55443438 h 110"/>
                <a:gd name="T86" fmla="*/ 284776863 w 150"/>
                <a:gd name="T87" fmla="*/ 60483750 h 110"/>
                <a:gd name="T88" fmla="*/ 287297813 w 150"/>
                <a:gd name="T89" fmla="*/ 50403125 h 110"/>
                <a:gd name="T90" fmla="*/ 292338125 w 150"/>
                <a:gd name="T91" fmla="*/ 50403125 h 110"/>
                <a:gd name="T92" fmla="*/ 299897800 w 150"/>
                <a:gd name="T93" fmla="*/ 47883763 h 110"/>
                <a:gd name="T94" fmla="*/ 304938113 w 150"/>
                <a:gd name="T95" fmla="*/ 37801550 h 110"/>
                <a:gd name="T96" fmla="*/ 304938113 w 150"/>
                <a:gd name="T97" fmla="*/ 32762825 h 110"/>
                <a:gd name="T98" fmla="*/ 315018738 w 150"/>
                <a:gd name="T99" fmla="*/ 37801550 h 110"/>
                <a:gd name="T100" fmla="*/ 335181575 w 150"/>
                <a:gd name="T101" fmla="*/ 25201563 h 110"/>
                <a:gd name="T102" fmla="*/ 345262200 w 150"/>
                <a:gd name="T103" fmla="*/ 20161250 h 110"/>
                <a:gd name="T104" fmla="*/ 342741250 w 150"/>
                <a:gd name="T105" fmla="*/ 5040313 h 110"/>
                <a:gd name="T106" fmla="*/ 350302513 w 150"/>
                <a:gd name="T107" fmla="*/ 10080625 h 110"/>
                <a:gd name="T108" fmla="*/ 360383138 w 150"/>
                <a:gd name="T109" fmla="*/ 17640300 h 110"/>
                <a:gd name="T110" fmla="*/ 372983125 w 150"/>
                <a:gd name="T111" fmla="*/ 0 h 11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50"/>
                <a:gd name="T169" fmla="*/ 0 h 110"/>
                <a:gd name="T170" fmla="*/ 150 w 150"/>
                <a:gd name="T171" fmla="*/ 110 h 11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50" h="110">
                  <a:moveTo>
                    <a:pt x="149" y="1"/>
                  </a:moveTo>
                  <a:lnTo>
                    <a:pt x="148" y="3"/>
                  </a:lnTo>
                  <a:lnTo>
                    <a:pt x="148" y="7"/>
                  </a:lnTo>
                  <a:lnTo>
                    <a:pt x="148" y="8"/>
                  </a:lnTo>
                  <a:lnTo>
                    <a:pt x="146" y="9"/>
                  </a:lnTo>
                  <a:lnTo>
                    <a:pt x="143" y="11"/>
                  </a:lnTo>
                  <a:lnTo>
                    <a:pt x="139" y="11"/>
                  </a:lnTo>
                  <a:lnTo>
                    <a:pt x="129" y="17"/>
                  </a:lnTo>
                  <a:lnTo>
                    <a:pt x="124" y="19"/>
                  </a:lnTo>
                  <a:lnTo>
                    <a:pt x="119" y="22"/>
                  </a:lnTo>
                  <a:lnTo>
                    <a:pt x="116" y="24"/>
                  </a:lnTo>
                  <a:lnTo>
                    <a:pt x="101" y="31"/>
                  </a:lnTo>
                  <a:lnTo>
                    <a:pt x="93" y="37"/>
                  </a:lnTo>
                  <a:lnTo>
                    <a:pt x="88" y="39"/>
                  </a:lnTo>
                  <a:lnTo>
                    <a:pt x="73" y="48"/>
                  </a:lnTo>
                  <a:lnTo>
                    <a:pt x="59" y="57"/>
                  </a:lnTo>
                  <a:lnTo>
                    <a:pt x="57" y="58"/>
                  </a:lnTo>
                  <a:lnTo>
                    <a:pt x="50" y="64"/>
                  </a:lnTo>
                  <a:lnTo>
                    <a:pt x="47" y="65"/>
                  </a:lnTo>
                  <a:lnTo>
                    <a:pt x="44" y="67"/>
                  </a:lnTo>
                  <a:lnTo>
                    <a:pt x="41" y="70"/>
                  </a:lnTo>
                  <a:lnTo>
                    <a:pt x="29" y="80"/>
                  </a:lnTo>
                  <a:lnTo>
                    <a:pt x="28" y="81"/>
                  </a:lnTo>
                  <a:lnTo>
                    <a:pt x="27" y="82"/>
                  </a:lnTo>
                  <a:lnTo>
                    <a:pt x="17" y="91"/>
                  </a:lnTo>
                  <a:lnTo>
                    <a:pt x="16" y="94"/>
                  </a:lnTo>
                  <a:lnTo>
                    <a:pt x="13" y="97"/>
                  </a:lnTo>
                  <a:lnTo>
                    <a:pt x="7" y="107"/>
                  </a:lnTo>
                  <a:lnTo>
                    <a:pt x="6" y="108"/>
                  </a:lnTo>
                  <a:lnTo>
                    <a:pt x="4" y="109"/>
                  </a:lnTo>
                  <a:lnTo>
                    <a:pt x="0" y="108"/>
                  </a:lnTo>
                  <a:lnTo>
                    <a:pt x="0" y="107"/>
                  </a:lnTo>
                  <a:lnTo>
                    <a:pt x="2" y="106"/>
                  </a:lnTo>
                  <a:lnTo>
                    <a:pt x="3" y="104"/>
                  </a:lnTo>
                  <a:lnTo>
                    <a:pt x="7" y="98"/>
                  </a:lnTo>
                  <a:lnTo>
                    <a:pt x="9" y="96"/>
                  </a:lnTo>
                  <a:lnTo>
                    <a:pt x="9" y="92"/>
                  </a:lnTo>
                  <a:lnTo>
                    <a:pt x="11" y="91"/>
                  </a:lnTo>
                  <a:lnTo>
                    <a:pt x="11" y="90"/>
                  </a:lnTo>
                  <a:lnTo>
                    <a:pt x="12" y="89"/>
                  </a:lnTo>
                  <a:lnTo>
                    <a:pt x="12" y="87"/>
                  </a:lnTo>
                  <a:lnTo>
                    <a:pt x="13" y="86"/>
                  </a:lnTo>
                  <a:lnTo>
                    <a:pt x="14" y="86"/>
                  </a:lnTo>
                  <a:lnTo>
                    <a:pt x="14" y="84"/>
                  </a:lnTo>
                  <a:lnTo>
                    <a:pt x="16" y="83"/>
                  </a:lnTo>
                  <a:lnTo>
                    <a:pt x="17" y="82"/>
                  </a:lnTo>
                  <a:lnTo>
                    <a:pt x="15" y="81"/>
                  </a:lnTo>
                  <a:lnTo>
                    <a:pt x="15" y="80"/>
                  </a:lnTo>
                  <a:lnTo>
                    <a:pt x="16" y="79"/>
                  </a:lnTo>
                  <a:lnTo>
                    <a:pt x="17" y="78"/>
                  </a:lnTo>
                  <a:lnTo>
                    <a:pt x="14" y="78"/>
                  </a:lnTo>
                  <a:lnTo>
                    <a:pt x="13" y="77"/>
                  </a:lnTo>
                  <a:lnTo>
                    <a:pt x="14" y="77"/>
                  </a:lnTo>
                  <a:lnTo>
                    <a:pt x="13" y="74"/>
                  </a:lnTo>
                  <a:lnTo>
                    <a:pt x="14" y="74"/>
                  </a:lnTo>
                  <a:lnTo>
                    <a:pt x="13" y="70"/>
                  </a:lnTo>
                  <a:lnTo>
                    <a:pt x="14" y="70"/>
                  </a:lnTo>
                  <a:lnTo>
                    <a:pt x="15" y="70"/>
                  </a:lnTo>
                  <a:lnTo>
                    <a:pt x="15" y="72"/>
                  </a:lnTo>
                  <a:lnTo>
                    <a:pt x="16" y="72"/>
                  </a:lnTo>
                  <a:lnTo>
                    <a:pt x="17" y="72"/>
                  </a:lnTo>
                  <a:lnTo>
                    <a:pt x="17" y="71"/>
                  </a:lnTo>
                  <a:lnTo>
                    <a:pt x="16" y="68"/>
                  </a:lnTo>
                  <a:lnTo>
                    <a:pt x="15" y="68"/>
                  </a:lnTo>
                  <a:lnTo>
                    <a:pt x="14" y="68"/>
                  </a:lnTo>
                  <a:lnTo>
                    <a:pt x="14" y="69"/>
                  </a:lnTo>
                  <a:lnTo>
                    <a:pt x="13" y="69"/>
                  </a:lnTo>
                  <a:lnTo>
                    <a:pt x="14" y="67"/>
                  </a:lnTo>
                  <a:lnTo>
                    <a:pt x="17" y="65"/>
                  </a:lnTo>
                  <a:lnTo>
                    <a:pt x="17" y="64"/>
                  </a:lnTo>
                  <a:lnTo>
                    <a:pt x="17" y="65"/>
                  </a:lnTo>
                  <a:lnTo>
                    <a:pt x="18" y="65"/>
                  </a:lnTo>
                  <a:lnTo>
                    <a:pt x="19" y="64"/>
                  </a:lnTo>
                  <a:lnTo>
                    <a:pt x="20" y="64"/>
                  </a:lnTo>
                  <a:lnTo>
                    <a:pt x="22" y="65"/>
                  </a:lnTo>
                  <a:lnTo>
                    <a:pt x="23" y="65"/>
                  </a:lnTo>
                  <a:lnTo>
                    <a:pt x="23" y="66"/>
                  </a:lnTo>
                  <a:lnTo>
                    <a:pt x="26" y="67"/>
                  </a:lnTo>
                  <a:lnTo>
                    <a:pt x="27" y="68"/>
                  </a:lnTo>
                  <a:lnTo>
                    <a:pt x="27" y="67"/>
                  </a:lnTo>
                  <a:lnTo>
                    <a:pt x="28" y="67"/>
                  </a:lnTo>
                  <a:lnTo>
                    <a:pt x="28" y="68"/>
                  </a:lnTo>
                  <a:lnTo>
                    <a:pt x="29" y="67"/>
                  </a:lnTo>
                  <a:lnTo>
                    <a:pt x="28" y="66"/>
                  </a:lnTo>
                  <a:lnTo>
                    <a:pt x="28" y="65"/>
                  </a:lnTo>
                  <a:lnTo>
                    <a:pt x="29" y="65"/>
                  </a:lnTo>
                  <a:lnTo>
                    <a:pt x="29" y="67"/>
                  </a:lnTo>
                  <a:lnTo>
                    <a:pt x="29" y="68"/>
                  </a:lnTo>
                  <a:lnTo>
                    <a:pt x="30" y="68"/>
                  </a:lnTo>
                  <a:lnTo>
                    <a:pt x="31" y="67"/>
                  </a:lnTo>
                  <a:lnTo>
                    <a:pt x="36" y="65"/>
                  </a:lnTo>
                  <a:lnTo>
                    <a:pt x="46" y="56"/>
                  </a:lnTo>
                  <a:lnTo>
                    <a:pt x="47" y="56"/>
                  </a:lnTo>
                  <a:lnTo>
                    <a:pt x="48" y="58"/>
                  </a:lnTo>
                  <a:lnTo>
                    <a:pt x="48" y="56"/>
                  </a:lnTo>
                  <a:lnTo>
                    <a:pt x="47" y="56"/>
                  </a:lnTo>
                  <a:lnTo>
                    <a:pt x="48" y="56"/>
                  </a:lnTo>
                  <a:lnTo>
                    <a:pt x="49" y="55"/>
                  </a:lnTo>
                  <a:lnTo>
                    <a:pt x="50" y="56"/>
                  </a:lnTo>
                  <a:lnTo>
                    <a:pt x="53" y="54"/>
                  </a:lnTo>
                  <a:lnTo>
                    <a:pt x="54" y="54"/>
                  </a:lnTo>
                  <a:lnTo>
                    <a:pt x="55" y="53"/>
                  </a:lnTo>
                  <a:lnTo>
                    <a:pt x="56" y="52"/>
                  </a:lnTo>
                  <a:lnTo>
                    <a:pt x="60" y="50"/>
                  </a:lnTo>
                  <a:lnTo>
                    <a:pt x="60" y="52"/>
                  </a:lnTo>
                  <a:lnTo>
                    <a:pt x="61" y="52"/>
                  </a:lnTo>
                  <a:lnTo>
                    <a:pt x="61" y="51"/>
                  </a:lnTo>
                  <a:lnTo>
                    <a:pt x="60" y="50"/>
                  </a:lnTo>
                  <a:lnTo>
                    <a:pt x="61" y="49"/>
                  </a:lnTo>
                  <a:lnTo>
                    <a:pt x="63" y="49"/>
                  </a:lnTo>
                  <a:lnTo>
                    <a:pt x="63" y="48"/>
                  </a:lnTo>
                  <a:lnTo>
                    <a:pt x="63" y="47"/>
                  </a:lnTo>
                  <a:lnTo>
                    <a:pt x="64" y="47"/>
                  </a:lnTo>
                  <a:lnTo>
                    <a:pt x="66" y="47"/>
                  </a:lnTo>
                  <a:lnTo>
                    <a:pt x="65" y="47"/>
                  </a:lnTo>
                  <a:lnTo>
                    <a:pt x="65" y="46"/>
                  </a:lnTo>
                  <a:lnTo>
                    <a:pt x="66" y="46"/>
                  </a:lnTo>
                  <a:lnTo>
                    <a:pt x="66" y="45"/>
                  </a:lnTo>
                  <a:lnTo>
                    <a:pt x="67" y="44"/>
                  </a:lnTo>
                  <a:lnTo>
                    <a:pt x="68" y="44"/>
                  </a:lnTo>
                  <a:lnTo>
                    <a:pt x="69" y="44"/>
                  </a:lnTo>
                  <a:lnTo>
                    <a:pt x="68" y="44"/>
                  </a:lnTo>
                  <a:lnTo>
                    <a:pt x="68" y="43"/>
                  </a:lnTo>
                  <a:lnTo>
                    <a:pt x="69" y="43"/>
                  </a:lnTo>
                  <a:lnTo>
                    <a:pt x="70" y="45"/>
                  </a:lnTo>
                  <a:lnTo>
                    <a:pt x="71" y="45"/>
                  </a:lnTo>
                  <a:lnTo>
                    <a:pt x="71" y="44"/>
                  </a:lnTo>
                  <a:lnTo>
                    <a:pt x="70" y="43"/>
                  </a:lnTo>
                  <a:lnTo>
                    <a:pt x="73" y="43"/>
                  </a:lnTo>
                  <a:lnTo>
                    <a:pt x="75" y="43"/>
                  </a:lnTo>
                  <a:lnTo>
                    <a:pt x="74" y="42"/>
                  </a:lnTo>
                  <a:lnTo>
                    <a:pt x="73" y="41"/>
                  </a:lnTo>
                  <a:lnTo>
                    <a:pt x="75" y="41"/>
                  </a:lnTo>
                  <a:lnTo>
                    <a:pt x="75" y="40"/>
                  </a:lnTo>
                  <a:lnTo>
                    <a:pt x="76" y="40"/>
                  </a:lnTo>
                  <a:lnTo>
                    <a:pt x="77" y="40"/>
                  </a:lnTo>
                  <a:lnTo>
                    <a:pt x="78" y="41"/>
                  </a:lnTo>
                  <a:lnTo>
                    <a:pt x="78" y="40"/>
                  </a:lnTo>
                  <a:lnTo>
                    <a:pt x="79" y="39"/>
                  </a:lnTo>
                  <a:lnTo>
                    <a:pt x="79" y="40"/>
                  </a:lnTo>
                  <a:lnTo>
                    <a:pt x="80" y="38"/>
                  </a:lnTo>
                  <a:lnTo>
                    <a:pt x="79" y="38"/>
                  </a:lnTo>
                  <a:lnTo>
                    <a:pt x="81" y="37"/>
                  </a:lnTo>
                  <a:lnTo>
                    <a:pt x="81" y="39"/>
                  </a:lnTo>
                  <a:lnTo>
                    <a:pt x="82" y="39"/>
                  </a:lnTo>
                  <a:lnTo>
                    <a:pt x="81" y="37"/>
                  </a:lnTo>
                  <a:lnTo>
                    <a:pt x="82" y="38"/>
                  </a:lnTo>
                  <a:lnTo>
                    <a:pt x="82" y="37"/>
                  </a:lnTo>
                  <a:lnTo>
                    <a:pt x="82" y="36"/>
                  </a:lnTo>
                  <a:lnTo>
                    <a:pt x="84" y="35"/>
                  </a:lnTo>
                  <a:lnTo>
                    <a:pt x="85" y="35"/>
                  </a:lnTo>
                  <a:lnTo>
                    <a:pt x="85" y="37"/>
                  </a:lnTo>
                  <a:lnTo>
                    <a:pt x="85" y="38"/>
                  </a:lnTo>
                  <a:lnTo>
                    <a:pt x="86" y="37"/>
                  </a:lnTo>
                  <a:lnTo>
                    <a:pt x="85" y="35"/>
                  </a:lnTo>
                  <a:lnTo>
                    <a:pt x="86" y="35"/>
                  </a:lnTo>
                  <a:lnTo>
                    <a:pt x="88" y="36"/>
                  </a:lnTo>
                  <a:lnTo>
                    <a:pt x="90" y="35"/>
                  </a:lnTo>
                  <a:lnTo>
                    <a:pt x="92" y="34"/>
                  </a:lnTo>
                  <a:lnTo>
                    <a:pt x="93" y="32"/>
                  </a:lnTo>
                  <a:lnTo>
                    <a:pt x="95" y="32"/>
                  </a:lnTo>
                  <a:lnTo>
                    <a:pt x="95" y="31"/>
                  </a:lnTo>
                  <a:lnTo>
                    <a:pt x="96" y="29"/>
                  </a:lnTo>
                  <a:lnTo>
                    <a:pt x="98" y="29"/>
                  </a:lnTo>
                  <a:lnTo>
                    <a:pt x="99" y="28"/>
                  </a:lnTo>
                  <a:lnTo>
                    <a:pt x="102" y="25"/>
                  </a:lnTo>
                  <a:lnTo>
                    <a:pt x="103" y="26"/>
                  </a:lnTo>
                  <a:lnTo>
                    <a:pt x="103" y="27"/>
                  </a:lnTo>
                  <a:lnTo>
                    <a:pt x="104" y="27"/>
                  </a:lnTo>
                  <a:lnTo>
                    <a:pt x="104" y="28"/>
                  </a:lnTo>
                  <a:lnTo>
                    <a:pt x="105" y="27"/>
                  </a:lnTo>
                  <a:lnTo>
                    <a:pt x="104" y="25"/>
                  </a:lnTo>
                  <a:lnTo>
                    <a:pt x="104" y="24"/>
                  </a:lnTo>
                  <a:lnTo>
                    <a:pt x="105" y="24"/>
                  </a:lnTo>
                  <a:lnTo>
                    <a:pt x="106" y="24"/>
                  </a:lnTo>
                  <a:lnTo>
                    <a:pt x="106" y="25"/>
                  </a:lnTo>
                  <a:lnTo>
                    <a:pt x="107" y="25"/>
                  </a:lnTo>
                  <a:lnTo>
                    <a:pt x="107" y="26"/>
                  </a:lnTo>
                  <a:lnTo>
                    <a:pt x="106" y="25"/>
                  </a:lnTo>
                  <a:lnTo>
                    <a:pt x="107" y="24"/>
                  </a:lnTo>
                  <a:lnTo>
                    <a:pt x="107" y="23"/>
                  </a:lnTo>
                  <a:lnTo>
                    <a:pt x="108" y="23"/>
                  </a:lnTo>
                  <a:lnTo>
                    <a:pt x="108" y="22"/>
                  </a:lnTo>
                  <a:lnTo>
                    <a:pt x="110" y="22"/>
                  </a:lnTo>
                  <a:lnTo>
                    <a:pt x="110" y="23"/>
                  </a:lnTo>
                  <a:lnTo>
                    <a:pt x="110" y="22"/>
                  </a:lnTo>
                  <a:lnTo>
                    <a:pt x="111" y="23"/>
                  </a:lnTo>
                  <a:lnTo>
                    <a:pt x="112" y="23"/>
                  </a:lnTo>
                  <a:lnTo>
                    <a:pt x="113" y="24"/>
                  </a:lnTo>
                  <a:lnTo>
                    <a:pt x="113" y="23"/>
                  </a:lnTo>
                  <a:lnTo>
                    <a:pt x="113" y="22"/>
                  </a:lnTo>
                  <a:lnTo>
                    <a:pt x="113" y="20"/>
                  </a:lnTo>
                  <a:lnTo>
                    <a:pt x="114" y="20"/>
                  </a:lnTo>
                  <a:lnTo>
                    <a:pt x="115" y="21"/>
                  </a:lnTo>
                  <a:lnTo>
                    <a:pt x="116" y="22"/>
                  </a:lnTo>
                  <a:lnTo>
                    <a:pt x="116" y="21"/>
                  </a:lnTo>
                  <a:lnTo>
                    <a:pt x="116" y="20"/>
                  </a:lnTo>
                  <a:lnTo>
                    <a:pt x="118" y="20"/>
                  </a:lnTo>
                  <a:lnTo>
                    <a:pt x="118" y="19"/>
                  </a:lnTo>
                  <a:lnTo>
                    <a:pt x="119" y="19"/>
                  </a:lnTo>
                  <a:lnTo>
                    <a:pt x="120" y="18"/>
                  </a:lnTo>
                  <a:lnTo>
                    <a:pt x="120" y="17"/>
                  </a:lnTo>
                  <a:lnTo>
                    <a:pt x="121" y="16"/>
                  </a:lnTo>
                  <a:lnTo>
                    <a:pt x="121" y="15"/>
                  </a:lnTo>
                  <a:lnTo>
                    <a:pt x="122" y="16"/>
                  </a:lnTo>
                  <a:lnTo>
                    <a:pt x="123" y="16"/>
                  </a:lnTo>
                  <a:lnTo>
                    <a:pt x="123" y="15"/>
                  </a:lnTo>
                  <a:lnTo>
                    <a:pt x="121" y="14"/>
                  </a:lnTo>
                  <a:lnTo>
                    <a:pt x="121" y="13"/>
                  </a:lnTo>
                  <a:lnTo>
                    <a:pt x="122" y="13"/>
                  </a:lnTo>
                  <a:lnTo>
                    <a:pt x="124" y="13"/>
                  </a:lnTo>
                  <a:lnTo>
                    <a:pt x="125" y="13"/>
                  </a:lnTo>
                  <a:lnTo>
                    <a:pt x="124" y="15"/>
                  </a:lnTo>
                  <a:lnTo>
                    <a:pt x="125" y="15"/>
                  </a:lnTo>
                  <a:lnTo>
                    <a:pt x="126" y="14"/>
                  </a:lnTo>
                  <a:lnTo>
                    <a:pt x="128" y="13"/>
                  </a:lnTo>
                  <a:lnTo>
                    <a:pt x="131" y="11"/>
                  </a:lnTo>
                  <a:lnTo>
                    <a:pt x="133" y="10"/>
                  </a:lnTo>
                  <a:lnTo>
                    <a:pt x="134" y="8"/>
                  </a:lnTo>
                  <a:lnTo>
                    <a:pt x="135" y="8"/>
                  </a:lnTo>
                  <a:lnTo>
                    <a:pt x="136" y="7"/>
                  </a:lnTo>
                  <a:lnTo>
                    <a:pt x="137" y="8"/>
                  </a:lnTo>
                  <a:lnTo>
                    <a:pt x="137" y="7"/>
                  </a:lnTo>
                  <a:lnTo>
                    <a:pt x="136" y="6"/>
                  </a:lnTo>
                  <a:lnTo>
                    <a:pt x="136" y="5"/>
                  </a:lnTo>
                  <a:lnTo>
                    <a:pt x="135" y="3"/>
                  </a:lnTo>
                  <a:lnTo>
                    <a:pt x="136" y="2"/>
                  </a:lnTo>
                  <a:lnTo>
                    <a:pt x="137" y="3"/>
                  </a:lnTo>
                  <a:lnTo>
                    <a:pt x="137" y="4"/>
                  </a:lnTo>
                  <a:lnTo>
                    <a:pt x="138" y="6"/>
                  </a:lnTo>
                  <a:lnTo>
                    <a:pt x="139" y="4"/>
                  </a:lnTo>
                  <a:lnTo>
                    <a:pt x="140" y="4"/>
                  </a:lnTo>
                  <a:lnTo>
                    <a:pt x="142" y="6"/>
                  </a:lnTo>
                  <a:lnTo>
                    <a:pt x="143" y="7"/>
                  </a:lnTo>
                  <a:lnTo>
                    <a:pt x="143" y="6"/>
                  </a:lnTo>
                  <a:lnTo>
                    <a:pt x="144" y="5"/>
                  </a:lnTo>
                  <a:lnTo>
                    <a:pt x="145" y="2"/>
                  </a:lnTo>
                  <a:lnTo>
                    <a:pt x="147" y="1"/>
                  </a:lnTo>
                  <a:lnTo>
                    <a:pt x="148" y="0"/>
                  </a:lnTo>
                  <a:lnTo>
                    <a:pt x="149" y="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6" name="Line 673">
              <a:extLst>
                <a:ext uri="{FF2B5EF4-FFF2-40B4-BE49-F238E27FC236}">
                  <a16:creationId xmlns:a16="http://schemas.microsoft.com/office/drawing/2014/main" id="{EA1A1493-5317-4442-2B3C-C2E7C139AD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553011" y="3925101"/>
              <a:ext cx="80534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7" name="Freeform 674">
              <a:extLst>
                <a:ext uri="{FF2B5EF4-FFF2-40B4-BE49-F238E27FC236}">
                  <a16:creationId xmlns:a16="http://schemas.microsoft.com/office/drawing/2014/main" id="{031445ED-6B14-7232-2EC0-B336ED0FB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3011" y="3925101"/>
              <a:ext cx="432872" cy="197980"/>
            </a:xfrm>
            <a:custGeom>
              <a:avLst/>
              <a:gdLst>
                <a:gd name="T0" fmla="*/ 138607800 w 258"/>
                <a:gd name="T1" fmla="*/ 15120938 h 118"/>
                <a:gd name="T2" fmla="*/ 163809363 w 258"/>
                <a:gd name="T3" fmla="*/ 12601575 h 118"/>
                <a:gd name="T4" fmla="*/ 206652813 w 258"/>
                <a:gd name="T5" fmla="*/ 0 h 118"/>
                <a:gd name="T6" fmla="*/ 544353750 w 258"/>
                <a:gd name="T7" fmla="*/ 181451250 h 118"/>
                <a:gd name="T8" fmla="*/ 567034363 w 258"/>
                <a:gd name="T9" fmla="*/ 176410938 h 118"/>
                <a:gd name="T10" fmla="*/ 584676250 w 258"/>
                <a:gd name="T11" fmla="*/ 181451250 h 118"/>
                <a:gd name="T12" fmla="*/ 599797188 w 258"/>
                <a:gd name="T13" fmla="*/ 176410938 h 118"/>
                <a:gd name="T14" fmla="*/ 607356863 w 258"/>
                <a:gd name="T15" fmla="*/ 186491563 h 118"/>
                <a:gd name="T16" fmla="*/ 612397175 w 258"/>
                <a:gd name="T17" fmla="*/ 183972200 h 118"/>
                <a:gd name="T18" fmla="*/ 624998750 w 258"/>
                <a:gd name="T19" fmla="*/ 186491563 h 118"/>
                <a:gd name="T20" fmla="*/ 640119688 w 258"/>
                <a:gd name="T21" fmla="*/ 186491563 h 118"/>
                <a:gd name="T22" fmla="*/ 645160000 w 258"/>
                <a:gd name="T23" fmla="*/ 194052825 h 118"/>
                <a:gd name="T24" fmla="*/ 466228113 w 258"/>
                <a:gd name="T25" fmla="*/ 249496263 h 118"/>
                <a:gd name="T26" fmla="*/ 294857488 w 258"/>
                <a:gd name="T27" fmla="*/ 289818763 h 118"/>
                <a:gd name="T28" fmla="*/ 292338125 w 258"/>
                <a:gd name="T29" fmla="*/ 284778450 h 118"/>
                <a:gd name="T30" fmla="*/ 297378438 w 258"/>
                <a:gd name="T31" fmla="*/ 267136563 h 118"/>
                <a:gd name="T32" fmla="*/ 294857488 w 258"/>
                <a:gd name="T33" fmla="*/ 282257500 h 118"/>
                <a:gd name="T34" fmla="*/ 282257500 w 258"/>
                <a:gd name="T35" fmla="*/ 287297813 h 118"/>
                <a:gd name="T36" fmla="*/ 279736550 w 258"/>
                <a:gd name="T37" fmla="*/ 287297813 h 118"/>
                <a:gd name="T38" fmla="*/ 279736550 w 258"/>
                <a:gd name="T39" fmla="*/ 279738138 h 118"/>
                <a:gd name="T40" fmla="*/ 269655925 w 258"/>
                <a:gd name="T41" fmla="*/ 279738138 h 118"/>
                <a:gd name="T42" fmla="*/ 269655925 w 258"/>
                <a:gd name="T43" fmla="*/ 272176875 h 118"/>
                <a:gd name="T44" fmla="*/ 259575300 w 258"/>
                <a:gd name="T45" fmla="*/ 272176875 h 118"/>
                <a:gd name="T46" fmla="*/ 259575300 w 258"/>
                <a:gd name="T47" fmla="*/ 267136563 h 118"/>
                <a:gd name="T48" fmla="*/ 254534988 w 258"/>
                <a:gd name="T49" fmla="*/ 259576888 h 118"/>
                <a:gd name="T50" fmla="*/ 252015625 w 258"/>
                <a:gd name="T51" fmla="*/ 259576888 h 118"/>
                <a:gd name="T52" fmla="*/ 244454363 w 258"/>
                <a:gd name="T53" fmla="*/ 264617200 h 118"/>
                <a:gd name="T54" fmla="*/ 239414050 w 258"/>
                <a:gd name="T55" fmla="*/ 252015625 h 118"/>
                <a:gd name="T56" fmla="*/ 224293113 w 258"/>
                <a:gd name="T57" fmla="*/ 262096250 h 118"/>
                <a:gd name="T58" fmla="*/ 219252800 w 258"/>
                <a:gd name="T59" fmla="*/ 257055938 h 118"/>
                <a:gd name="T60" fmla="*/ 221773750 w 258"/>
                <a:gd name="T61" fmla="*/ 252015625 h 118"/>
                <a:gd name="T62" fmla="*/ 229333425 w 258"/>
                <a:gd name="T63" fmla="*/ 244455950 h 118"/>
                <a:gd name="T64" fmla="*/ 229333425 w 258"/>
                <a:gd name="T65" fmla="*/ 241935000 h 118"/>
                <a:gd name="T66" fmla="*/ 221773750 w 258"/>
                <a:gd name="T67" fmla="*/ 244455950 h 118"/>
                <a:gd name="T68" fmla="*/ 221773750 w 258"/>
                <a:gd name="T69" fmla="*/ 239415638 h 118"/>
                <a:gd name="T70" fmla="*/ 216733438 w 258"/>
                <a:gd name="T71" fmla="*/ 241935000 h 118"/>
                <a:gd name="T72" fmla="*/ 209172175 w 258"/>
                <a:gd name="T73" fmla="*/ 244455950 h 118"/>
                <a:gd name="T74" fmla="*/ 196572188 w 258"/>
                <a:gd name="T75" fmla="*/ 249496263 h 118"/>
                <a:gd name="T76" fmla="*/ 194051238 w 258"/>
                <a:gd name="T77" fmla="*/ 244455950 h 118"/>
                <a:gd name="T78" fmla="*/ 194051238 w 258"/>
                <a:gd name="T79" fmla="*/ 236894688 h 118"/>
                <a:gd name="T80" fmla="*/ 186491563 w 258"/>
                <a:gd name="T81" fmla="*/ 234375325 h 118"/>
                <a:gd name="T82" fmla="*/ 183970613 w 258"/>
                <a:gd name="T83" fmla="*/ 234375325 h 118"/>
                <a:gd name="T84" fmla="*/ 178930300 w 258"/>
                <a:gd name="T85" fmla="*/ 241935000 h 118"/>
                <a:gd name="T86" fmla="*/ 166330313 w 258"/>
                <a:gd name="T87" fmla="*/ 241935000 h 118"/>
                <a:gd name="T88" fmla="*/ 163809363 w 258"/>
                <a:gd name="T89" fmla="*/ 231854375 h 118"/>
                <a:gd name="T90" fmla="*/ 98285300 w 258"/>
                <a:gd name="T91" fmla="*/ 176410938 h 118"/>
                <a:gd name="T92" fmla="*/ 63003113 w 258"/>
                <a:gd name="T93" fmla="*/ 138609388 h 118"/>
                <a:gd name="T94" fmla="*/ 60483750 w 258"/>
                <a:gd name="T95" fmla="*/ 73085325 h 118"/>
                <a:gd name="T96" fmla="*/ 22680613 w 258"/>
                <a:gd name="T97" fmla="*/ 27722513 h 11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58"/>
                <a:gd name="T148" fmla="*/ 0 h 118"/>
                <a:gd name="T149" fmla="*/ 258 w 258"/>
                <a:gd name="T150" fmla="*/ 118 h 11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58" h="118">
                  <a:moveTo>
                    <a:pt x="48" y="0"/>
                  </a:moveTo>
                  <a:lnTo>
                    <a:pt x="54" y="3"/>
                  </a:lnTo>
                  <a:lnTo>
                    <a:pt x="54" y="5"/>
                  </a:lnTo>
                  <a:lnTo>
                    <a:pt x="55" y="6"/>
                  </a:lnTo>
                  <a:lnTo>
                    <a:pt x="56" y="8"/>
                  </a:lnTo>
                  <a:lnTo>
                    <a:pt x="59" y="9"/>
                  </a:lnTo>
                  <a:lnTo>
                    <a:pt x="62" y="8"/>
                  </a:lnTo>
                  <a:lnTo>
                    <a:pt x="65" y="5"/>
                  </a:lnTo>
                  <a:lnTo>
                    <a:pt x="65" y="3"/>
                  </a:lnTo>
                  <a:lnTo>
                    <a:pt x="66" y="2"/>
                  </a:lnTo>
                  <a:lnTo>
                    <a:pt x="66" y="0"/>
                  </a:lnTo>
                  <a:lnTo>
                    <a:pt x="82" y="0"/>
                  </a:lnTo>
                  <a:lnTo>
                    <a:pt x="149" y="2"/>
                  </a:lnTo>
                  <a:lnTo>
                    <a:pt x="225" y="5"/>
                  </a:lnTo>
                  <a:lnTo>
                    <a:pt x="210" y="69"/>
                  </a:lnTo>
                  <a:lnTo>
                    <a:pt x="216" y="72"/>
                  </a:lnTo>
                  <a:lnTo>
                    <a:pt x="220" y="70"/>
                  </a:lnTo>
                  <a:lnTo>
                    <a:pt x="222" y="71"/>
                  </a:lnTo>
                  <a:lnTo>
                    <a:pt x="223" y="72"/>
                  </a:lnTo>
                  <a:lnTo>
                    <a:pt x="225" y="70"/>
                  </a:lnTo>
                  <a:lnTo>
                    <a:pt x="226" y="70"/>
                  </a:lnTo>
                  <a:lnTo>
                    <a:pt x="228" y="70"/>
                  </a:lnTo>
                  <a:lnTo>
                    <a:pt x="231" y="73"/>
                  </a:lnTo>
                  <a:lnTo>
                    <a:pt x="232" y="72"/>
                  </a:lnTo>
                  <a:lnTo>
                    <a:pt x="235" y="72"/>
                  </a:lnTo>
                  <a:lnTo>
                    <a:pt x="237" y="72"/>
                  </a:lnTo>
                  <a:lnTo>
                    <a:pt x="238" y="70"/>
                  </a:lnTo>
                  <a:lnTo>
                    <a:pt x="239" y="71"/>
                  </a:lnTo>
                  <a:lnTo>
                    <a:pt x="240" y="72"/>
                  </a:lnTo>
                  <a:lnTo>
                    <a:pt x="241" y="74"/>
                  </a:lnTo>
                  <a:lnTo>
                    <a:pt x="241" y="73"/>
                  </a:lnTo>
                  <a:lnTo>
                    <a:pt x="243" y="73"/>
                  </a:lnTo>
                  <a:lnTo>
                    <a:pt x="242" y="73"/>
                  </a:lnTo>
                  <a:lnTo>
                    <a:pt x="243" y="73"/>
                  </a:lnTo>
                  <a:lnTo>
                    <a:pt x="246" y="73"/>
                  </a:lnTo>
                  <a:lnTo>
                    <a:pt x="247" y="74"/>
                  </a:lnTo>
                  <a:lnTo>
                    <a:pt x="248" y="73"/>
                  </a:lnTo>
                  <a:lnTo>
                    <a:pt x="248" y="74"/>
                  </a:lnTo>
                  <a:lnTo>
                    <a:pt x="251" y="75"/>
                  </a:lnTo>
                  <a:lnTo>
                    <a:pt x="252" y="75"/>
                  </a:lnTo>
                  <a:lnTo>
                    <a:pt x="254" y="74"/>
                  </a:lnTo>
                  <a:lnTo>
                    <a:pt x="255" y="74"/>
                  </a:lnTo>
                  <a:lnTo>
                    <a:pt x="256" y="74"/>
                  </a:lnTo>
                  <a:lnTo>
                    <a:pt x="257" y="75"/>
                  </a:lnTo>
                  <a:lnTo>
                    <a:pt x="256" y="77"/>
                  </a:lnTo>
                  <a:lnTo>
                    <a:pt x="251" y="79"/>
                  </a:lnTo>
                  <a:lnTo>
                    <a:pt x="245" y="82"/>
                  </a:lnTo>
                  <a:lnTo>
                    <a:pt x="243" y="82"/>
                  </a:lnTo>
                  <a:lnTo>
                    <a:pt x="185" y="99"/>
                  </a:lnTo>
                  <a:lnTo>
                    <a:pt x="120" y="115"/>
                  </a:lnTo>
                  <a:lnTo>
                    <a:pt x="119" y="115"/>
                  </a:lnTo>
                  <a:lnTo>
                    <a:pt x="118" y="115"/>
                  </a:lnTo>
                  <a:lnTo>
                    <a:pt x="117" y="115"/>
                  </a:lnTo>
                  <a:lnTo>
                    <a:pt x="116" y="115"/>
                  </a:lnTo>
                  <a:lnTo>
                    <a:pt x="116" y="114"/>
                  </a:lnTo>
                  <a:lnTo>
                    <a:pt x="117" y="114"/>
                  </a:lnTo>
                  <a:lnTo>
                    <a:pt x="116" y="113"/>
                  </a:lnTo>
                  <a:lnTo>
                    <a:pt x="117" y="112"/>
                  </a:lnTo>
                  <a:lnTo>
                    <a:pt x="117" y="110"/>
                  </a:lnTo>
                  <a:lnTo>
                    <a:pt x="118" y="108"/>
                  </a:lnTo>
                  <a:lnTo>
                    <a:pt x="118" y="106"/>
                  </a:lnTo>
                  <a:lnTo>
                    <a:pt x="118" y="107"/>
                  </a:lnTo>
                  <a:lnTo>
                    <a:pt x="117" y="108"/>
                  </a:lnTo>
                  <a:lnTo>
                    <a:pt x="117" y="111"/>
                  </a:lnTo>
                  <a:lnTo>
                    <a:pt x="117" y="112"/>
                  </a:lnTo>
                  <a:lnTo>
                    <a:pt x="116" y="112"/>
                  </a:lnTo>
                  <a:lnTo>
                    <a:pt x="115" y="117"/>
                  </a:lnTo>
                  <a:lnTo>
                    <a:pt x="114" y="117"/>
                  </a:lnTo>
                  <a:lnTo>
                    <a:pt x="112" y="114"/>
                  </a:lnTo>
                  <a:lnTo>
                    <a:pt x="111" y="114"/>
                  </a:lnTo>
                  <a:lnTo>
                    <a:pt x="110" y="114"/>
                  </a:lnTo>
                  <a:lnTo>
                    <a:pt x="111" y="114"/>
                  </a:lnTo>
                  <a:lnTo>
                    <a:pt x="110" y="113"/>
                  </a:lnTo>
                  <a:lnTo>
                    <a:pt x="110" y="112"/>
                  </a:lnTo>
                  <a:lnTo>
                    <a:pt x="111" y="111"/>
                  </a:lnTo>
                  <a:lnTo>
                    <a:pt x="109" y="111"/>
                  </a:lnTo>
                  <a:lnTo>
                    <a:pt x="109" y="109"/>
                  </a:lnTo>
                  <a:lnTo>
                    <a:pt x="107" y="110"/>
                  </a:lnTo>
                  <a:lnTo>
                    <a:pt x="107" y="111"/>
                  </a:lnTo>
                  <a:lnTo>
                    <a:pt x="105" y="111"/>
                  </a:lnTo>
                  <a:lnTo>
                    <a:pt x="106" y="110"/>
                  </a:lnTo>
                  <a:lnTo>
                    <a:pt x="107" y="108"/>
                  </a:lnTo>
                  <a:lnTo>
                    <a:pt x="104" y="107"/>
                  </a:lnTo>
                  <a:lnTo>
                    <a:pt x="103" y="107"/>
                  </a:lnTo>
                  <a:lnTo>
                    <a:pt x="103" y="108"/>
                  </a:lnTo>
                  <a:lnTo>
                    <a:pt x="101" y="108"/>
                  </a:lnTo>
                  <a:lnTo>
                    <a:pt x="102" y="106"/>
                  </a:lnTo>
                  <a:lnTo>
                    <a:pt x="103" y="106"/>
                  </a:lnTo>
                  <a:lnTo>
                    <a:pt x="102" y="105"/>
                  </a:lnTo>
                  <a:lnTo>
                    <a:pt x="102" y="103"/>
                  </a:lnTo>
                  <a:lnTo>
                    <a:pt x="101" y="103"/>
                  </a:lnTo>
                  <a:lnTo>
                    <a:pt x="102" y="101"/>
                  </a:lnTo>
                  <a:lnTo>
                    <a:pt x="102" y="100"/>
                  </a:lnTo>
                  <a:lnTo>
                    <a:pt x="101" y="102"/>
                  </a:lnTo>
                  <a:lnTo>
                    <a:pt x="100" y="103"/>
                  </a:lnTo>
                  <a:lnTo>
                    <a:pt x="97" y="103"/>
                  </a:lnTo>
                  <a:lnTo>
                    <a:pt x="97" y="104"/>
                  </a:lnTo>
                  <a:lnTo>
                    <a:pt x="97" y="105"/>
                  </a:lnTo>
                  <a:lnTo>
                    <a:pt x="96" y="103"/>
                  </a:lnTo>
                  <a:lnTo>
                    <a:pt x="95" y="102"/>
                  </a:lnTo>
                  <a:lnTo>
                    <a:pt x="94" y="102"/>
                  </a:lnTo>
                  <a:lnTo>
                    <a:pt x="95" y="100"/>
                  </a:lnTo>
                  <a:lnTo>
                    <a:pt x="94" y="101"/>
                  </a:lnTo>
                  <a:lnTo>
                    <a:pt x="92" y="102"/>
                  </a:lnTo>
                  <a:lnTo>
                    <a:pt x="91" y="103"/>
                  </a:lnTo>
                  <a:lnTo>
                    <a:pt x="89" y="104"/>
                  </a:lnTo>
                  <a:lnTo>
                    <a:pt x="88" y="104"/>
                  </a:lnTo>
                  <a:lnTo>
                    <a:pt x="88" y="103"/>
                  </a:lnTo>
                  <a:lnTo>
                    <a:pt x="88" y="102"/>
                  </a:lnTo>
                  <a:lnTo>
                    <a:pt x="87" y="102"/>
                  </a:lnTo>
                  <a:lnTo>
                    <a:pt x="87" y="100"/>
                  </a:lnTo>
                  <a:lnTo>
                    <a:pt x="88" y="102"/>
                  </a:lnTo>
                  <a:lnTo>
                    <a:pt x="88" y="101"/>
                  </a:lnTo>
                  <a:lnTo>
                    <a:pt x="88" y="100"/>
                  </a:lnTo>
                  <a:lnTo>
                    <a:pt x="89" y="100"/>
                  </a:lnTo>
                  <a:lnTo>
                    <a:pt x="89" y="98"/>
                  </a:lnTo>
                  <a:lnTo>
                    <a:pt x="91" y="97"/>
                  </a:lnTo>
                  <a:lnTo>
                    <a:pt x="91" y="99"/>
                  </a:lnTo>
                  <a:lnTo>
                    <a:pt x="92" y="99"/>
                  </a:lnTo>
                  <a:lnTo>
                    <a:pt x="92" y="98"/>
                  </a:lnTo>
                  <a:lnTo>
                    <a:pt x="91" y="96"/>
                  </a:lnTo>
                  <a:lnTo>
                    <a:pt x="92" y="96"/>
                  </a:lnTo>
                  <a:lnTo>
                    <a:pt x="92" y="95"/>
                  </a:lnTo>
                  <a:lnTo>
                    <a:pt x="89" y="97"/>
                  </a:lnTo>
                  <a:lnTo>
                    <a:pt x="88" y="97"/>
                  </a:lnTo>
                  <a:lnTo>
                    <a:pt x="88" y="96"/>
                  </a:lnTo>
                  <a:lnTo>
                    <a:pt x="89" y="95"/>
                  </a:lnTo>
                  <a:lnTo>
                    <a:pt x="88" y="95"/>
                  </a:lnTo>
                  <a:lnTo>
                    <a:pt x="88" y="96"/>
                  </a:lnTo>
                  <a:lnTo>
                    <a:pt x="87" y="96"/>
                  </a:lnTo>
                  <a:lnTo>
                    <a:pt x="86" y="96"/>
                  </a:lnTo>
                  <a:lnTo>
                    <a:pt x="85" y="96"/>
                  </a:lnTo>
                  <a:lnTo>
                    <a:pt x="84" y="96"/>
                  </a:lnTo>
                  <a:lnTo>
                    <a:pt x="83" y="96"/>
                  </a:lnTo>
                  <a:lnTo>
                    <a:pt x="83" y="97"/>
                  </a:lnTo>
                  <a:lnTo>
                    <a:pt x="82" y="96"/>
                  </a:lnTo>
                  <a:lnTo>
                    <a:pt x="81" y="99"/>
                  </a:lnTo>
                  <a:lnTo>
                    <a:pt x="79" y="100"/>
                  </a:lnTo>
                  <a:lnTo>
                    <a:pt x="78" y="99"/>
                  </a:lnTo>
                  <a:lnTo>
                    <a:pt x="77" y="98"/>
                  </a:lnTo>
                  <a:lnTo>
                    <a:pt x="77" y="97"/>
                  </a:lnTo>
                  <a:lnTo>
                    <a:pt x="76" y="96"/>
                  </a:lnTo>
                  <a:lnTo>
                    <a:pt x="76" y="94"/>
                  </a:lnTo>
                  <a:lnTo>
                    <a:pt x="77" y="94"/>
                  </a:lnTo>
                  <a:lnTo>
                    <a:pt x="77" y="93"/>
                  </a:lnTo>
                  <a:lnTo>
                    <a:pt x="76" y="93"/>
                  </a:lnTo>
                  <a:lnTo>
                    <a:pt x="75" y="93"/>
                  </a:lnTo>
                  <a:lnTo>
                    <a:pt x="74" y="93"/>
                  </a:lnTo>
                  <a:lnTo>
                    <a:pt x="73" y="92"/>
                  </a:lnTo>
                  <a:lnTo>
                    <a:pt x="73" y="93"/>
                  </a:lnTo>
                  <a:lnTo>
                    <a:pt x="71" y="93"/>
                  </a:lnTo>
                  <a:lnTo>
                    <a:pt x="72" y="95"/>
                  </a:lnTo>
                  <a:lnTo>
                    <a:pt x="71" y="94"/>
                  </a:lnTo>
                  <a:lnTo>
                    <a:pt x="71" y="96"/>
                  </a:lnTo>
                  <a:lnTo>
                    <a:pt x="69" y="95"/>
                  </a:lnTo>
                  <a:lnTo>
                    <a:pt x="68" y="97"/>
                  </a:lnTo>
                  <a:lnTo>
                    <a:pt x="68" y="96"/>
                  </a:lnTo>
                  <a:lnTo>
                    <a:pt x="66" y="96"/>
                  </a:lnTo>
                  <a:lnTo>
                    <a:pt x="64" y="95"/>
                  </a:lnTo>
                  <a:lnTo>
                    <a:pt x="64" y="94"/>
                  </a:lnTo>
                  <a:lnTo>
                    <a:pt x="63" y="93"/>
                  </a:lnTo>
                  <a:lnTo>
                    <a:pt x="65" y="92"/>
                  </a:lnTo>
                  <a:lnTo>
                    <a:pt x="66" y="91"/>
                  </a:lnTo>
                  <a:lnTo>
                    <a:pt x="66" y="90"/>
                  </a:lnTo>
                  <a:lnTo>
                    <a:pt x="68" y="86"/>
                  </a:lnTo>
                  <a:lnTo>
                    <a:pt x="39" y="70"/>
                  </a:lnTo>
                  <a:lnTo>
                    <a:pt x="33" y="67"/>
                  </a:lnTo>
                  <a:lnTo>
                    <a:pt x="30" y="63"/>
                  </a:lnTo>
                  <a:lnTo>
                    <a:pt x="30" y="62"/>
                  </a:lnTo>
                  <a:lnTo>
                    <a:pt x="25" y="55"/>
                  </a:lnTo>
                  <a:lnTo>
                    <a:pt x="22" y="46"/>
                  </a:lnTo>
                  <a:lnTo>
                    <a:pt x="24" y="33"/>
                  </a:lnTo>
                  <a:lnTo>
                    <a:pt x="24" y="30"/>
                  </a:lnTo>
                  <a:lnTo>
                    <a:pt x="24" y="29"/>
                  </a:lnTo>
                  <a:lnTo>
                    <a:pt x="13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9" y="11"/>
                  </a:lnTo>
                  <a:lnTo>
                    <a:pt x="6" y="6"/>
                  </a:lnTo>
                  <a:lnTo>
                    <a:pt x="0" y="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8" name="Freeform 675">
              <a:extLst>
                <a:ext uri="{FF2B5EF4-FFF2-40B4-BE49-F238E27FC236}">
                  <a16:creationId xmlns:a16="http://schemas.microsoft.com/office/drawing/2014/main" id="{F362E404-4A95-426B-1150-E430562599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6767" y="3945235"/>
              <a:ext cx="716419" cy="463072"/>
            </a:xfrm>
            <a:custGeom>
              <a:avLst/>
              <a:gdLst>
                <a:gd name="T0" fmla="*/ 745965700 w 427"/>
                <a:gd name="T1" fmla="*/ 25201563 h 276"/>
                <a:gd name="T2" fmla="*/ 773686604 w 427"/>
                <a:gd name="T3" fmla="*/ 22680613 h 276"/>
                <a:gd name="T4" fmla="*/ 808968766 w 427"/>
                <a:gd name="T5" fmla="*/ 27720925 h 276"/>
                <a:gd name="T6" fmla="*/ 849291236 w 427"/>
                <a:gd name="T7" fmla="*/ 45362813 h 276"/>
                <a:gd name="T8" fmla="*/ 1053424535 w 427"/>
                <a:gd name="T9" fmla="*/ 42843450 h 276"/>
                <a:gd name="T10" fmla="*/ 1066024514 w 427"/>
                <a:gd name="T11" fmla="*/ 93244988 h 276"/>
                <a:gd name="T12" fmla="*/ 1071064822 w 427"/>
                <a:gd name="T13" fmla="*/ 166330313 h 276"/>
                <a:gd name="T14" fmla="*/ 1033263300 w 427"/>
                <a:gd name="T15" fmla="*/ 234373738 h 276"/>
                <a:gd name="T16" fmla="*/ 914815250 w 427"/>
                <a:gd name="T17" fmla="*/ 322580000 h 276"/>
                <a:gd name="T18" fmla="*/ 937497433 w 427"/>
                <a:gd name="T19" fmla="*/ 357862188 h 276"/>
                <a:gd name="T20" fmla="*/ 882054037 w 427"/>
                <a:gd name="T21" fmla="*/ 463708750 h 276"/>
                <a:gd name="T22" fmla="*/ 854331545 w 427"/>
                <a:gd name="T23" fmla="*/ 509071563 h 276"/>
                <a:gd name="T24" fmla="*/ 798888148 w 427"/>
                <a:gd name="T25" fmla="*/ 524192500 h 276"/>
                <a:gd name="T26" fmla="*/ 778726913 w 427"/>
                <a:gd name="T27" fmla="*/ 556953738 h 276"/>
                <a:gd name="T28" fmla="*/ 816530023 w 427"/>
                <a:gd name="T29" fmla="*/ 574595625 h 276"/>
                <a:gd name="T30" fmla="*/ 713202899 w 427"/>
                <a:gd name="T31" fmla="*/ 624998750 h 276"/>
                <a:gd name="T32" fmla="*/ 700602921 w 427"/>
                <a:gd name="T33" fmla="*/ 652721263 h 276"/>
                <a:gd name="T34" fmla="*/ 665320759 w 427"/>
                <a:gd name="T35" fmla="*/ 685482500 h 276"/>
                <a:gd name="T36" fmla="*/ 640119215 w 427"/>
                <a:gd name="T37" fmla="*/ 652721263 h 276"/>
                <a:gd name="T38" fmla="*/ 584675819 w 427"/>
                <a:gd name="T39" fmla="*/ 657761575 h 276"/>
                <a:gd name="T40" fmla="*/ 551913018 w 427"/>
                <a:gd name="T41" fmla="*/ 567034363 h 276"/>
                <a:gd name="T42" fmla="*/ 501509930 w 427"/>
                <a:gd name="T43" fmla="*/ 670361563 h 276"/>
                <a:gd name="T44" fmla="*/ 443547173 w 427"/>
                <a:gd name="T45" fmla="*/ 647680950 h 276"/>
                <a:gd name="T46" fmla="*/ 473789026 w 427"/>
                <a:gd name="T47" fmla="*/ 619958438 h 276"/>
                <a:gd name="T48" fmla="*/ 428426246 w 427"/>
                <a:gd name="T49" fmla="*/ 592235925 h 276"/>
                <a:gd name="T50" fmla="*/ 388103776 w 427"/>
                <a:gd name="T51" fmla="*/ 556953738 h 276"/>
                <a:gd name="T52" fmla="*/ 372982850 w 427"/>
                <a:gd name="T53" fmla="*/ 579635938 h 276"/>
                <a:gd name="T54" fmla="*/ 365421593 w 427"/>
                <a:gd name="T55" fmla="*/ 622477800 h 276"/>
                <a:gd name="T56" fmla="*/ 378023159 w 427"/>
                <a:gd name="T57" fmla="*/ 637598738 h 276"/>
                <a:gd name="T58" fmla="*/ 357861924 w 427"/>
                <a:gd name="T59" fmla="*/ 650200313 h 276"/>
                <a:gd name="T60" fmla="*/ 322579762 w 427"/>
                <a:gd name="T61" fmla="*/ 642639050 h 276"/>
                <a:gd name="T62" fmla="*/ 294857270 w 427"/>
                <a:gd name="T63" fmla="*/ 657761575 h 276"/>
                <a:gd name="T64" fmla="*/ 287297601 w 427"/>
                <a:gd name="T65" fmla="*/ 637598738 h 276"/>
                <a:gd name="T66" fmla="*/ 259575109 w 427"/>
                <a:gd name="T67" fmla="*/ 630039063 h 276"/>
                <a:gd name="T68" fmla="*/ 274696035 w 427"/>
                <a:gd name="T69" fmla="*/ 609877813 h 276"/>
                <a:gd name="T70" fmla="*/ 355340975 w 427"/>
                <a:gd name="T71" fmla="*/ 627518113 h 276"/>
                <a:gd name="T72" fmla="*/ 345260358 w 427"/>
                <a:gd name="T73" fmla="*/ 599797188 h 276"/>
                <a:gd name="T74" fmla="*/ 299897579 w 427"/>
                <a:gd name="T75" fmla="*/ 551913425 h 276"/>
                <a:gd name="T76" fmla="*/ 307458836 w 427"/>
                <a:gd name="T77" fmla="*/ 506550613 h 276"/>
                <a:gd name="T78" fmla="*/ 244454182 w 427"/>
                <a:gd name="T79" fmla="*/ 473789375 h 276"/>
                <a:gd name="T80" fmla="*/ 229333256 w 427"/>
                <a:gd name="T81" fmla="*/ 561994050 h 276"/>
                <a:gd name="T82" fmla="*/ 229333256 w 427"/>
                <a:gd name="T83" fmla="*/ 569555313 h 276"/>
                <a:gd name="T84" fmla="*/ 219252638 w 427"/>
                <a:gd name="T85" fmla="*/ 584676250 h 276"/>
                <a:gd name="T86" fmla="*/ 168849550 w 427"/>
                <a:gd name="T87" fmla="*/ 556953738 h 276"/>
                <a:gd name="T88" fmla="*/ 189010786 w 427"/>
                <a:gd name="T89" fmla="*/ 619958438 h 276"/>
                <a:gd name="T90" fmla="*/ 136088337 w 427"/>
                <a:gd name="T91" fmla="*/ 579635938 h 276"/>
                <a:gd name="T92" fmla="*/ 88204610 w 427"/>
                <a:gd name="T93" fmla="*/ 564515000 h 276"/>
                <a:gd name="T94" fmla="*/ 90725558 w 427"/>
                <a:gd name="T95" fmla="*/ 504031250 h 276"/>
                <a:gd name="T96" fmla="*/ 45362779 w 427"/>
                <a:gd name="T97" fmla="*/ 461187800 h 276"/>
                <a:gd name="T98" fmla="*/ 90725558 w 427"/>
                <a:gd name="T99" fmla="*/ 430945925 h 276"/>
                <a:gd name="T100" fmla="*/ 126007720 w 427"/>
                <a:gd name="T101" fmla="*/ 446066863 h 276"/>
                <a:gd name="T102" fmla="*/ 123486771 w 427"/>
                <a:gd name="T103" fmla="*/ 441026550 h 276"/>
                <a:gd name="T104" fmla="*/ 95765867 w 427"/>
                <a:gd name="T105" fmla="*/ 420865300 h 276"/>
                <a:gd name="T106" fmla="*/ 63003066 w 427"/>
                <a:gd name="T107" fmla="*/ 441026550 h 276"/>
                <a:gd name="T108" fmla="*/ 7559669 w 427"/>
                <a:gd name="T109" fmla="*/ 370462175 h 276"/>
                <a:gd name="T110" fmla="*/ 45362779 w 427"/>
                <a:gd name="T111" fmla="*/ 357862188 h 276"/>
                <a:gd name="T112" fmla="*/ 98285228 w 427"/>
                <a:gd name="T113" fmla="*/ 360381550 h 276"/>
                <a:gd name="T114" fmla="*/ 141128646 w 427"/>
                <a:gd name="T115" fmla="*/ 370462175 h 276"/>
                <a:gd name="T116" fmla="*/ 146168955 w 427"/>
                <a:gd name="T117" fmla="*/ 365421863 h 276"/>
                <a:gd name="T118" fmla="*/ 176410807 w 427"/>
                <a:gd name="T119" fmla="*/ 320059050 h 276"/>
                <a:gd name="T120" fmla="*/ 191531734 w 427"/>
                <a:gd name="T121" fmla="*/ 274696238 h 276"/>
                <a:gd name="T122" fmla="*/ 551913018 w 427"/>
                <a:gd name="T123" fmla="*/ 166330313 h 2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27"/>
                <a:gd name="T187" fmla="*/ 0 h 276"/>
                <a:gd name="T188" fmla="*/ 427 w 427"/>
                <a:gd name="T189" fmla="*/ 276 h 27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27" h="276">
                  <a:moveTo>
                    <a:pt x="220" y="63"/>
                  </a:moveTo>
                  <a:lnTo>
                    <a:pt x="222" y="63"/>
                  </a:lnTo>
                  <a:lnTo>
                    <a:pt x="223" y="64"/>
                  </a:lnTo>
                  <a:lnTo>
                    <a:pt x="225" y="62"/>
                  </a:lnTo>
                  <a:lnTo>
                    <a:pt x="227" y="60"/>
                  </a:lnTo>
                  <a:lnTo>
                    <a:pt x="228" y="58"/>
                  </a:lnTo>
                  <a:lnTo>
                    <a:pt x="252" y="37"/>
                  </a:lnTo>
                  <a:lnTo>
                    <a:pt x="288" y="8"/>
                  </a:lnTo>
                  <a:lnTo>
                    <a:pt x="289" y="7"/>
                  </a:lnTo>
                  <a:lnTo>
                    <a:pt x="289" y="8"/>
                  </a:lnTo>
                  <a:lnTo>
                    <a:pt x="292" y="9"/>
                  </a:lnTo>
                  <a:lnTo>
                    <a:pt x="292" y="10"/>
                  </a:lnTo>
                  <a:lnTo>
                    <a:pt x="293" y="11"/>
                  </a:lnTo>
                  <a:lnTo>
                    <a:pt x="296" y="10"/>
                  </a:lnTo>
                  <a:lnTo>
                    <a:pt x="298" y="8"/>
                  </a:lnTo>
                  <a:lnTo>
                    <a:pt x="299" y="6"/>
                  </a:lnTo>
                  <a:lnTo>
                    <a:pt x="299" y="5"/>
                  </a:lnTo>
                  <a:lnTo>
                    <a:pt x="299" y="4"/>
                  </a:lnTo>
                  <a:lnTo>
                    <a:pt x="301" y="5"/>
                  </a:lnTo>
                  <a:lnTo>
                    <a:pt x="300" y="6"/>
                  </a:lnTo>
                  <a:lnTo>
                    <a:pt x="301" y="7"/>
                  </a:lnTo>
                  <a:lnTo>
                    <a:pt x="302" y="8"/>
                  </a:lnTo>
                  <a:lnTo>
                    <a:pt x="304" y="9"/>
                  </a:lnTo>
                  <a:lnTo>
                    <a:pt x="304" y="8"/>
                  </a:lnTo>
                  <a:lnTo>
                    <a:pt x="306" y="8"/>
                  </a:lnTo>
                  <a:lnTo>
                    <a:pt x="306" y="7"/>
                  </a:lnTo>
                  <a:lnTo>
                    <a:pt x="306" y="8"/>
                  </a:lnTo>
                  <a:lnTo>
                    <a:pt x="307" y="9"/>
                  </a:lnTo>
                  <a:lnTo>
                    <a:pt x="309" y="9"/>
                  </a:lnTo>
                  <a:lnTo>
                    <a:pt x="310" y="8"/>
                  </a:lnTo>
                  <a:lnTo>
                    <a:pt x="311" y="9"/>
                  </a:lnTo>
                  <a:lnTo>
                    <a:pt x="311" y="7"/>
                  </a:lnTo>
                  <a:lnTo>
                    <a:pt x="315" y="3"/>
                  </a:lnTo>
                  <a:lnTo>
                    <a:pt x="315" y="2"/>
                  </a:lnTo>
                  <a:lnTo>
                    <a:pt x="316" y="3"/>
                  </a:lnTo>
                  <a:lnTo>
                    <a:pt x="317" y="5"/>
                  </a:lnTo>
                  <a:lnTo>
                    <a:pt x="319" y="6"/>
                  </a:lnTo>
                  <a:lnTo>
                    <a:pt x="319" y="7"/>
                  </a:lnTo>
                  <a:lnTo>
                    <a:pt x="319" y="8"/>
                  </a:lnTo>
                  <a:lnTo>
                    <a:pt x="320" y="9"/>
                  </a:lnTo>
                  <a:lnTo>
                    <a:pt x="320" y="11"/>
                  </a:lnTo>
                  <a:lnTo>
                    <a:pt x="321" y="11"/>
                  </a:lnTo>
                  <a:lnTo>
                    <a:pt x="322" y="11"/>
                  </a:lnTo>
                  <a:lnTo>
                    <a:pt x="322" y="12"/>
                  </a:lnTo>
                  <a:lnTo>
                    <a:pt x="323" y="12"/>
                  </a:lnTo>
                  <a:lnTo>
                    <a:pt x="324" y="12"/>
                  </a:lnTo>
                  <a:lnTo>
                    <a:pt x="324" y="14"/>
                  </a:lnTo>
                  <a:lnTo>
                    <a:pt x="323" y="16"/>
                  </a:lnTo>
                  <a:lnTo>
                    <a:pt x="325" y="18"/>
                  </a:lnTo>
                  <a:lnTo>
                    <a:pt x="326" y="21"/>
                  </a:lnTo>
                  <a:lnTo>
                    <a:pt x="330" y="22"/>
                  </a:lnTo>
                  <a:lnTo>
                    <a:pt x="332" y="21"/>
                  </a:lnTo>
                  <a:lnTo>
                    <a:pt x="335" y="18"/>
                  </a:lnTo>
                  <a:lnTo>
                    <a:pt x="337" y="18"/>
                  </a:lnTo>
                  <a:lnTo>
                    <a:pt x="339" y="16"/>
                  </a:lnTo>
                  <a:lnTo>
                    <a:pt x="340" y="13"/>
                  </a:lnTo>
                  <a:lnTo>
                    <a:pt x="342" y="12"/>
                  </a:lnTo>
                  <a:lnTo>
                    <a:pt x="342" y="11"/>
                  </a:lnTo>
                  <a:lnTo>
                    <a:pt x="343" y="6"/>
                  </a:lnTo>
                  <a:lnTo>
                    <a:pt x="343" y="3"/>
                  </a:lnTo>
                  <a:lnTo>
                    <a:pt x="411" y="0"/>
                  </a:lnTo>
                  <a:lnTo>
                    <a:pt x="411" y="1"/>
                  </a:lnTo>
                  <a:lnTo>
                    <a:pt x="412" y="5"/>
                  </a:lnTo>
                  <a:lnTo>
                    <a:pt x="413" y="5"/>
                  </a:lnTo>
                  <a:lnTo>
                    <a:pt x="414" y="9"/>
                  </a:lnTo>
                  <a:lnTo>
                    <a:pt x="418" y="12"/>
                  </a:lnTo>
                  <a:lnTo>
                    <a:pt x="418" y="14"/>
                  </a:lnTo>
                  <a:lnTo>
                    <a:pt x="418" y="17"/>
                  </a:lnTo>
                  <a:lnTo>
                    <a:pt x="418" y="19"/>
                  </a:lnTo>
                  <a:lnTo>
                    <a:pt x="420" y="21"/>
                  </a:lnTo>
                  <a:lnTo>
                    <a:pt x="419" y="22"/>
                  </a:lnTo>
                  <a:lnTo>
                    <a:pt x="418" y="23"/>
                  </a:lnTo>
                  <a:lnTo>
                    <a:pt x="420" y="24"/>
                  </a:lnTo>
                  <a:lnTo>
                    <a:pt x="421" y="25"/>
                  </a:lnTo>
                  <a:lnTo>
                    <a:pt x="421" y="27"/>
                  </a:lnTo>
                  <a:lnTo>
                    <a:pt x="422" y="29"/>
                  </a:lnTo>
                  <a:lnTo>
                    <a:pt x="422" y="30"/>
                  </a:lnTo>
                  <a:lnTo>
                    <a:pt x="423" y="31"/>
                  </a:lnTo>
                  <a:lnTo>
                    <a:pt x="424" y="35"/>
                  </a:lnTo>
                  <a:lnTo>
                    <a:pt x="423" y="36"/>
                  </a:lnTo>
                  <a:lnTo>
                    <a:pt x="423" y="37"/>
                  </a:lnTo>
                  <a:lnTo>
                    <a:pt x="423" y="38"/>
                  </a:lnTo>
                  <a:lnTo>
                    <a:pt x="421" y="43"/>
                  </a:lnTo>
                  <a:lnTo>
                    <a:pt x="421" y="46"/>
                  </a:lnTo>
                  <a:lnTo>
                    <a:pt x="420" y="47"/>
                  </a:lnTo>
                  <a:lnTo>
                    <a:pt x="420" y="49"/>
                  </a:lnTo>
                  <a:lnTo>
                    <a:pt x="420" y="51"/>
                  </a:lnTo>
                  <a:lnTo>
                    <a:pt x="420" y="52"/>
                  </a:lnTo>
                  <a:lnTo>
                    <a:pt x="420" y="53"/>
                  </a:lnTo>
                  <a:lnTo>
                    <a:pt x="417" y="57"/>
                  </a:lnTo>
                  <a:lnTo>
                    <a:pt x="420" y="59"/>
                  </a:lnTo>
                  <a:lnTo>
                    <a:pt x="422" y="62"/>
                  </a:lnTo>
                  <a:lnTo>
                    <a:pt x="423" y="64"/>
                  </a:lnTo>
                  <a:lnTo>
                    <a:pt x="424" y="66"/>
                  </a:lnTo>
                  <a:lnTo>
                    <a:pt x="425" y="66"/>
                  </a:lnTo>
                  <a:lnTo>
                    <a:pt x="426" y="67"/>
                  </a:lnTo>
                  <a:lnTo>
                    <a:pt x="426" y="70"/>
                  </a:lnTo>
                  <a:lnTo>
                    <a:pt x="426" y="72"/>
                  </a:lnTo>
                  <a:lnTo>
                    <a:pt x="426" y="73"/>
                  </a:lnTo>
                  <a:lnTo>
                    <a:pt x="424" y="74"/>
                  </a:lnTo>
                  <a:lnTo>
                    <a:pt x="413" y="82"/>
                  </a:lnTo>
                  <a:lnTo>
                    <a:pt x="409" y="82"/>
                  </a:lnTo>
                  <a:lnTo>
                    <a:pt x="407" y="84"/>
                  </a:lnTo>
                  <a:lnTo>
                    <a:pt x="403" y="88"/>
                  </a:lnTo>
                  <a:lnTo>
                    <a:pt x="407" y="91"/>
                  </a:lnTo>
                  <a:lnTo>
                    <a:pt x="411" y="91"/>
                  </a:lnTo>
                  <a:lnTo>
                    <a:pt x="411" y="92"/>
                  </a:lnTo>
                  <a:lnTo>
                    <a:pt x="410" y="92"/>
                  </a:lnTo>
                  <a:lnTo>
                    <a:pt x="410" y="93"/>
                  </a:lnTo>
                  <a:lnTo>
                    <a:pt x="409" y="98"/>
                  </a:lnTo>
                  <a:lnTo>
                    <a:pt x="405" y="100"/>
                  </a:lnTo>
                  <a:lnTo>
                    <a:pt x="401" y="102"/>
                  </a:lnTo>
                  <a:lnTo>
                    <a:pt x="397" y="102"/>
                  </a:lnTo>
                  <a:lnTo>
                    <a:pt x="392" y="105"/>
                  </a:lnTo>
                  <a:lnTo>
                    <a:pt x="388" y="106"/>
                  </a:lnTo>
                  <a:lnTo>
                    <a:pt x="386" y="107"/>
                  </a:lnTo>
                  <a:lnTo>
                    <a:pt x="383" y="117"/>
                  </a:lnTo>
                  <a:lnTo>
                    <a:pt x="382" y="118"/>
                  </a:lnTo>
                  <a:lnTo>
                    <a:pt x="380" y="120"/>
                  </a:lnTo>
                  <a:lnTo>
                    <a:pt x="379" y="122"/>
                  </a:lnTo>
                  <a:lnTo>
                    <a:pt x="363" y="122"/>
                  </a:lnTo>
                  <a:lnTo>
                    <a:pt x="363" y="128"/>
                  </a:lnTo>
                  <a:lnTo>
                    <a:pt x="373" y="129"/>
                  </a:lnTo>
                  <a:lnTo>
                    <a:pt x="374" y="129"/>
                  </a:lnTo>
                  <a:lnTo>
                    <a:pt x="375" y="132"/>
                  </a:lnTo>
                  <a:lnTo>
                    <a:pt x="379" y="133"/>
                  </a:lnTo>
                  <a:lnTo>
                    <a:pt x="379" y="134"/>
                  </a:lnTo>
                  <a:lnTo>
                    <a:pt x="380" y="136"/>
                  </a:lnTo>
                  <a:lnTo>
                    <a:pt x="379" y="138"/>
                  </a:lnTo>
                  <a:lnTo>
                    <a:pt x="379" y="139"/>
                  </a:lnTo>
                  <a:lnTo>
                    <a:pt x="376" y="140"/>
                  </a:lnTo>
                  <a:lnTo>
                    <a:pt x="374" y="141"/>
                  </a:lnTo>
                  <a:lnTo>
                    <a:pt x="372" y="141"/>
                  </a:lnTo>
                  <a:lnTo>
                    <a:pt x="372" y="142"/>
                  </a:lnTo>
                  <a:lnTo>
                    <a:pt x="367" y="145"/>
                  </a:lnTo>
                  <a:lnTo>
                    <a:pt x="359" y="159"/>
                  </a:lnTo>
                  <a:lnTo>
                    <a:pt x="360" y="159"/>
                  </a:lnTo>
                  <a:lnTo>
                    <a:pt x="360" y="161"/>
                  </a:lnTo>
                  <a:lnTo>
                    <a:pt x="360" y="163"/>
                  </a:lnTo>
                  <a:lnTo>
                    <a:pt x="359" y="169"/>
                  </a:lnTo>
                  <a:lnTo>
                    <a:pt x="357" y="174"/>
                  </a:lnTo>
                  <a:lnTo>
                    <a:pt x="348" y="181"/>
                  </a:lnTo>
                  <a:lnTo>
                    <a:pt x="346" y="181"/>
                  </a:lnTo>
                  <a:lnTo>
                    <a:pt x="347" y="183"/>
                  </a:lnTo>
                  <a:lnTo>
                    <a:pt x="348" y="184"/>
                  </a:lnTo>
                  <a:lnTo>
                    <a:pt x="350" y="184"/>
                  </a:lnTo>
                  <a:lnTo>
                    <a:pt x="350" y="187"/>
                  </a:lnTo>
                  <a:lnTo>
                    <a:pt x="351" y="192"/>
                  </a:lnTo>
                  <a:lnTo>
                    <a:pt x="351" y="195"/>
                  </a:lnTo>
                  <a:lnTo>
                    <a:pt x="350" y="197"/>
                  </a:lnTo>
                  <a:lnTo>
                    <a:pt x="347" y="202"/>
                  </a:lnTo>
                  <a:lnTo>
                    <a:pt x="347" y="204"/>
                  </a:lnTo>
                  <a:lnTo>
                    <a:pt x="347" y="205"/>
                  </a:lnTo>
                  <a:lnTo>
                    <a:pt x="343" y="205"/>
                  </a:lnTo>
                  <a:lnTo>
                    <a:pt x="342" y="205"/>
                  </a:lnTo>
                  <a:lnTo>
                    <a:pt x="340" y="204"/>
                  </a:lnTo>
                  <a:lnTo>
                    <a:pt x="340" y="203"/>
                  </a:lnTo>
                  <a:lnTo>
                    <a:pt x="340" y="202"/>
                  </a:lnTo>
                  <a:lnTo>
                    <a:pt x="339" y="202"/>
                  </a:lnTo>
                  <a:lnTo>
                    <a:pt x="339" y="201"/>
                  </a:lnTo>
                  <a:lnTo>
                    <a:pt x="339" y="199"/>
                  </a:lnTo>
                  <a:lnTo>
                    <a:pt x="338" y="193"/>
                  </a:lnTo>
                  <a:lnTo>
                    <a:pt x="328" y="188"/>
                  </a:lnTo>
                  <a:lnTo>
                    <a:pt x="324" y="187"/>
                  </a:lnTo>
                  <a:lnTo>
                    <a:pt x="323" y="187"/>
                  </a:lnTo>
                  <a:lnTo>
                    <a:pt x="322" y="187"/>
                  </a:lnTo>
                  <a:lnTo>
                    <a:pt x="324" y="192"/>
                  </a:lnTo>
                  <a:lnTo>
                    <a:pt x="324" y="193"/>
                  </a:lnTo>
                  <a:lnTo>
                    <a:pt x="324" y="194"/>
                  </a:lnTo>
                  <a:lnTo>
                    <a:pt x="328" y="197"/>
                  </a:lnTo>
                  <a:lnTo>
                    <a:pt x="322" y="205"/>
                  </a:lnTo>
                  <a:lnTo>
                    <a:pt x="320" y="207"/>
                  </a:lnTo>
                  <a:lnTo>
                    <a:pt x="317" y="208"/>
                  </a:lnTo>
                  <a:lnTo>
                    <a:pt x="315" y="208"/>
                  </a:lnTo>
                  <a:lnTo>
                    <a:pt x="314" y="209"/>
                  </a:lnTo>
                  <a:lnTo>
                    <a:pt x="313" y="210"/>
                  </a:lnTo>
                  <a:lnTo>
                    <a:pt x="314" y="211"/>
                  </a:lnTo>
                  <a:lnTo>
                    <a:pt x="313" y="213"/>
                  </a:lnTo>
                  <a:lnTo>
                    <a:pt x="313" y="214"/>
                  </a:lnTo>
                  <a:lnTo>
                    <a:pt x="312" y="216"/>
                  </a:lnTo>
                  <a:lnTo>
                    <a:pt x="312" y="217"/>
                  </a:lnTo>
                  <a:lnTo>
                    <a:pt x="311" y="220"/>
                  </a:lnTo>
                  <a:lnTo>
                    <a:pt x="310" y="220"/>
                  </a:lnTo>
                  <a:lnTo>
                    <a:pt x="309" y="220"/>
                  </a:lnTo>
                  <a:lnTo>
                    <a:pt x="310" y="221"/>
                  </a:lnTo>
                  <a:lnTo>
                    <a:pt x="309" y="221"/>
                  </a:lnTo>
                  <a:lnTo>
                    <a:pt x="308" y="221"/>
                  </a:lnTo>
                  <a:lnTo>
                    <a:pt x="308" y="222"/>
                  </a:lnTo>
                  <a:lnTo>
                    <a:pt x="309" y="223"/>
                  </a:lnTo>
                  <a:lnTo>
                    <a:pt x="309" y="224"/>
                  </a:lnTo>
                  <a:lnTo>
                    <a:pt x="310" y="224"/>
                  </a:lnTo>
                  <a:lnTo>
                    <a:pt x="311" y="225"/>
                  </a:lnTo>
                  <a:lnTo>
                    <a:pt x="313" y="224"/>
                  </a:lnTo>
                  <a:lnTo>
                    <a:pt x="313" y="226"/>
                  </a:lnTo>
                  <a:lnTo>
                    <a:pt x="318" y="226"/>
                  </a:lnTo>
                  <a:lnTo>
                    <a:pt x="319" y="226"/>
                  </a:lnTo>
                  <a:lnTo>
                    <a:pt x="322" y="226"/>
                  </a:lnTo>
                  <a:lnTo>
                    <a:pt x="324" y="228"/>
                  </a:lnTo>
                  <a:lnTo>
                    <a:pt x="323" y="230"/>
                  </a:lnTo>
                  <a:lnTo>
                    <a:pt x="321" y="232"/>
                  </a:lnTo>
                  <a:lnTo>
                    <a:pt x="319" y="236"/>
                  </a:lnTo>
                  <a:lnTo>
                    <a:pt x="318" y="238"/>
                  </a:lnTo>
                  <a:lnTo>
                    <a:pt x="302" y="246"/>
                  </a:lnTo>
                  <a:lnTo>
                    <a:pt x="293" y="251"/>
                  </a:lnTo>
                  <a:lnTo>
                    <a:pt x="291" y="251"/>
                  </a:lnTo>
                  <a:lnTo>
                    <a:pt x="288" y="253"/>
                  </a:lnTo>
                  <a:lnTo>
                    <a:pt x="287" y="253"/>
                  </a:lnTo>
                  <a:lnTo>
                    <a:pt x="286" y="250"/>
                  </a:lnTo>
                  <a:lnTo>
                    <a:pt x="285" y="250"/>
                  </a:lnTo>
                  <a:lnTo>
                    <a:pt x="283" y="250"/>
                  </a:lnTo>
                  <a:lnTo>
                    <a:pt x="283" y="248"/>
                  </a:lnTo>
                  <a:lnTo>
                    <a:pt x="284" y="248"/>
                  </a:lnTo>
                  <a:lnTo>
                    <a:pt x="283" y="248"/>
                  </a:lnTo>
                  <a:lnTo>
                    <a:pt x="282" y="247"/>
                  </a:lnTo>
                  <a:lnTo>
                    <a:pt x="280" y="247"/>
                  </a:lnTo>
                  <a:lnTo>
                    <a:pt x="279" y="249"/>
                  </a:lnTo>
                  <a:lnTo>
                    <a:pt x="277" y="249"/>
                  </a:lnTo>
                  <a:lnTo>
                    <a:pt x="275" y="252"/>
                  </a:lnTo>
                  <a:lnTo>
                    <a:pt x="275" y="253"/>
                  </a:lnTo>
                  <a:lnTo>
                    <a:pt x="275" y="254"/>
                  </a:lnTo>
                  <a:lnTo>
                    <a:pt x="275" y="256"/>
                  </a:lnTo>
                  <a:lnTo>
                    <a:pt x="276" y="257"/>
                  </a:lnTo>
                  <a:lnTo>
                    <a:pt x="277" y="258"/>
                  </a:lnTo>
                  <a:lnTo>
                    <a:pt x="278" y="259"/>
                  </a:lnTo>
                  <a:lnTo>
                    <a:pt x="279" y="260"/>
                  </a:lnTo>
                  <a:lnTo>
                    <a:pt x="278" y="263"/>
                  </a:lnTo>
                  <a:lnTo>
                    <a:pt x="275" y="263"/>
                  </a:lnTo>
                  <a:lnTo>
                    <a:pt x="273" y="264"/>
                  </a:lnTo>
                  <a:lnTo>
                    <a:pt x="273" y="265"/>
                  </a:lnTo>
                  <a:lnTo>
                    <a:pt x="272" y="266"/>
                  </a:lnTo>
                  <a:lnTo>
                    <a:pt x="271" y="266"/>
                  </a:lnTo>
                  <a:lnTo>
                    <a:pt x="270" y="267"/>
                  </a:lnTo>
                  <a:lnTo>
                    <a:pt x="270" y="269"/>
                  </a:lnTo>
                  <a:lnTo>
                    <a:pt x="273" y="272"/>
                  </a:lnTo>
                  <a:lnTo>
                    <a:pt x="270" y="275"/>
                  </a:lnTo>
                  <a:lnTo>
                    <a:pt x="267" y="275"/>
                  </a:lnTo>
                  <a:lnTo>
                    <a:pt x="263" y="274"/>
                  </a:lnTo>
                  <a:lnTo>
                    <a:pt x="264" y="272"/>
                  </a:lnTo>
                  <a:lnTo>
                    <a:pt x="265" y="272"/>
                  </a:lnTo>
                  <a:lnTo>
                    <a:pt x="266" y="272"/>
                  </a:lnTo>
                  <a:lnTo>
                    <a:pt x="266" y="269"/>
                  </a:lnTo>
                  <a:lnTo>
                    <a:pt x="267" y="268"/>
                  </a:lnTo>
                  <a:lnTo>
                    <a:pt x="268" y="267"/>
                  </a:lnTo>
                  <a:lnTo>
                    <a:pt x="266" y="266"/>
                  </a:lnTo>
                  <a:lnTo>
                    <a:pt x="266" y="265"/>
                  </a:lnTo>
                  <a:lnTo>
                    <a:pt x="264" y="263"/>
                  </a:lnTo>
                  <a:lnTo>
                    <a:pt x="261" y="260"/>
                  </a:lnTo>
                  <a:lnTo>
                    <a:pt x="259" y="259"/>
                  </a:lnTo>
                  <a:lnTo>
                    <a:pt x="256" y="260"/>
                  </a:lnTo>
                  <a:lnTo>
                    <a:pt x="254" y="259"/>
                  </a:lnTo>
                  <a:lnTo>
                    <a:pt x="251" y="259"/>
                  </a:lnTo>
                  <a:lnTo>
                    <a:pt x="249" y="260"/>
                  </a:lnTo>
                  <a:lnTo>
                    <a:pt x="249" y="262"/>
                  </a:lnTo>
                  <a:lnTo>
                    <a:pt x="248" y="264"/>
                  </a:lnTo>
                  <a:lnTo>
                    <a:pt x="243" y="264"/>
                  </a:lnTo>
                  <a:lnTo>
                    <a:pt x="242" y="265"/>
                  </a:lnTo>
                  <a:lnTo>
                    <a:pt x="241" y="265"/>
                  </a:lnTo>
                  <a:lnTo>
                    <a:pt x="241" y="266"/>
                  </a:lnTo>
                  <a:lnTo>
                    <a:pt x="241" y="267"/>
                  </a:lnTo>
                  <a:lnTo>
                    <a:pt x="239" y="266"/>
                  </a:lnTo>
                  <a:lnTo>
                    <a:pt x="238" y="266"/>
                  </a:lnTo>
                  <a:lnTo>
                    <a:pt x="234" y="261"/>
                  </a:lnTo>
                  <a:lnTo>
                    <a:pt x="232" y="261"/>
                  </a:lnTo>
                  <a:lnTo>
                    <a:pt x="231" y="263"/>
                  </a:lnTo>
                  <a:lnTo>
                    <a:pt x="228" y="266"/>
                  </a:lnTo>
                  <a:lnTo>
                    <a:pt x="226" y="265"/>
                  </a:lnTo>
                  <a:lnTo>
                    <a:pt x="226" y="264"/>
                  </a:lnTo>
                  <a:lnTo>
                    <a:pt x="223" y="259"/>
                  </a:lnTo>
                  <a:lnTo>
                    <a:pt x="223" y="258"/>
                  </a:lnTo>
                  <a:lnTo>
                    <a:pt x="221" y="256"/>
                  </a:lnTo>
                  <a:lnTo>
                    <a:pt x="220" y="252"/>
                  </a:lnTo>
                  <a:lnTo>
                    <a:pt x="219" y="250"/>
                  </a:lnTo>
                  <a:lnTo>
                    <a:pt x="207" y="244"/>
                  </a:lnTo>
                  <a:lnTo>
                    <a:pt x="208" y="232"/>
                  </a:lnTo>
                  <a:lnTo>
                    <a:pt x="209" y="232"/>
                  </a:lnTo>
                  <a:lnTo>
                    <a:pt x="219" y="226"/>
                  </a:lnTo>
                  <a:lnTo>
                    <a:pt x="219" y="225"/>
                  </a:lnTo>
                  <a:lnTo>
                    <a:pt x="209" y="229"/>
                  </a:lnTo>
                  <a:lnTo>
                    <a:pt x="205" y="230"/>
                  </a:lnTo>
                  <a:lnTo>
                    <a:pt x="202" y="242"/>
                  </a:lnTo>
                  <a:lnTo>
                    <a:pt x="204" y="254"/>
                  </a:lnTo>
                  <a:lnTo>
                    <a:pt x="205" y="255"/>
                  </a:lnTo>
                  <a:lnTo>
                    <a:pt x="207" y="256"/>
                  </a:lnTo>
                  <a:lnTo>
                    <a:pt x="207" y="257"/>
                  </a:lnTo>
                  <a:lnTo>
                    <a:pt x="207" y="259"/>
                  </a:lnTo>
                  <a:lnTo>
                    <a:pt x="207" y="260"/>
                  </a:lnTo>
                  <a:lnTo>
                    <a:pt x="205" y="262"/>
                  </a:lnTo>
                  <a:lnTo>
                    <a:pt x="205" y="263"/>
                  </a:lnTo>
                  <a:lnTo>
                    <a:pt x="205" y="264"/>
                  </a:lnTo>
                  <a:lnTo>
                    <a:pt x="199" y="266"/>
                  </a:lnTo>
                  <a:lnTo>
                    <a:pt x="197" y="266"/>
                  </a:lnTo>
                  <a:lnTo>
                    <a:pt x="196" y="265"/>
                  </a:lnTo>
                  <a:lnTo>
                    <a:pt x="193" y="266"/>
                  </a:lnTo>
                  <a:lnTo>
                    <a:pt x="190" y="263"/>
                  </a:lnTo>
                  <a:lnTo>
                    <a:pt x="187" y="263"/>
                  </a:lnTo>
                  <a:lnTo>
                    <a:pt x="186" y="262"/>
                  </a:lnTo>
                  <a:lnTo>
                    <a:pt x="185" y="260"/>
                  </a:lnTo>
                  <a:lnTo>
                    <a:pt x="184" y="259"/>
                  </a:lnTo>
                  <a:lnTo>
                    <a:pt x="184" y="257"/>
                  </a:lnTo>
                  <a:lnTo>
                    <a:pt x="183" y="257"/>
                  </a:lnTo>
                  <a:lnTo>
                    <a:pt x="178" y="257"/>
                  </a:lnTo>
                  <a:lnTo>
                    <a:pt x="178" y="259"/>
                  </a:lnTo>
                  <a:lnTo>
                    <a:pt x="177" y="259"/>
                  </a:lnTo>
                  <a:lnTo>
                    <a:pt x="176" y="257"/>
                  </a:lnTo>
                  <a:lnTo>
                    <a:pt x="175" y="256"/>
                  </a:lnTo>
                  <a:lnTo>
                    <a:pt x="176" y="255"/>
                  </a:lnTo>
                  <a:lnTo>
                    <a:pt x="176" y="254"/>
                  </a:lnTo>
                  <a:lnTo>
                    <a:pt x="175" y="253"/>
                  </a:lnTo>
                  <a:lnTo>
                    <a:pt x="181" y="254"/>
                  </a:lnTo>
                  <a:lnTo>
                    <a:pt x="184" y="253"/>
                  </a:lnTo>
                  <a:lnTo>
                    <a:pt x="185" y="253"/>
                  </a:lnTo>
                  <a:lnTo>
                    <a:pt x="186" y="250"/>
                  </a:lnTo>
                  <a:lnTo>
                    <a:pt x="187" y="250"/>
                  </a:lnTo>
                  <a:lnTo>
                    <a:pt x="188" y="248"/>
                  </a:lnTo>
                  <a:lnTo>
                    <a:pt x="188" y="246"/>
                  </a:lnTo>
                  <a:lnTo>
                    <a:pt x="191" y="245"/>
                  </a:lnTo>
                  <a:lnTo>
                    <a:pt x="188" y="246"/>
                  </a:lnTo>
                  <a:lnTo>
                    <a:pt x="187" y="247"/>
                  </a:lnTo>
                  <a:lnTo>
                    <a:pt x="185" y="247"/>
                  </a:lnTo>
                  <a:lnTo>
                    <a:pt x="183" y="249"/>
                  </a:lnTo>
                  <a:lnTo>
                    <a:pt x="178" y="245"/>
                  </a:lnTo>
                  <a:lnTo>
                    <a:pt x="176" y="246"/>
                  </a:lnTo>
                  <a:lnTo>
                    <a:pt x="165" y="245"/>
                  </a:lnTo>
                  <a:lnTo>
                    <a:pt x="164" y="244"/>
                  </a:lnTo>
                  <a:lnTo>
                    <a:pt x="164" y="243"/>
                  </a:lnTo>
                  <a:lnTo>
                    <a:pt x="164" y="241"/>
                  </a:lnTo>
                  <a:lnTo>
                    <a:pt x="164" y="238"/>
                  </a:lnTo>
                  <a:lnTo>
                    <a:pt x="165" y="234"/>
                  </a:lnTo>
                  <a:lnTo>
                    <a:pt x="167" y="234"/>
                  </a:lnTo>
                  <a:lnTo>
                    <a:pt x="168" y="233"/>
                  </a:lnTo>
                  <a:lnTo>
                    <a:pt x="170" y="235"/>
                  </a:lnTo>
                  <a:lnTo>
                    <a:pt x="168" y="232"/>
                  </a:lnTo>
                  <a:lnTo>
                    <a:pt x="158" y="231"/>
                  </a:lnTo>
                  <a:lnTo>
                    <a:pt x="157" y="229"/>
                  </a:lnTo>
                  <a:lnTo>
                    <a:pt x="158" y="229"/>
                  </a:lnTo>
                  <a:lnTo>
                    <a:pt x="157" y="228"/>
                  </a:lnTo>
                  <a:lnTo>
                    <a:pt x="157" y="226"/>
                  </a:lnTo>
                  <a:lnTo>
                    <a:pt x="157" y="223"/>
                  </a:lnTo>
                  <a:lnTo>
                    <a:pt x="156" y="224"/>
                  </a:lnTo>
                  <a:lnTo>
                    <a:pt x="156" y="223"/>
                  </a:lnTo>
                  <a:lnTo>
                    <a:pt x="155" y="223"/>
                  </a:lnTo>
                  <a:lnTo>
                    <a:pt x="155" y="221"/>
                  </a:lnTo>
                  <a:lnTo>
                    <a:pt x="154" y="221"/>
                  </a:lnTo>
                  <a:lnTo>
                    <a:pt x="153" y="220"/>
                  </a:lnTo>
                  <a:lnTo>
                    <a:pt x="152" y="220"/>
                  </a:lnTo>
                  <a:lnTo>
                    <a:pt x="150" y="217"/>
                  </a:lnTo>
                  <a:lnTo>
                    <a:pt x="144" y="210"/>
                  </a:lnTo>
                  <a:lnTo>
                    <a:pt x="147" y="217"/>
                  </a:lnTo>
                  <a:lnTo>
                    <a:pt x="146" y="221"/>
                  </a:lnTo>
                  <a:lnTo>
                    <a:pt x="149" y="223"/>
                  </a:lnTo>
                  <a:lnTo>
                    <a:pt x="149" y="224"/>
                  </a:lnTo>
                  <a:lnTo>
                    <a:pt x="150" y="226"/>
                  </a:lnTo>
                  <a:lnTo>
                    <a:pt x="150" y="228"/>
                  </a:lnTo>
                  <a:lnTo>
                    <a:pt x="148" y="230"/>
                  </a:lnTo>
                  <a:lnTo>
                    <a:pt x="147" y="233"/>
                  </a:lnTo>
                  <a:lnTo>
                    <a:pt x="146" y="233"/>
                  </a:lnTo>
                  <a:lnTo>
                    <a:pt x="145" y="232"/>
                  </a:lnTo>
                  <a:lnTo>
                    <a:pt x="144" y="233"/>
                  </a:lnTo>
                  <a:lnTo>
                    <a:pt x="144" y="234"/>
                  </a:lnTo>
                  <a:lnTo>
                    <a:pt x="142" y="235"/>
                  </a:lnTo>
                  <a:lnTo>
                    <a:pt x="142" y="236"/>
                  </a:lnTo>
                  <a:lnTo>
                    <a:pt x="143" y="236"/>
                  </a:lnTo>
                  <a:lnTo>
                    <a:pt x="146" y="241"/>
                  </a:lnTo>
                  <a:lnTo>
                    <a:pt x="148" y="242"/>
                  </a:lnTo>
                  <a:lnTo>
                    <a:pt x="147" y="244"/>
                  </a:lnTo>
                  <a:lnTo>
                    <a:pt x="145" y="247"/>
                  </a:lnTo>
                  <a:lnTo>
                    <a:pt x="144" y="248"/>
                  </a:lnTo>
                  <a:lnTo>
                    <a:pt x="144" y="249"/>
                  </a:lnTo>
                  <a:lnTo>
                    <a:pt x="146" y="250"/>
                  </a:lnTo>
                  <a:lnTo>
                    <a:pt x="145" y="253"/>
                  </a:lnTo>
                  <a:lnTo>
                    <a:pt x="147" y="254"/>
                  </a:lnTo>
                  <a:lnTo>
                    <a:pt x="148" y="253"/>
                  </a:lnTo>
                  <a:lnTo>
                    <a:pt x="149" y="251"/>
                  </a:lnTo>
                  <a:lnTo>
                    <a:pt x="149" y="250"/>
                  </a:lnTo>
                  <a:lnTo>
                    <a:pt x="150" y="250"/>
                  </a:lnTo>
                  <a:lnTo>
                    <a:pt x="150" y="251"/>
                  </a:lnTo>
                  <a:lnTo>
                    <a:pt x="149" y="253"/>
                  </a:lnTo>
                  <a:lnTo>
                    <a:pt x="149" y="254"/>
                  </a:lnTo>
                  <a:lnTo>
                    <a:pt x="150" y="254"/>
                  </a:lnTo>
                  <a:lnTo>
                    <a:pt x="150" y="253"/>
                  </a:lnTo>
                  <a:lnTo>
                    <a:pt x="151" y="254"/>
                  </a:lnTo>
                  <a:lnTo>
                    <a:pt x="152" y="256"/>
                  </a:lnTo>
                  <a:lnTo>
                    <a:pt x="152" y="259"/>
                  </a:lnTo>
                  <a:lnTo>
                    <a:pt x="152" y="260"/>
                  </a:lnTo>
                  <a:lnTo>
                    <a:pt x="152" y="262"/>
                  </a:lnTo>
                  <a:lnTo>
                    <a:pt x="147" y="262"/>
                  </a:lnTo>
                  <a:lnTo>
                    <a:pt x="146" y="263"/>
                  </a:lnTo>
                  <a:lnTo>
                    <a:pt x="145" y="263"/>
                  </a:lnTo>
                  <a:lnTo>
                    <a:pt x="142" y="260"/>
                  </a:lnTo>
                  <a:lnTo>
                    <a:pt x="142" y="259"/>
                  </a:lnTo>
                  <a:lnTo>
                    <a:pt x="142" y="258"/>
                  </a:lnTo>
                  <a:lnTo>
                    <a:pt x="141" y="257"/>
                  </a:lnTo>
                  <a:lnTo>
                    <a:pt x="141" y="256"/>
                  </a:lnTo>
                  <a:lnTo>
                    <a:pt x="140" y="257"/>
                  </a:lnTo>
                  <a:lnTo>
                    <a:pt x="138" y="255"/>
                  </a:lnTo>
                  <a:lnTo>
                    <a:pt x="138" y="254"/>
                  </a:lnTo>
                  <a:lnTo>
                    <a:pt x="137" y="256"/>
                  </a:lnTo>
                  <a:lnTo>
                    <a:pt x="135" y="254"/>
                  </a:lnTo>
                  <a:lnTo>
                    <a:pt x="134" y="254"/>
                  </a:lnTo>
                  <a:lnTo>
                    <a:pt x="132" y="254"/>
                  </a:lnTo>
                  <a:lnTo>
                    <a:pt x="132" y="256"/>
                  </a:lnTo>
                  <a:lnTo>
                    <a:pt x="131" y="256"/>
                  </a:lnTo>
                  <a:lnTo>
                    <a:pt x="130" y="254"/>
                  </a:lnTo>
                  <a:lnTo>
                    <a:pt x="129" y="254"/>
                  </a:lnTo>
                  <a:lnTo>
                    <a:pt x="128" y="255"/>
                  </a:lnTo>
                  <a:lnTo>
                    <a:pt x="127" y="254"/>
                  </a:lnTo>
                  <a:lnTo>
                    <a:pt x="127" y="253"/>
                  </a:lnTo>
                  <a:lnTo>
                    <a:pt x="126" y="252"/>
                  </a:lnTo>
                  <a:lnTo>
                    <a:pt x="125" y="253"/>
                  </a:lnTo>
                  <a:lnTo>
                    <a:pt x="124" y="253"/>
                  </a:lnTo>
                  <a:lnTo>
                    <a:pt x="124" y="254"/>
                  </a:lnTo>
                  <a:lnTo>
                    <a:pt x="123" y="255"/>
                  </a:lnTo>
                  <a:lnTo>
                    <a:pt x="121" y="254"/>
                  </a:lnTo>
                  <a:lnTo>
                    <a:pt x="120" y="261"/>
                  </a:lnTo>
                  <a:lnTo>
                    <a:pt x="120" y="263"/>
                  </a:lnTo>
                  <a:lnTo>
                    <a:pt x="118" y="261"/>
                  </a:lnTo>
                  <a:lnTo>
                    <a:pt x="117" y="261"/>
                  </a:lnTo>
                  <a:lnTo>
                    <a:pt x="117" y="263"/>
                  </a:lnTo>
                  <a:lnTo>
                    <a:pt x="115" y="262"/>
                  </a:lnTo>
                  <a:lnTo>
                    <a:pt x="116" y="260"/>
                  </a:lnTo>
                  <a:lnTo>
                    <a:pt x="115" y="259"/>
                  </a:lnTo>
                  <a:lnTo>
                    <a:pt x="116" y="259"/>
                  </a:lnTo>
                  <a:lnTo>
                    <a:pt x="117" y="259"/>
                  </a:lnTo>
                  <a:lnTo>
                    <a:pt x="118" y="259"/>
                  </a:lnTo>
                  <a:lnTo>
                    <a:pt x="119" y="259"/>
                  </a:lnTo>
                  <a:lnTo>
                    <a:pt x="118" y="253"/>
                  </a:lnTo>
                  <a:lnTo>
                    <a:pt x="117" y="254"/>
                  </a:lnTo>
                  <a:lnTo>
                    <a:pt x="116" y="254"/>
                  </a:lnTo>
                  <a:lnTo>
                    <a:pt x="115" y="255"/>
                  </a:lnTo>
                  <a:lnTo>
                    <a:pt x="115" y="254"/>
                  </a:lnTo>
                  <a:lnTo>
                    <a:pt x="114" y="253"/>
                  </a:lnTo>
                  <a:lnTo>
                    <a:pt x="114" y="252"/>
                  </a:lnTo>
                  <a:lnTo>
                    <a:pt x="114" y="251"/>
                  </a:lnTo>
                  <a:lnTo>
                    <a:pt x="113" y="250"/>
                  </a:lnTo>
                  <a:lnTo>
                    <a:pt x="112" y="250"/>
                  </a:lnTo>
                  <a:lnTo>
                    <a:pt x="110" y="250"/>
                  </a:lnTo>
                  <a:lnTo>
                    <a:pt x="110" y="249"/>
                  </a:lnTo>
                  <a:lnTo>
                    <a:pt x="110" y="248"/>
                  </a:lnTo>
                  <a:lnTo>
                    <a:pt x="107" y="249"/>
                  </a:lnTo>
                  <a:lnTo>
                    <a:pt x="107" y="250"/>
                  </a:lnTo>
                  <a:lnTo>
                    <a:pt x="105" y="252"/>
                  </a:lnTo>
                  <a:lnTo>
                    <a:pt x="103" y="254"/>
                  </a:lnTo>
                  <a:lnTo>
                    <a:pt x="104" y="253"/>
                  </a:lnTo>
                  <a:lnTo>
                    <a:pt x="103" y="251"/>
                  </a:lnTo>
                  <a:lnTo>
                    <a:pt x="103" y="250"/>
                  </a:lnTo>
                  <a:lnTo>
                    <a:pt x="104" y="250"/>
                  </a:lnTo>
                  <a:lnTo>
                    <a:pt x="105" y="250"/>
                  </a:lnTo>
                  <a:lnTo>
                    <a:pt x="105" y="248"/>
                  </a:lnTo>
                  <a:lnTo>
                    <a:pt x="107" y="248"/>
                  </a:lnTo>
                  <a:lnTo>
                    <a:pt x="107" y="247"/>
                  </a:lnTo>
                  <a:lnTo>
                    <a:pt x="106" y="247"/>
                  </a:lnTo>
                  <a:lnTo>
                    <a:pt x="104" y="247"/>
                  </a:lnTo>
                  <a:lnTo>
                    <a:pt x="104" y="246"/>
                  </a:lnTo>
                  <a:lnTo>
                    <a:pt x="104" y="245"/>
                  </a:lnTo>
                  <a:lnTo>
                    <a:pt x="104" y="244"/>
                  </a:lnTo>
                  <a:lnTo>
                    <a:pt x="106" y="244"/>
                  </a:lnTo>
                  <a:lnTo>
                    <a:pt x="107" y="242"/>
                  </a:lnTo>
                  <a:lnTo>
                    <a:pt x="109" y="242"/>
                  </a:lnTo>
                  <a:lnTo>
                    <a:pt x="117" y="245"/>
                  </a:lnTo>
                  <a:lnTo>
                    <a:pt x="126" y="248"/>
                  </a:lnTo>
                  <a:lnTo>
                    <a:pt x="128" y="248"/>
                  </a:lnTo>
                  <a:lnTo>
                    <a:pt x="130" y="248"/>
                  </a:lnTo>
                  <a:lnTo>
                    <a:pt x="129" y="250"/>
                  </a:lnTo>
                  <a:lnTo>
                    <a:pt x="129" y="252"/>
                  </a:lnTo>
                  <a:lnTo>
                    <a:pt x="132" y="251"/>
                  </a:lnTo>
                  <a:lnTo>
                    <a:pt x="133" y="252"/>
                  </a:lnTo>
                  <a:lnTo>
                    <a:pt x="135" y="253"/>
                  </a:lnTo>
                  <a:lnTo>
                    <a:pt x="138" y="253"/>
                  </a:lnTo>
                  <a:lnTo>
                    <a:pt x="139" y="252"/>
                  </a:lnTo>
                  <a:lnTo>
                    <a:pt x="139" y="251"/>
                  </a:lnTo>
                  <a:lnTo>
                    <a:pt x="142" y="250"/>
                  </a:lnTo>
                  <a:lnTo>
                    <a:pt x="141" y="249"/>
                  </a:lnTo>
                  <a:lnTo>
                    <a:pt x="141" y="248"/>
                  </a:lnTo>
                  <a:lnTo>
                    <a:pt x="141" y="247"/>
                  </a:lnTo>
                  <a:lnTo>
                    <a:pt x="139" y="247"/>
                  </a:lnTo>
                  <a:lnTo>
                    <a:pt x="138" y="245"/>
                  </a:lnTo>
                  <a:lnTo>
                    <a:pt x="140" y="245"/>
                  </a:lnTo>
                  <a:lnTo>
                    <a:pt x="141" y="244"/>
                  </a:lnTo>
                  <a:lnTo>
                    <a:pt x="141" y="242"/>
                  </a:lnTo>
                  <a:lnTo>
                    <a:pt x="140" y="240"/>
                  </a:lnTo>
                  <a:lnTo>
                    <a:pt x="139" y="241"/>
                  </a:lnTo>
                  <a:lnTo>
                    <a:pt x="138" y="240"/>
                  </a:lnTo>
                  <a:lnTo>
                    <a:pt x="138" y="239"/>
                  </a:lnTo>
                  <a:lnTo>
                    <a:pt x="137" y="240"/>
                  </a:lnTo>
                  <a:lnTo>
                    <a:pt x="136" y="238"/>
                  </a:lnTo>
                  <a:lnTo>
                    <a:pt x="137" y="238"/>
                  </a:lnTo>
                  <a:lnTo>
                    <a:pt x="137" y="236"/>
                  </a:lnTo>
                  <a:lnTo>
                    <a:pt x="135" y="235"/>
                  </a:lnTo>
                  <a:lnTo>
                    <a:pt x="133" y="233"/>
                  </a:lnTo>
                  <a:lnTo>
                    <a:pt x="131" y="234"/>
                  </a:lnTo>
                  <a:lnTo>
                    <a:pt x="129" y="232"/>
                  </a:lnTo>
                  <a:lnTo>
                    <a:pt x="126" y="235"/>
                  </a:lnTo>
                  <a:lnTo>
                    <a:pt x="126" y="234"/>
                  </a:lnTo>
                  <a:lnTo>
                    <a:pt x="125" y="232"/>
                  </a:lnTo>
                  <a:lnTo>
                    <a:pt x="124" y="229"/>
                  </a:lnTo>
                  <a:lnTo>
                    <a:pt x="118" y="221"/>
                  </a:lnTo>
                  <a:lnTo>
                    <a:pt x="119" y="220"/>
                  </a:lnTo>
                  <a:lnTo>
                    <a:pt x="119" y="219"/>
                  </a:lnTo>
                  <a:lnTo>
                    <a:pt x="117" y="218"/>
                  </a:lnTo>
                  <a:lnTo>
                    <a:pt x="117" y="217"/>
                  </a:lnTo>
                  <a:lnTo>
                    <a:pt x="118" y="217"/>
                  </a:lnTo>
                  <a:lnTo>
                    <a:pt x="119" y="217"/>
                  </a:lnTo>
                  <a:lnTo>
                    <a:pt x="123" y="216"/>
                  </a:lnTo>
                  <a:lnTo>
                    <a:pt x="124" y="214"/>
                  </a:lnTo>
                  <a:lnTo>
                    <a:pt x="124" y="210"/>
                  </a:lnTo>
                  <a:lnTo>
                    <a:pt x="124" y="209"/>
                  </a:lnTo>
                  <a:lnTo>
                    <a:pt x="123" y="208"/>
                  </a:lnTo>
                  <a:lnTo>
                    <a:pt x="123" y="207"/>
                  </a:lnTo>
                  <a:lnTo>
                    <a:pt x="124" y="205"/>
                  </a:lnTo>
                  <a:lnTo>
                    <a:pt x="122" y="204"/>
                  </a:lnTo>
                  <a:lnTo>
                    <a:pt x="122" y="201"/>
                  </a:lnTo>
                  <a:lnTo>
                    <a:pt x="121" y="200"/>
                  </a:lnTo>
                  <a:lnTo>
                    <a:pt x="107" y="189"/>
                  </a:lnTo>
                  <a:lnTo>
                    <a:pt x="106" y="187"/>
                  </a:lnTo>
                  <a:lnTo>
                    <a:pt x="106" y="186"/>
                  </a:lnTo>
                  <a:lnTo>
                    <a:pt x="107" y="185"/>
                  </a:lnTo>
                  <a:lnTo>
                    <a:pt x="112" y="175"/>
                  </a:lnTo>
                  <a:lnTo>
                    <a:pt x="106" y="183"/>
                  </a:lnTo>
                  <a:lnTo>
                    <a:pt x="97" y="174"/>
                  </a:lnTo>
                  <a:lnTo>
                    <a:pt x="96" y="174"/>
                  </a:lnTo>
                  <a:lnTo>
                    <a:pt x="97" y="177"/>
                  </a:lnTo>
                  <a:lnTo>
                    <a:pt x="90" y="178"/>
                  </a:lnTo>
                  <a:lnTo>
                    <a:pt x="100" y="178"/>
                  </a:lnTo>
                  <a:lnTo>
                    <a:pt x="102" y="184"/>
                  </a:lnTo>
                  <a:lnTo>
                    <a:pt x="97" y="188"/>
                  </a:lnTo>
                  <a:lnTo>
                    <a:pt x="111" y="200"/>
                  </a:lnTo>
                  <a:lnTo>
                    <a:pt x="104" y="204"/>
                  </a:lnTo>
                  <a:lnTo>
                    <a:pt x="94" y="204"/>
                  </a:lnTo>
                  <a:lnTo>
                    <a:pt x="104" y="208"/>
                  </a:lnTo>
                  <a:lnTo>
                    <a:pt x="103" y="211"/>
                  </a:lnTo>
                  <a:lnTo>
                    <a:pt x="102" y="213"/>
                  </a:lnTo>
                  <a:lnTo>
                    <a:pt x="101" y="213"/>
                  </a:lnTo>
                  <a:lnTo>
                    <a:pt x="100" y="215"/>
                  </a:lnTo>
                  <a:lnTo>
                    <a:pt x="99" y="216"/>
                  </a:lnTo>
                  <a:lnTo>
                    <a:pt x="98" y="218"/>
                  </a:lnTo>
                  <a:lnTo>
                    <a:pt x="97" y="220"/>
                  </a:lnTo>
                  <a:lnTo>
                    <a:pt x="93" y="221"/>
                  </a:lnTo>
                  <a:lnTo>
                    <a:pt x="91" y="222"/>
                  </a:lnTo>
                  <a:lnTo>
                    <a:pt x="91" y="223"/>
                  </a:lnTo>
                  <a:lnTo>
                    <a:pt x="92" y="225"/>
                  </a:lnTo>
                  <a:lnTo>
                    <a:pt x="93" y="225"/>
                  </a:lnTo>
                  <a:lnTo>
                    <a:pt x="94" y="226"/>
                  </a:lnTo>
                  <a:lnTo>
                    <a:pt x="94" y="228"/>
                  </a:lnTo>
                  <a:lnTo>
                    <a:pt x="96" y="229"/>
                  </a:lnTo>
                  <a:lnTo>
                    <a:pt x="94" y="231"/>
                  </a:lnTo>
                  <a:lnTo>
                    <a:pt x="95" y="232"/>
                  </a:lnTo>
                  <a:lnTo>
                    <a:pt x="94" y="233"/>
                  </a:lnTo>
                  <a:lnTo>
                    <a:pt x="92" y="232"/>
                  </a:lnTo>
                  <a:lnTo>
                    <a:pt x="92" y="230"/>
                  </a:lnTo>
                  <a:lnTo>
                    <a:pt x="92" y="228"/>
                  </a:lnTo>
                  <a:lnTo>
                    <a:pt x="91" y="226"/>
                  </a:lnTo>
                  <a:lnTo>
                    <a:pt x="90" y="226"/>
                  </a:lnTo>
                  <a:lnTo>
                    <a:pt x="89" y="228"/>
                  </a:lnTo>
                  <a:lnTo>
                    <a:pt x="88" y="226"/>
                  </a:lnTo>
                  <a:lnTo>
                    <a:pt x="86" y="226"/>
                  </a:lnTo>
                  <a:lnTo>
                    <a:pt x="85" y="227"/>
                  </a:lnTo>
                  <a:lnTo>
                    <a:pt x="86" y="228"/>
                  </a:lnTo>
                  <a:lnTo>
                    <a:pt x="86" y="229"/>
                  </a:lnTo>
                  <a:lnTo>
                    <a:pt x="85" y="231"/>
                  </a:lnTo>
                  <a:lnTo>
                    <a:pt x="86" y="231"/>
                  </a:lnTo>
                  <a:lnTo>
                    <a:pt x="87" y="231"/>
                  </a:lnTo>
                  <a:lnTo>
                    <a:pt x="87" y="232"/>
                  </a:lnTo>
                  <a:lnTo>
                    <a:pt x="87" y="233"/>
                  </a:lnTo>
                  <a:lnTo>
                    <a:pt x="85" y="232"/>
                  </a:lnTo>
                  <a:lnTo>
                    <a:pt x="83" y="231"/>
                  </a:lnTo>
                  <a:lnTo>
                    <a:pt x="83" y="230"/>
                  </a:lnTo>
                  <a:lnTo>
                    <a:pt x="82" y="226"/>
                  </a:lnTo>
                  <a:lnTo>
                    <a:pt x="86" y="216"/>
                  </a:lnTo>
                  <a:lnTo>
                    <a:pt x="80" y="201"/>
                  </a:lnTo>
                  <a:lnTo>
                    <a:pt x="83" y="213"/>
                  </a:lnTo>
                  <a:lnTo>
                    <a:pt x="76" y="224"/>
                  </a:lnTo>
                  <a:lnTo>
                    <a:pt x="73" y="222"/>
                  </a:lnTo>
                  <a:lnTo>
                    <a:pt x="73" y="221"/>
                  </a:lnTo>
                  <a:lnTo>
                    <a:pt x="72" y="221"/>
                  </a:lnTo>
                  <a:lnTo>
                    <a:pt x="68" y="220"/>
                  </a:lnTo>
                  <a:lnTo>
                    <a:pt x="67" y="221"/>
                  </a:lnTo>
                  <a:lnTo>
                    <a:pt x="65" y="223"/>
                  </a:lnTo>
                  <a:lnTo>
                    <a:pt x="66" y="224"/>
                  </a:lnTo>
                  <a:lnTo>
                    <a:pt x="67" y="225"/>
                  </a:lnTo>
                  <a:lnTo>
                    <a:pt x="68" y="226"/>
                  </a:lnTo>
                  <a:lnTo>
                    <a:pt x="68" y="227"/>
                  </a:lnTo>
                  <a:lnTo>
                    <a:pt x="69" y="227"/>
                  </a:lnTo>
                  <a:lnTo>
                    <a:pt x="69" y="228"/>
                  </a:lnTo>
                  <a:lnTo>
                    <a:pt x="71" y="234"/>
                  </a:lnTo>
                  <a:lnTo>
                    <a:pt x="73" y="240"/>
                  </a:lnTo>
                  <a:lnTo>
                    <a:pt x="74" y="241"/>
                  </a:lnTo>
                  <a:lnTo>
                    <a:pt x="74" y="242"/>
                  </a:lnTo>
                  <a:lnTo>
                    <a:pt x="74" y="244"/>
                  </a:lnTo>
                  <a:lnTo>
                    <a:pt x="75" y="246"/>
                  </a:lnTo>
                  <a:lnTo>
                    <a:pt x="75" y="247"/>
                  </a:lnTo>
                  <a:lnTo>
                    <a:pt x="74" y="247"/>
                  </a:lnTo>
                  <a:lnTo>
                    <a:pt x="71" y="247"/>
                  </a:lnTo>
                  <a:lnTo>
                    <a:pt x="66" y="245"/>
                  </a:lnTo>
                  <a:lnTo>
                    <a:pt x="65" y="245"/>
                  </a:lnTo>
                  <a:lnTo>
                    <a:pt x="63" y="244"/>
                  </a:lnTo>
                  <a:lnTo>
                    <a:pt x="63" y="243"/>
                  </a:lnTo>
                  <a:lnTo>
                    <a:pt x="62" y="243"/>
                  </a:lnTo>
                  <a:lnTo>
                    <a:pt x="59" y="241"/>
                  </a:lnTo>
                  <a:lnTo>
                    <a:pt x="59" y="240"/>
                  </a:lnTo>
                  <a:lnTo>
                    <a:pt x="54" y="235"/>
                  </a:lnTo>
                  <a:lnTo>
                    <a:pt x="54" y="233"/>
                  </a:lnTo>
                  <a:lnTo>
                    <a:pt x="53" y="233"/>
                  </a:lnTo>
                  <a:lnTo>
                    <a:pt x="54" y="230"/>
                  </a:lnTo>
                  <a:lnTo>
                    <a:pt x="53" y="230"/>
                  </a:lnTo>
                  <a:lnTo>
                    <a:pt x="61" y="226"/>
                  </a:lnTo>
                  <a:lnTo>
                    <a:pt x="56" y="220"/>
                  </a:lnTo>
                  <a:lnTo>
                    <a:pt x="57" y="226"/>
                  </a:lnTo>
                  <a:lnTo>
                    <a:pt x="51" y="220"/>
                  </a:lnTo>
                  <a:lnTo>
                    <a:pt x="45" y="223"/>
                  </a:lnTo>
                  <a:lnTo>
                    <a:pt x="50" y="222"/>
                  </a:lnTo>
                  <a:lnTo>
                    <a:pt x="51" y="224"/>
                  </a:lnTo>
                  <a:lnTo>
                    <a:pt x="46" y="230"/>
                  </a:lnTo>
                  <a:lnTo>
                    <a:pt x="45" y="231"/>
                  </a:lnTo>
                  <a:lnTo>
                    <a:pt x="43" y="228"/>
                  </a:lnTo>
                  <a:lnTo>
                    <a:pt x="42" y="228"/>
                  </a:lnTo>
                  <a:lnTo>
                    <a:pt x="39" y="228"/>
                  </a:lnTo>
                  <a:lnTo>
                    <a:pt x="35" y="224"/>
                  </a:lnTo>
                  <a:lnTo>
                    <a:pt x="33" y="221"/>
                  </a:lnTo>
                  <a:lnTo>
                    <a:pt x="31" y="219"/>
                  </a:lnTo>
                  <a:lnTo>
                    <a:pt x="31" y="218"/>
                  </a:lnTo>
                  <a:lnTo>
                    <a:pt x="33" y="213"/>
                  </a:lnTo>
                  <a:lnTo>
                    <a:pt x="34" y="209"/>
                  </a:lnTo>
                  <a:lnTo>
                    <a:pt x="34" y="208"/>
                  </a:lnTo>
                  <a:lnTo>
                    <a:pt x="35" y="205"/>
                  </a:lnTo>
                  <a:lnTo>
                    <a:pt x="40" y="201"/>
                  </a:lnTo>
                  <a:lnTo>
                    <a:pt x="41" y="199"/>
                  </a:lnTo>
                  <a:lnTo>
                    <a:pt x="36" y="190"/>
                  </a:lnTo>
                  <a:lnTo>
                    <a:pt x="36" y="192"/>
                  </a:lnTo>
                  <a:lnTo>
                    <a:pt x="39" y="198"/>
                  </a:lnTo>
                  <a:lnTo>
                    <a:pt x="38" y="200"/>
                  </a:lnTo>
                  <a:lnTo>
                    <a:pt x="36" y="200"/>
                  </a:lnTo>
                  <a:lnTo>
                    <a:pt x="35" y="201"/>
                  </a:lnTo>
                  <a:lnTo>
                    <a:pt x="34" y="199"/>
                  </a:lnTo>
                  <a:lnTo>
                    <a:pt x="31" y="198"/>
                  </a:lnTo>
                  <a:lnTo>
                    <a:pt x="30" y="199"/>
                  </a:lnTo>
                  <a:lnTo>
                    <a:pt x="22" y="197"/>
                  </a:lnTo>
                  <a:lnTo>
                    <a:pt x="19" y="195"/>
                  </a:lnTo>
                  <a:lnTo>
                    <a:pt x="19" y="193"/>
                  </a:lnTo>
                  <a:lnTo>
                    <a:pt x="19" y="192"/>
                  </a:lnTo>
                  <a:lnTo>
                    <a:pt x="15" y="190"/>
                  </a:lnTo>
                  <a:lnTo>
                    <a:pt x="14" y="190"/>
                  </a:lnTo>
                  <a:lnTo>
                    <a:pt x="15" y="187"/>
                  </a:lnTo>
                  <a:lnTo>
                    <a:pt x="16" y="186"/>
                  </a:lnTo>
                  <a:lnTo>
                    <a:pt x="18" y="183"/>
                  </a:lnTo>
                  <a:lnTo>
                    <a:pt x="21" y="183"/>
                  </a:lnTo>
                  <a:lnTo>
                    <a:pt x="25" y="180"/>
                  </a:lnTo>
                  <a:lnTo>
                    <a:pt x="27" y="178"/>
                  </a:lnTo>
                  <a:lnTo>
                    <a:pt x="27" y="177"/>
                  </a:lnTo>
                  <a:lnTo>
                    <a:pt x="27" y="175"/>
                  </a:lnTo>
                  <a:lnTo>
                    <a:pt x="30" y="173"/>
                  </a:lnTo>
                  <a:lnTo>
                    <a:pt x="30" y="172"/>
                  </a:lnTo>
                  <a:lnTo>
                    <a:pt x="31" y="169"/>
                  </a:lnTo>
                  <a:lnTo>
                    <a:pt x="32" y="169"/>
                  </a:lnTo>
                  <a:lnTo>
                    <a:pt x="33" y="169"/>
                  </a:lnTo>
                  <a:lnTo>
                    <a:pt x="35" y="169"/>
                  </a:lnTo>
                  <a:lnTo>
                    <a:pt x="36" y="169"/>
                  </a:lnTo>
                  <a:lnTo>
                    <a:pt x="36" y="170"/>
                  </a:lnTo>
                  <a:lnTo>
                    <a:pt x="36" y="171"/>
                  </a:lnTo>
                  <a:lnTo>
                    <a:pt x="35" y="171"/>
                  </a:lnTo>
                  <a:lnTo>
                    <a:pt x="36" y="172"/>
                  </a:lnTo>
                  <a:lnTo>
                    <a:pt x="36" y="171"/>
                  </a:lnTo>
                  <a:lnTo>
                    <a:pt x="37" y="171"/>
                  </a:lnTo>
                  <a:lnTo>
                    <a:pt x="38" y="172"/>
                  </a:lnTo>
                  <a:lnTo>
                    <a:pt x="39" y="172"/>
                  </a:lnTo>
                  <a:lnTo>
                    <a:pt x="40" y="172"/>
                  </a:lnTo>
                  <a:lnTo>
                    <a:pt x="42" y="172"/>
                  </a:lnTo>
                  <a:lnTo>
                    <a:pt x="45" y="175"/>
                  </a:lnTo>
                  <a:lnTo>
                    <a:pt x="46" y="174"/>
                  </a:lnTo>
                  <a:lnTo>
                    <a:pt x="47" y="176"/>
                  </a:lnTo>
                  <a:lnTo>
                    <a:pt x="48" y="177"/>
                  </a:lnTo>
                  <a:lnTo>
                    <a:pt x="49" y="178"/>
                  </a:lnTo>
                  <a:lnTo>
                    <a:pt x="50" y="177"/>
                  </a:lnTo>
                  <a:lnTo>
                    <a:pt x="54" y="178"/>
                  </a:lnTo>
                  <a:lnTo>
                    <a:pt x="56" y="181"/>
                  </a:lnTo>
                  <a:lnTo>
                    <a:pt x="55" y="182"/>
                  </a:lnTo>
                  <a:lnTo>
                    <a:pt x="56" y="181"/>
                  </a:lnTo>
                  <a:lnTo>
                    <a:pt x="57" y="183"/>
                  </a:lnTo>
                  <a:lnTo>
                    <a:pt x="60" y="183"/>
                  </a:lnTo>
                  <a:lnTo>
                    <a:pt x="59" y="184"/>
                  </a:lnTo>
                  <a:lnTo>
                    <a:pt x="60" y="183"/>
                  </a:lnTo>
                  <a:lnTo>
                    <a:pt x="57" y="182"/>
                  </a:lnTo>
                  <a:lnTo>
                    <a:pt x="56" y="179"/>
                  </a:lnTo>
                  <a:lnTo>
                    <a:pt x="56" y="178"/>
                  </a:lnTo>
                  <a:lnTo>
                    <a:pt x="55" y="177"/>
                  </a:lnTo>
                  <a:lnTo>
                    <a:pt x="53" y="177"/>
                  </a:lnTo>
                  <a:lnTo>
                    <a:pt x="49" y="175"/>
                  </a:lnTo>
                  <a:lnTo>
                    <a:pt x="48" y="175"/>
                  </a:lnTo>
                  <a:lnTo>
                    <a:pt x="49" y="173"/>
                  </a:lnTo>
                  <a:lnTo>
                    <a:pt x="48" y="172"/>
                  </a:lnTo>
                  <a:lnTo>
                    <a:pt x="45" y="172"/>
                  </a:lnTo>
                  <a:lnTo>
                    <a:pt x="43" y="169"/>
                  </a:lnTo>
                  <a:lnTo>
                    <a:pt x="42" y="170"/>
                  </a:lnTo>
                  <a:lnTo>
                    <a:pt x="41" y="169"/>
                  </a:lnTo>
                  <a:lnTo>
                    <a:pt x="39" y="169"/>
                  </a:lnTo>
                  <a:lnTo>
                    <a:pt x="38" y="169"/>
                  </a:lnTo>
                  <a:lnTo>
                    <a:pt x="39" y="167"/>
                  </a:lnTo>
                  <a:lnTo>
                    <a:pt x="39" y="166"/>
                  </a:lnTo>
                  <a:lnTo>
                    <a:pt x="38" y="167"/>
                  </a:lnTo>
                  <a:lnTo>
                    <a:pt x="37" y="166"/>
                  </a:lnTo>
                  <a:lnTo>
                    <a:pt x="36" y="166"/>
                  </a:lnTo>
                  <a:lnTo>
                    <a:pt x="34" y="166"/>
                  </a:lnTo>
                  <a:lnTo>
                    <a:pt x="32" y="165"/>
                  </a:lnTo>
                  <a:lnTo>
                    <a:pt x="31" y="166"/>
                  </a:lnTo>
                  <a:lnTo>
                    <a:pt x="30" y="166"/>
                  </a:lnTo>
                  <a:lnTo>
                    <a:pt x="30" y="165"/>
                  </a:lnTo>
                  <a:lnTo>
                    <a:pt x="28" y="166"/>
                  </a:lnTo>
                  <a:lnTo>
                    <a:pt x="28" y="168"/>
                  </a:lnTo>
                  <a:lnTo>
                    <a:pt x="27" y="171"/>
                  </a:lnTo>
                  <a:lnTo>
                    <a:pt x="27" y="172"/>
                  </a:lnTo>
                  <a:lnTo>
                    <a:pt x="25" y="174"/>
                  </a:lnTo>
                  <a:lnTo>
                    <a:pt x="25" y="175"/>
                  </a:lnTo>
                  <a:lnTo>
                    <a:pt x="24" y="177"/>
                  </a:lnTo>
                  <a:lnTo>
                    <a:pt x="22" y="177"/>
                  </a:lnTo>
                  <a:lnTo>
                    <a:pt x="19" y="175"/>
                  </a:lnTo>
                  <a:lnTo>
                    <a:pt x="19" y="172"/>
                  </a:lnTo>
                  <a:lnTo>
                    <a:pt x="17" y="171"/>
                  </a:lnTo>
                  <a:lnTo>
                    <a:pt x="15" y="168"/>
                  </a:lnTo>
                  <a:lnTo>
                    <a:pt x="16" y="159"/>
                  </a:lnTo>
                  <a:lnTo>
                    <a:pt x="15" y="157"/>
                  </a:lnTo>
                  <a:lnTo>
                    <a:pt x="15" y="154"/>
                  </a:lnTo>
                  <a:lnTo>
                    <a:pt x="13" y="153"/>
                  </a:lnTo>
                  <a:lnTo>
                    <a:pt x="12" y="151"/>
                  </a:lnTo>
                  <a:lnTo>
                    <a:pt x="7" y="149"/>
                  </a:lnTo>
                  <a:lnTo>
                    <a:pt x="4" y="148"/>
                  </a:lnTo>
                  <a:lnTo>
                    <a:pt x="3" y="147"/>
                  </a:lnTo>
                  <a:lnTo>
                    <a:pt x="2" y="147"/>
                  </a:lnTo>
                  <a:lnTo>
                    <a:pt x="0" y="145"/>
                  </a:lnTo>
                  <a:lnTo>
                    <a:pt x="0" y="144"/>
                  </a:lnTo>
                  <a:lnTo>
                    <a:pt x="0" y="142"/>
                  </a:lnTo>
                  <a:lnTo>
                    <a:pt x="1" y="142"/>
                  </a:lnTo>
                  <a:lnTo>
                    <a:pt x="4" y="142"/>
                  </a:lnTo>
                  <a:lnTo>
                    <a:pt x="6" y="142"/>
                  </a:lnTo>
                  <a:lnTo>
                    <a:pt x="7" y="142"/>
                  </a:lnTo>
                  <a:lnTo>
                    <a:pt x="14" y="140"/>
                  </a:lnTo>
                  <a:lnTo>
                    <a:pt x="15" y="142"/>
                  </a:lnTo>
                  <a:lnTo>
                    <a:pt x="16" y="142"/>
                  </a:lnTo>
                  <a:lnTo>
                    <a:pt x="18" y="142"/>
                  </a:lnTo>
                  <a:lnTo>
                    <a:pt x="23" y="142"/>
                  </a:lnTo>
                  <a:lnTo>
                    <a:pt x="25" y="142"/>
                  </a:lnTo>
                  <a:lnTo>
                    <a:pt x="25" y="141"/>
                  </a:lnTo>
                  <a:lnTo>
                    <a:pt x="28" y="141"/>
                  </a:lnTo>
                  <a:lnTo>
                    <a:pt x="30" y="141"/>
                  </a:lnTo>
                  <a:lnTo>
                    <a:pt x="31" y="141"/>
                  </a:lnTo>
                  <a:lnTo>
                    <a:pt x="34" y="142"/>
                  </a:lnTo>
                  <a:lnTo>
                    <a:pt x="35" y="141"/>
                  </a:lnTo>
                  <a:lnTo>
                    <a:pt x="36" y="142"/>
                  </a:lnTo>
                  <a:lnTo>
                    <a:pt x="36" y="141"/>
                  </a:lnTo>
                  <a:lnTo>
                    <a:pt x="38" y="142"/>
                  </a:lnTo>
                  <a:lnTo>
                    <a:pt x="39" y="142"/>
                  </a:lnTo>
                  <a:lnTo>
                    <a:pt x="39" y="143"/>
                  </a:lnTo>
                  <a:lnTo>
                    <a:pt x="41" y="144"/>
                  </a:lnTo>
                  <a:lnTo>
                    <a:pt x="44" y="144"/>
                  </a:lnTo>
                  <a:lnTo>
                    <a:pt x="45" y="145"/>
                  </a:lnTo>
                  <a:lnTo>
                    <a:pt x="47" y="145"/>
                  </a:lnTo>
                  <a:lnTo>
                    <a:pt x="48" y="145"/>
                  </a:lnTo>
                  <a:lnTo>
                    <a:pt x="50" y="144"/>
                  </a:lnTo>
                  <a:lnTo>
                    <a:pt x="51" y="144"/>
                  </a:lnTo>
                  <a:lnTo>
                    <a:pt x="53" y="145"/>
                  </a:lnTo>
                  <a:lnTo>
                    <a:pt x="54" y="145"/>
                  </a:lnTo>
                  <a:lnTo>
                    <a:pt x="56" y="143"/>
                  </a:lnTo>
                  <a:lnTo>
                    <a:pt x="56" y="147"/>
                  </a:lnTo>
                  <a:lnTo>
                    <a:pt x="57" y="148"/>
                  </a:lnTo>
                  <a:lnTo>
                    <a:pt x="59" y="153"/>
                  </a:lnTo>
                  <a:lnTo>
                    <a:pt x="59" y="155"/>
                  </a:lnTo>
                  <a:lnTo>
                    <a:pt x="59" y="156"/>
                  </a:lnTo>
                  <a:lnTo>
                    <a:pt x="59" y="157"/>
                  </a:lnTo>
                  <a:lnTo>
                    <a:pt x="60" y="156"/>
                  </a:lnTo>
                  <a:lnTo>
                    <a:pt x="63" y="157"/>
                  </a:lnTo>
                  <a:lnTo>
                    <a:pt x="60" y="155"/>
                  </a:lnTo>
                  <a:lnTo>
                    <a:pt x="59" y="153"/>
                  </a:lnTo>
                  <a:lnTo>
                    <a:pt x="59" y="149"/>
                  </a:lnTo>
                  <a:lnTo>
                    <a:pt x="59" y="146"/>
                  </a:lnTo>
                  <a:lnTo>
                    <a:pt x="58" y="145"/>
                  </a:lnTo>
                  <a:lnTo>
                    <a:pt x="59" y="144"/>
                  </a:lnTo>
                  <a:lnTo>
                    <a:pt x="60" y="143"/>
                  </a:lnTo>
                  <a:lnTo>
                    <a:pt x="61" y="142"/>
                  </a:lnTo>
                  <a:lnTo>
                    <a:pt x="63" y="140"/>
                  </a:lnTo>
                  <a:lnTo>
                    <a:pt x="65" y="139"/>
                  </a:lnTo>
                  <a:lnTo>
                    <a:pt x="66" y="138"/>
                  </a:lnTo>
                  <a:lnTo>
                    <a:pt x="69" y="135"/>
                  </a:lnTo>
                  <a:lnTo>
                    <a:pt x="69" y="133"/>
                  </a:lnTo>
                  <a:lnTo>
                    <a:pt x="71" y="131"/>
                  </a:lnTo>
                  <a:lnTo>
                    <a:pt x="70" y="128"/>
                  </a:lnTo>
                  <a:lnTo>
                    <a:pt x="70" y="127"/>
                  </a:lnTo>
                  <a:lnTo>
                    <a:pt x="69" y="126"/>
                  </a:lnTo>
                  <a:lnTo>
                    <a:pt x="71" y="126"/>
                  </a:lnTo>
                  <a:lnTo>
                    <a:pt x="71" y="125"/>
                  </a:lnTo>
                  <a:lnTo>
                    <a:pt x="71" y="124"/>
                  </a:lnTo>
                  <a:lnTo>
                    <a:pt x="71" y="123"/>
                  </a:lnTo>
                  <a:lnTo>
                    <a:pt x="71" y="122"/>
                  </a:lnTo>
                  <a:lnTo>
                    <a:pt x="71" y="121"/>
                  </a:lnTo>
                  <a:lnTo>
                    <a:pt x="70" y="120"/>
                  </a:lnTo>
                  <a:lnTo>
                    <a:pt x="71" y="118"/>
                  </a:lnTo>
                  <a:lnTo>
                    <a:pt x="71" y="115"/>
                  </a:lnTo>
                  <a:lnTo>
                    <a:pt x="74" y="112"/>
                  </a:lnTo>
                  <a:lnTo>
                    <a:pt x="74" y="111"/>
                  </a:lnTo>
                  <a:lnTo>
                    <a:pt x="76" y="109"/>
                  </a:lnTo>
                  <a:lnTo>
                    <a:pt x="77" y="108"/>
                  </a:lnTo>
                  <a:lnTo>
                    <a:pt x="78" y="107"/>
                  </a:lnTo>
                  <a:lnTo>
                    <a:pt x="78" y="106"/>
                  </a:lnTo>
                  <a:lnTo>
                    <a:pt x="79" y="105"/>
                  </a:lnTo>
                  <a:lnTo>
                    <a:pt x="81" y="104"/>
                  </a:lnTo>
                  <a:lnTo>
                    <a:pt x="82" y="105"/>
                  </a:lnTo>
                  <a:lnTo>
                    <a:pt x="83" y="105"/>
                  </a:lnTo>
                  <a:lnTo>
                    <a:pt x="85" y="104"/>
                  </a:lnTo>
                  <a:lnTo>
                    <a:pt x="86" y="103"/>
                  </a:lnTo>
                  <a:lnTo>
                    <a:pt x="88" y="102"/>
                  </a:lnTo>
                  <a:lnTo>
                    <a:pt x="97" y="100"/>
                  </a:lnTo>
                  <a:lnTo>
                    <a:pt x="207" y="70"/>
                  </a:lnTo>
                  <a:lnTo>
                    <a:pt x="219" y="66"/>
                  </a:lnTo>
                  <a:lnTo>
                    <a:pt x="220" y="6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9" name="Line 676">
              <a:extLst>
                <a:ext uri="{FF2B5EF4-FFF2-40B4-BE49-F238E27FC236}">
                  <a16:creationId xmlns:a16="http://schemas.microsoft.com/office/drawing/2014/main" id="{00BCA226-6880-DE80-900C-86F3410596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00983" y="4037514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0" name="Freeform 677">
              <a:extLst>
                <a:ext uri="{FF2B5EF4-FFF2-40B4-BE49-F238E27FC236}">
                  <a16:creationId xmlns:a16="http://schemas.microsoft.com/office/drawing/2014/main" id="{CF729AB2-2096-DB9E-DD6D-7408285058B9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9305" y="3913357"/>
              <a:ext cx="102345" cy="127513"/>
            </a:xfrm>
            <a:custGeom>
              <a:avLst/>
              <a:gdLst>
                <a:gd name="T0" fmla="*/ 0 w 61"/>
                <a:gd name="T1" fmla="*/ 183972200 h 76"/>
                <a:gd name="T2" fmla="*/ 2519349 w 61"/>
                <a:gd name="T3" fmla="*/ 183972200 h 76"/>
                <a:gd name="T4" fmla="*/ 7559636 w 61"/>
                <a:gd name="T5" fmla="*/ 173891575 h 76"/>
                <a:gd name="T6" fmla="*/ 10080573 w 61"/>
                <a:gd name="T7" fmla="*/ 168851263 h 76"/>
                <a:gd name="T8" fmla="*/ 7559636 w 61"/>
                <a:gd name="T9" fmla="*/ 168851263 h 76"/>
                <a:gd name="T10" fmla="*/ 15120859 w 61"/>
                <a:gd name="T11" fmla="*/ 163810950 h 76"/>
                <a:gd name="T12" fmla="*/ 7559636 w 61"/>
                <a:gd name="T13" fmla="*/ 161290000 h 76"/>
                <a:gd name="T14" fmla="*/ 12599922 w 61"/>
                <a:gd name="T15" fmla="*/ 158769050 h 76"/>
                <a:gd name="T16" fmla="*/ 12599922 w 61"/>
                <a:gd name="T17" fmla="*/ 148688425 h 76"/>
                <a:gd name="T18" fmla="*/ 15120859 w 61"/>
                <a:gd name="T19" fmla="*/ 146169063 h 76"/>
                <a:gd name="T20" fmla="*/ 15120859 w 61"/>
                <a:gd name="T21" fmla="*/ 141128750 h 76"/>
                <a:gd name="T22" fmla="*/ 10080573 w 61"/>
                <a:gd name="T23" fmla="*/ 136088438 h 76"/>
                <a:gd name="T24" fmla="*/ 15120859 w 61"/>
                <a:gd name="T25" fmla="*/ 136088438 h 76"/>
                <a:gd name="T26" fmla="*/ 12599922 w 61"/>
                <a:gd name="T27" fmla="*/ 133567488 h 76"/>
                <a:gd name="T28" fmla="*/ 12599922 w 61"/>
                <a:gd name="T29" fmla="*/ 133567488 h 76"/>
                <a:gd name="T30" fmla="*/ 15120859 w 61"/>
                <a:gd name="T31" fmla="*/ 131048125 h 76"/>
                <a:gd name="T32" fmla="*/ 17640209 w 61"/>
                <a:gd name="T33" fmla="*/ 128527175 h 76"/>
                <a:gd name="T34" fmla="*/ 17640209 w 61"/>
                <a:gd name="T35" fmla="*/ 120967500 h 76"/>
                <a:gd name="T36" fmla="*/ 15120859 w 61"/>
                <a:gd name="T37" fmla="*/ 120967500 h 76"/>
                <a:gd name="T38" fmla="*/ 17640209 w 61"/>
                <a:gd name="T39" fmla="*/ 113406238 h 76"/>
                <a:gd name="T40" fmla="*/ 17640209 w 61"/>
                <a:gd name="T41" fmla="*/ 110886875 h 76"/>
                <a:gd name="T42" fmla="*/ 22680495 w 61"/>
                <a:gd name="T43" fmla="*/ 108365925 h 76"/>
                <a:gd name="T44" fmla="*/ 32761068 w 61"/>
                <a:gd name="T45" fmla="*/ 100806250 h 76"/>
                <a:gd name="T46" fmla="*/ 37801355 w 61"/>
                <a:gd name="T47" fmla="*/ 95765938 h 76"/>
                <a:gd name="T48" fmla="*/ 37801355 w 61"/>
                <a:gd name="T49" fmla="*/ 93246575 h 76"/>
                <a:gd name="T50" fmla="*/ 37801355 w 61"/>
                <a:gd name="T51" fmla="*/ 85685313 h 76"/>
                <a:gd name="T52" fmla="*/ 32761068 w 61"/>
                <a:gd name="T53" fmla="*/ 83165950 h 76"/>
                <a:gd name="T54" fmla="*/ 32761068 w 61"/>
                <a:gd name="T55" fmla="*/ 70564375 h 76"/>
                <a:gd name="T56" fmla="*/ 42841641 w 61"/>
                <a:gd name="T57" fmla="*/ 75604688 h 76"/>
                <a:gd name="T58" fmla="*/ 42841641 w 61"/>
                <a:gd name="T59" fmla="*/ 68043425 h 76"/>
                <a:gd name="T60" fmla="*/ 42841641 w 61"/>
                <a:gd name="T61" fmla="*/ 60483750 h 76"/>
                <a:gd name="T62" fmla="*/ 45362578 w 61"/>
                <a:gd name="T63" fmla="*/ 60483750 h 76"/>
                <a:gd name="T64" fmla="*/ 50402865 w 61"/>
                <a:gd name="T65" fmla="*/ 60483750 h 76"/>
                <a:gd name="T66" fmla="*/ 50402865 w 61"/>
                <a:gd name="T67" fmla="*/ 55443438 h 76"/>
                <a:gd name="T68" fmla="*/ 42841641 w 61"/>
                <a:gd name="T69" fmla="*/ 47883763 h 76"/>
                <a:gd name="T70" fmla="*/ 45362578 w 61"/>
                <a:gd name="T71" fmla="*/ 40322500 h 76"/>
                <a:gd name="T72" fmla="*/ 45362578 w 61"/>
                <a:gd name="T73" fmla="*/ 37801550 h 76"/>
                <a:gd name="T74" fmla="*/ 37801355 w 61"/>
                <a:gd name="T75" fmla="*/ 32761238 h 76"/>
                <a:gd name="T76" fmla="*/ 40322292 w 61"/>
                <a:gd name="T77" fmla="*/ 22682200 h 76"/>
                <a:gd name="T78" fmla="*/ 52922214 w 61"/>
                <a:gd name="T79" fmla="*/ 22682200 h 76"/>
                <a:gd name="T80" fmla="*/ 52922214 w 61"/>
                <a:gd name="T81" fmla="*/ 17640300 h 76"/>
                <a:gd name="T82" fmla="*/ 45362578 w 61"/>
                <a:gd name="T83" fmla="*/ 12599988 h 76"/>
                <a:gd name="T84" fmla="*/ 47881928 w 61"/>
                <a:gd name="T85" fmla="*/ 7559675 h 76"/>
                <a:gd name="T86" fmla="*/ 55443151 w 61"/>
                <a:gd name="T87" fmla="*/ 12599988 h 76"/>
                <a:gd name="T88" fmla="*/ 75604297 w 61"/>
                <a:gd name="T89" fmla="*/ 7559675 h 76"/>
                <a:gd name="T90" fmla="*/ 88204220 w 61"/>
                <a:gd name="T91" fmla="*/ 0 h 76"/>
                <a:gd name="T92" fmla="*/ 95765443 w 61"/>
                <a:gd name="T93" fmla="*/ 2520950 h 76"/>
                <a:gd name="T94" fmla="*/ 100805730 w 61"/>
                <a:gd name="T95" fmla="*/ 20161250 h 76"/>
                <a:gd name="T96" fmla="*/ 110886302 w 61"/>
                <a:gd name="T97" fmla="*/ 25201563 h 76"/>
                <a:gd name="T98" fmla="*/ 113405652 w 61"/>
                <a:gd name="T99" fmla="*/ 22682200 h 76"/>
                <a:gd name="T100" fmla="*/ 118445938 w 61"/>
                <a:gd name="T101" fmla="*/ 22682200 h 76"/>
                <a:gd name="T102" fmla="*/ 120966875 w 61"/>
                <a:gd name="T103" fmla="*/ 22682200 h 76"/>
                <a:gd name="T104" fmla="*/ 118445938 w 61"/>
                <a:gd name="T105" fmla="*/ 37801550 h 76"/>
                <a:gd name="T106" fmla="*/ 120966875 w 61"/>
                <a:gd name="T107" fmla="*/ 45362813 h 76"/>
                <a:gd name="T108" fmla="*/ 126007162 w 61"/>
                <a:gd name="T109" fmla="*/ 52922488 h 76"/>
                <a:gd name="T110" fmla="*/ 133566798 w 61"/>
                <a:gd name="T111" fmla="*/ 55443438 h 76"/>
                <a:gd name="T112" fmla="*/ 138607084 w 61"/>
                <a:gd name="T113" fmla="*/ 52922488 h 76"/>
                <a:gd name="T114" fmla="*/ 146168308 w 61"/>
                <a:gd name="T115" fmla="*/ 55443438 h 76"/>
                <a:gd name="T116" fmla="*/ 148687657 w 61"/>
                <a:gd name="T117" fmla="*/ 60483750 h 76"/>
                <a:gd name="T118" fmla="*/ 2519349 w 61"/>
                <a:gd name="T119" fmla="*/ 189012513 h 7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1"/>
                <a:gd name="T181" fmla="*/ 0 h 76"/>
                <a:gd name="T182" fmla="*/ 61 w 61"/>
                <a:gd name="T183" fmla="*/ 76 h 7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1" h="76">
                  <a:moveTo>
                    <a:pt x="1" y="74"/>
                  </a:moveTo>
                  <a:lnTo>
                    <a:pt x="0" y="73"/>
                  </a:lnTo>
                  <a:lnTo>
                    <a:pt x="1" y="73"/>
                  </a:lnTo>
                  <a:lnTo>
                    <a:pt x="3" y="71"/>
                  </a:lnTo>
                  <a:lnTo>
                    <a:pt x="3" y="69"/>
                  </a:lnTo>
                  <a:lnTo>
                    <a:pt x="4" y="69"/>
                  </a:lnTo>
                  <a:lnTo>
                    <a:pt x="4" y="67"/>
                  </a:lnTo>
                  <a:lnTo>
                    <a:pt x="3" y="67"/>
                  </a:lnTo>
                  <a:lnTo>
                    <a:pt x="6" y="65"/>
                  </a:lnTo>
                  <a:lnTo>
                    <a:pt x="6" y="64"/>
                  </a:lnTo>
                  <a:lnTo>
                    <a:pt x="3" y="64"/>
                  </a:lnTo>
                  <a:lnTo>
                    <a:pt x="3" y="63"/>
                  </a:lnTo>
                  <a:lnTo>
                    <a:pt x="5" y="63"/>
                  </a:lnTo>
                  <a:lnTo>
                    <a:pt x="5" y="60"/>
                  </a:lnTo>
                  <a:lnTo>
                    <a:pt x="5" y="59"/>
                  </a:lnTo>
                  <a:lnTo>
                    <a:pt x="5" y="58"/>
                  </a:lnTo>
                  <a:lnTo>
                    <a:pt x="6" y="58"/>
                  </a:lnTo>
                  <a:lnTo>
                    <a:pt x="6" y="57"/>
                  </a:lnTo>
                  <a:lnTo>
                    <a:pt x="6" y="56"/>
                  </a:lnTo>
                  <a:lnTo>
                    <a:pt x="4" y="57"/>
                  </a:lnTo>
                  <a:lnTo>
                    <a:pt x="4" y="54"/>
                  </a:lnTo>
                  <a:lnTo>
                    <a:pt x="4" y="55"/>
                  </a:lnTo>
                  <a:lnTo>
                    <a:pt x="6" y="54"/>
                  </a:lnTo>
                  <a:lnTo>
                    <a:pt x="5" y="54"/>
                  </a:lnTo>
                  <a:lnTo>
                    <a:pt x="5" y="53"/>
                  </a:lnTo>
                  <a:lnTo>
                    <a:pt x="5" y="52"/>
                  </a:lnTo>
                  <a:lnTo>
                    <a:pt x="5" y="53"/>
                  </a:lnTo>
                  <a:lnTo>
                    <a:pt x="6" y="53"/>
                  </a:lnTo>
                  <a:lnTo>
                    <a:pt x="6" y="52"/>
                  </a:lnTo>
                  <a:lnTo>
                    <a:pt x="6" y="51"/>
                  </a:lnTo>
                  <a:lnTo>
                    <a:pt x="7" y="51"/>
                  </a:lnTo>
                  <a:lnTo>
                    <a:pt x="7" y="49"/>
                  </a:lnTo>
                  <a:lnTo>
                    <a:pt x="7" y="48"/>
                  </a:lnTo>
                  <a:lnTo>
                    <a:pt x="6" y="48"/>
                  </a:lnTo>
                  <a:lnTo>
                    <a:pt x="6" y="46"/>
                  </a:lnTo>
                  <a:lnTo>
                    <a:pt x="7" y="45"/>
                  </a:lnTo>
                  <a:lnTo>
                    <a:pt x="7" y="44"/>
                  </a:lnTo>
                  <a:lnTo>
                    <a:pt x="9" y="45"/>
                  </a:lnTo>
                  <a:lnTo>
                    <a:pt x="9" y="43"/>
                  </a:lnTo>
                  <a:lnTo>
                    <a:pt x="12" y="42"/>
                  </a:lnTo>
                  <a:lnTo>
                    <a:pt x="13" y="40"/>
                  </a:lnTo>
                  <a:lnTo>
                    <a:pt x="15" y="38"/>
                  </a:lnTo>
                  <a:lnTo>
                    <a:pt x="16" y="37"/>
                  </a:lnTo>
                  <a:lnTo>
                    <a:pt x="15" y="37"/>
                  </a:lnTo>
                  <a:lnTo>
                    <a:pt x="14" y="36"/>
                  </a:lnTo>
                  <a:lnTo>
                    <a:pt x="15" y="34"/>
                  </a:lnTo>
                  <a:lnTo>
                    <a:pt x="15" y="33"/>
                  </a:lnTo>
                  <a:lnTo>
                    <a:pt x="13" y="33"/>
                  </a:lnTo>
                  <a:lnTo>
                    <a:pt x="13" y="29"/>
                  </a:lnTo>
                  <a:lnTo>
                    <a:pt x="13" y="28"/>
                  </a:lnTo>
                  <a:lnTo>
                    <a:pt x="15" y="30"/>
                  </a:lnTo>
                  <a:lnTo>
                    <a:pt x="17" y="30"/>
                  </a:lnTo>
                  <a:lnTo>
                    <a:pt x="17" y="29"/>
                  </a:lnTo>
                  <a:lnTo>
                    <a:pt x="17" y="27"/>
                  </a:lnTo>
                  <a:lnTo>
                    <a:pt x="17" y="26"/>
                  </a:lnTo>
                  <a:lnTo>
                    <a:pt x="17" y="24"/>
                  </a:lnTo>
                  <a:lnTo>
                    <a:pt x="18" y="24"/>
                  </a:lnTo>
                  <a:lnTo>
                    <a:pt x="19" y="24"/>
                  </a:lnTo>
                  <a:lnTo>
                    <a:pt x="20" y="24"/>
                  </a:lnTo>
                  <a:lnTo>
                    <a:pt x="20" y="23"/>
                  </a:lnTo>
                  <a:lnTo>
                    <a:pt x="20" y="22"/>
                  </a:lnTo>
                  <a:lnTo>
                    <a:pt x="17" y="21"/>
                  </a:lnTo>
                  <a:lnTo>
                    <a:pt x="17" y="19"/>
                  </a:lnTo>
                  <a:lnTo>
                    <a:pt x="18" y="16"/>
                  </a:lnTo>
                  <a:lnTo>
                    <a:pt x="18" y="15"/>
                  </a:lnTo>
                  <a:lnTo>
                    <a:pt x="16" y="13"/>
                  </a:lnTo>
                  <a:lnTo>
                    <a:pt x="15" y="13"/>
                  </a:lnTo>
                  <a:lnTo>
                    <a:pt x="15" y="10"/>
                  </a:lnTo>
                  <a:lnTo>
                    <a:pt x="16" y="9"/>
                  </a:lnTo>
                  <a:lnTo>
                    <a:pt x="18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18" y="7"/>
                  </a:lnTo>
                  <a:lnTo>
                    <a:pt x="18" y="5"/>
                  </a:lnTo>
                  <a:lnTo>
                    <a:pt x="17" y="4"/>
                  </a:lnTo>
                  <a:lnTo>
                    <a:pt x="19" y="3"/>
                  </a:lnTo>
                  <a:lnTo>
                    <a:pt x="20" y="3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30" y="3"/>
                  </a:lnTo>
                  <a:lnTo>
                    <a:pt x="34" y="0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8" y="1"/>
                  </a:lnTo>
                  <a:lnTo>
                    <a:pt x="39" y="4"/>
                  </a:lnTo>
                  <a:lnTo>
                    <a:pt x="40" y="8"/>
                  </a:lnTo>
                  <a:lnTo>
                    <a:pt x="42" y="9"/>
                  </a:lnTo>
                  <a:lnTo>
                    <a:pt x="44" y="10"/>
                  </a:lnTo>
                  <a:lnTo>
                    <a:pt x="45" y="10"/>
                  </a:lnTo>
                  <a:lnTo>
                    <a:pt x="45" y="9"/>
                  </a:lnTo>
                  <a:lnTo>
                    <a:pt x="46" y="10"/>
                  </a:lnTo>
                  <a:lnTo>
                    <a:pt x="47" y="9"/>
                  </a:lnTo>
                  <a:lnTo>
                    <a:pt x="48" y="8"/>
                  </a:lnTo>
                  <a:lnTo>
                    <a:pt x="48" y="9"/>
                  </a:lnTo>
                  <a:lnTo>
                    <a:pt x="47" y="13"/>
                  </a:lnTo>
                  <a:lnTo>
                    <a:pt x="47" y="15"/>
                  </a:lnTo>
                  <a:lnTo>
                    <a:pt x="47" y="18"/>
                  </a:lnTo>
                  <a:lnTo>
                    <a:pt x="48" y="18"/>
                  </a:lnTo>
                  <a:lnTo>
                    <a:pt x="49" y="19"/>
                  </a:lnTo>
                  <a:lnTo>
                    <a:pt x="50" y="21"/>
                  </a:lnTo>
                  <a:lnTo>
                    <a:pt x="52" y="20"/>
                  </a:lnTo>
                  <a:lnTo>
                    <a:pt x="53" y="22"/>
                  </a:lnTo>
                  <a:lnTo>
                    <a:pt x="55" y="21"/>
                  </a:lnTo>
                  <a:lnTo>
                    <a:pt x="58" y="21"/>
                  </a:lnTo>
                  <a:lnTo>
                    <a:pt x="58" y="22"/>
                  </a:lnTo>
                  <a:lnTo>
                    <a:pt x="59" y="22"/>
                  </a:lnTo>
                  <a:lnTo>
                    <a:pt x="59" y="24"/>
                  </a:lnTo>
                  <a:lnTo>
                    <a:pt x="60" y="25"/>
                  </a:lnTo>
                  <a:lnTo>
                    <a:pt x="1" y="7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1" name="Freeform 678">
              <a:extLst>
                <a:ext uri="{FF2B5EF4-FFF2-40B4-BE49-F238E27FC236}">
                  <a16:creationId xmlns:a16="http://schemas.microsoft.com/office/drawing/2014/main" id="{160FE78A-D3E8-378D-86B2-5CBBE3430C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2511" y="4560987"/>
              <a:ext cx="28522" cy="28522"/>
            </a:xfrm>
            <a:custGeom>
              <a:avLst/>
              <a:gdLst>
                <a:gd name="T0" fmla="*/ 40321753 w 17"/>
                <a:gd name="T1" fmla="*/ 10080438 h 17"/>
                <a:gd name="T2" fmla="*/ 40321753 w 17"/>
                <a:gd name="T3" fmla="*/ 40321753 h 17"/>
                <a:gd name="T4" fmla="*/ 12599754 w 17"/>
                <a:gd name="T5" fmla="*/ 40321753 h 17"/>
                <a:gd name="T6" fmla="*/ 0 w 17"/>
                <a:gd name="T7" fmla="*/ 30241315 h 17"/>
                <a:gd name="T8" fmla="*/ 0 w 17"/>
                <a:gd name="T9" fmla="*/ 20160876 h 17"/>
                <a:gd name="T10" fmla="*/ 0 w 17"/>
                <a:gd name="T11" fmla="*/ 10080438 h 17"/>
                <a:gd name="T12" fmla="*/ 0 w 17"/>
                <a:gd name="T13" fmla="*/ 10080438 h 17"/>
                <a:gd name="T14" fmla="*/ 12599754 w 17"/>
                <a:gd name="T15" fmla="*/ 0 h 17"/>
                <a:gd name="T16" fmla="*/ 0 w 17"/>
                <a:gd name="T17" fmla="*/ 10080438 h 17"/>
                <a:gd name="T18" fmla="*/ 12599754 w 17"/>
                <a:gd name="T19" fmla="*/ 20160876 h 17"/>
                <a:gd name="T20" fmla="*/ 40321753 w 17"/>
                <a:gd name="T21" fmla="*/ 10080438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"/>
                <a:gd name="T34" fmla="*/ 0 h 17"/>
                <a:gd name="T35" fmla="*/ 17 w 17"/>
                <a:gd name="T36" fmla="*/ 17 h 1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" h="17">
                  <a:moveTo>
                    <a:pt x="16" y="4"/>
                  </a:moveTo>
                  <a:lnTo>
                    <a:pt x="16" y="16"/>
                  </a:lnTo>
                  <a:lnTo>
                    <a:pt x="5" y="16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5" y="0"/>
                  </a:lnTo>
                  <a:lnTo>
                    <a:pt x="0" y="4"/>
                  </a:lnTo>
                  <a:lnTo>
                    <a:pt x="5" y="8"/>
                  </a:lnTo>
                  <a:lnTo>
                    <a:pt x="16" y="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2" name="Line 679">
              <a:extLst>
                <a:ext uri="{FF2B5EF4-FFF2-40B4-BE49-F238E27FC236}">
                  <a16:creationId xmlns:a16="http://schemas.microsoft.com/office/drawing/2014/main" id="{70172F9D-AD4A-A1C1-9406-C602E784BE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236036" y="3524108"/>
              <a:ext cx="191269" cy="6711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3" name="Freeform 680">
              <a:extLst>
                <a:ext uri="{FF2B5EF4-FFF2-40B4-BE49-F238E27FC236}">
                  <a16:creationId xmlns:a16="http://schemas.microsoft.com/office/drawing/2014/main" id="{78666D8C-AE93-ECA4-8AA2-0B38B6666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9467" y="3519074"/>
              <a:ext cx="429516" cy="729843"/>
            </a:xfrm>
            <a:custGeom>
              <a:avLst/>
              <a:gdLst>
                <a:gd name="T0" fmla="*/ 642639050 w 256"/>
                <a:gd name="T1" fmla="*/ 17641900 h 435"/>
                <a:gd name="T2" fmla="*/ 614918125 w 256"/>
                <a:gd name="T3" fmla="*/ 408265608 h 435"/>
                <a:gd name="T4" fmla="*/ 514111875 w 256"/>
                <a:gd name="T5" fmla="*/ 761087739 h 435"/>
                <a:gd name="T6" fmla="*/ 567034363 w 256"/>
                <a:gd name="T7" fmla="*/ 1093748604 h 435"/>
                <a:gd name="T8" fmla="*/ 493950625 w 256"/>
                <a:gd name="T9" fmla="*/ 1088708288 h 435"/>
                <a:gd name="T10" fmla="*/ 234373738 w 256"/>
                <a:gd name="T11" fmla="*/ 1063506708 h 435"/>
                <a:gd name="T12" fmla="*/ 234373738 w 256"/>
                <a:gd name="T13" fmla="*/ 1035785762 h 435"/>
                <a:gd name="T14" fmla="*/ 252015625 w 256"/>
                <a:gd name="T15" fmla="*/ 1045866395 h 435"/>
                <a:gd name="T16" fmla="*/ 229333425 w 256"/>
                <a:gd name="T17" fmla="*/ 1005543866 h 435"/>
                <a:gd name="T18" fmla="*/ 239414050 w 256"/>
                <a:gd name="T19" fmla="*/ 990422917 h 435"/>
                <a:gd name="T20" fmla="*/ 236894688 w 256"/>
                <a:gd name="T21" fmla="*/ 950100388 h 435"/>
                <a:gd name="T22" fmla="*/ 267136563 w 256"/>
                <a:gd name="T23" fmla="*/ 919858491 h 435"/>
                <a:gd name="T24" fmla="*/ 257055938 w 256"/>
                <a:gd name="T25" fmla="*/ 882055326 h 435"/>
                <a:gd name="T26" fmla="*/ 282257500 w 256"/>
                <a:gd name="T27" fmla="*/ 864415013 h 435"/>
                <a:gd name="T28" fmla="*/ 239414050 w 256"/>
                <a:gd name="T29" fmla="*/ 814011852 h 435"/>
                <a:gd name="T30" fmla="*/ 173889988 w 256"/>
                <a:gd name="T31" fmla="*/ 695563629 h 435"/>
                <a:gd name="T32" fmla="*/ 70564375 w 256"/>
                <a:gd name="T33" fmla="*/ 677923316 h 435"/>
                <a:gd name="T34" fmla="*/ 65524063 w 256"/>
                <a:gd name="T35" fmla="*/ 630039519 h 435"/>
                <a:gd name="T36" fmla="*/ 0 w 256"/>
                <a:gd name="T37" fmla="*/ 546875096 h 435"/>
                <a:gd name="T38" fmla="*/ 50403125 w 256"/>
                <a:gd name="T39" fmla="*/ 501512251 h 435"/>
                <a:gd name="T40" fmla="*/ 108365925 w 256"/>
                <a:gd name="T41" fmla="*/ 393144660 h 435"/>
                <a:gd name="T42" fmla="*/ 166330313 w 256"/>
                <a:gd name="T43" fmla="*/ 194052966 h 435"/>
                <a:gd name="T44" fmla="*/ 168849675 w 256"/>
                <a:gd name="T45" fmla="*/ 128528856 h 435"/>
                <a:gd name="T46" fmla="*/ 131048125 w 256"/>
                <a:gd name="T47" fmla="*/ 20161265 h 435"/>
                <a:gd name="T48" fmla="*/ 211693125 w 256"/>
                <a:gd name="T49" fmla="*/ 0 h 435"/>
                <a:gd name="T50" fmla="*/ 355341238 w 256"/>
                <a:gd name="T51" fmla="*/ 7561268 h 43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56"/>
                <a:gd name="T79" fmla="*/ 0 h 435"/>
                <a:gd name="T80" fmla="*/ 256 w 256"/>
                <a:gd name="T81" fmla="*/ 435 h 435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56" h="435">
                  <a:moveTo>
                    <a:pt x="255" y="7"/>
                  </a:moveTo>
                  <a:lnTo>
                    <a:pt x="244" y="162"/>
                  </a:lnTo>
                  <a:lnTo>
                    <a:pt x="204" y="302"/>
                  </a:lnTo>
                  <a:lnTo>
                    <a:pt x="225" y="434"/>
                  </a:lnTo>
                  <a:lnTo>
                    <a:pt x="196" y="432"/>
                  </a:lnTo>
                  <a:lnTo>
                    <a:pt x="93" y="422"/>
                  </a:lnTo>
                  <a:lnTo>
                    <a:pt x="93" y="411"/>
                  </a:lnTo>
                  <a:lnTo>
                    <a:pt x="100" y="415"/>
                  </a:lnTo>
                  <a:lnTo>
                    <a:pt x="91" y="399"/>
                  </a:lnTo>
                  <a:lnTo>
                    <a:pt x="95" y="393"/>
                  </a:lnTo>
                  <a:lnTo>
                    <a:pt x="94" y="377"/>
                  </a:lnTo>
                  <a:lnTo>
                    <a:pt x="106" y="365"/>
                  </a:lnTo>
                  <a:lnTo>
                    <a:pt x="102" y="350"/>
                  </a:lnTo>
                  <a:lnTo>
                    <a:pt x="112" y="343"/>
                  </a:lnTo>
                  <a:lnTo>
                    <a:pt x="95" y="323"/>
                  </a:lnTo>
                  <a:lnTo>
                    <a:pt x="69" y="276"/>
                  </a:lnTo>
                  <a:lnTo>
                    <a:pt x="28" y="269"/>
                  </a:lnTo>
                  <a:lnTo>
                    <a:pt x="26" y="250"/>
                  </a:lnTo>
                  <a:lnTo>
                    <a:pt x="0" y="217"/>
                  </a:lnTo>
                  <a:lnTo>
                    <a:pt x="20" y="199"/>
                  </a:lnTo>
                  <a:lnTo>
                    <a:pt x="43" y="156"/>
                  </a:lnTo>
                  <a:lnTo>
                    <a:pt x="66" y="77"/>
                  </a:lnTo>
                  <a:lnTo>
                    <a:pt x="67" y="51"/>
                  </a:lnTo>
                  <a:lnTo>
                    <a:pt x="52" y="8"/>
                  </a:lnTo>
                  <a:lnTo>
                    <a:pt x="84" y="0"/>
                  </a:lnTo>
                  <a:lnTo>
                    <a:pt x="141" y="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4" name="Freeform 681">
              <a:extLst>
                <a:ext uri="{FF2B5EF4-FFF2-40B4-BE49-F238E27FC236}">
                  <a16:creationId xmlns:a16="http://schemas.microsoft.com/office/drawing/2014/main" id="{1331CBEB-C58A-F955-7D51-298D671A3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2494" y="4166704"/>
              <a:ext cx="447973" cy="691253"/>
            </a:xfrm>
            <a:custGeom>
              <a:avLst/>
              <a:gdLst>
                <a:gd name="T0" fmla="*/ 367943247 w 267"/>
                <a:gd name="T1" fmla="*/ 1035785013 h 412"/>
                <a:gd name="T2" fmla="*/ 340222289 w 267"/>
                <a:gd name="T3" fmla="*/ 1005543138 h 412"/>
                <a:gd name="T4" fmla="*/ 332661017 w 267"/>
                <a:gd name="T5" fmla="*/ 960180325 h 412"/>
                <a:gd name="T6" fmla="*/ 272177196 w 267"/>
                <a:gd name="T7" fmla="*/ 899696575 h 412"/>
                <a:gd name="T8" fmla="*/ 317540062 w 267"/>
                <a:gd name="T9" fmla="*/ 882054688 h 412"/>
                <a:gd name="T10" fmla="*/ 264617512 w 267"/>
                <a:gd name="T11" fmla="*/ 819051575 h 412"/>
                <a:gd name="T12" fmla="*/ 214214328 w 267"/>
                <a:gd name="T13" fmla="*/ 720764688 h 412"/>
                <a:gd name="T14" fmla="*/ 214214328 w 267"/>
                <a:gd name="T15" fmla="*/ 622477800 h 412"/>
                <a:gd name="T16" fmla="*/ 126007961 w 267"/>
                <a:gd name="T17" fmla="*/ 579635938 h 412"/>
                <a:gd name="T18" fmla="*/ 90725732 w 267"/>
                <a:gd name="T19" fmla="*/ 526711863 h 412"/>
                <a:gd name="T20" fmla="*/ 70564458 w 267"/>
                <a:gd name="T21" fmla="*/ 473789375 h 412"/>
                <a:gd name="T22" fmla="*/ 30241911 w 267"/>
                <a:gd name="T23" fmla="*/ 375504075 h 412"/>
                <a:gd name="T24" fmla="*/ 37803182 w 267"/>
                <a:gd name="T25" fmla="*/ 274696238 h 412"/>
                <a:gd name="T26" fmla="*/ 32762864 w 267"/>
                <a:gd name="T27" fmla="*/ 246975313 h 412"/>
                <a:gd name="T28" fmla="*/ 22682227 w 267"/>
                <a:gd name="T29" fmla="*/ 100806250 h 412"/>
                <a:gd name="T30" fmla="*/ 42843501 w 267"/>
                <a:gd name="T31" fmla="*/ 90725625 h 412"/>
                <a:gd name="T32" fmla="*/ 83166048 w 267"/>
                <a:gd name="T33" fmla="*/ 98286888 h 412"/>
                <a:gd name="T34" fmla="*/ 105846687 w 267"/>
                <a:gd name="T35" fmla="*/ 75604688 h 412"/>
                <a:gd name="T36" fmla="*/ 128528914 w 267"/>
                <a:gd name="T37" fmla="*/ 47883763 h 412"/>
                <a:gd name="T38" fmla="*/ 201612738 w 267"/>
                <a:gd name="T39" fmla="*/ 0 h 412"/>
                <a:gd name="T40" fmla="*/ 350302926 w 267"/>
                <a:gd name="T41" fmla="*/ 70564375 h 412"/>
                <a:gd name="T42" fmla="*/ 393144839 w 267"/>
                <a:gd name="T43" fmla="*/ 123488450 h 412"/>
                <a:gd name="T44" fmla="*/ 435988339 w 267"/>
                <a:gd name="T45" fmla="*/ 171370625 h 412"/>
                <a:gd name="T46" fmla="*/ 471270568 w 267"/>
                <a:gd name="T47" fmla="*/ 204133450 h 412"/>
                <a:gd name="T48" fmla="*/ 488910889 w 267"/>
                <a:gd name="T49" fmla="*/ 264615613 h 412"/>
                <a:gd name="T50" fmla="*/ 604838213 w 267"/>
                <a:gd name="T51" fmla="*/ 390625013 h 412"/>
                <a:gd name="T52" fmla="*/ 604838213 w 267"/>
                <a:gd name="T53" fmla="*/ 425907200 h 412"/>
                <a:gd name="T54" fmla="*/ 657762351 w 267"/>
                <a:gd name="T55" fmla="*/ 582155300 h 412"/>
                <a:gd name="T56" fmla="*/ 594757577 w 267"/>
                <a:gd name="T57" fmla="*/ 652721263 h 412"/>
                <a:gd name="T58" fmla="*/ 561996300 w 267"/>
                <a:gd name="T59" fmla="*/ 700603438 h 412"/>
                <a:gd name="T60" fmla="*/ 546875345 w 267"/>
                <a:gd name="T61" fmla="*/ 723285638 h 412"/>
                <a:gd name="T62" fmla="*/ 577117256 w 267"/>
                <a:gd name="T63" fmla="*/ 783769388 h 412"/>
                <a:gd name="T64" fmla="*/ 448588342 w 267"/>
                <a:gd name="T65" fmla="*/ 934978763 h 412"/>
                <a:gd name="T66" fmla="*/ 524193118 w 267"/>
                <a:gd name="T67" fmla="*/ 990422200 h 41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67"/>
                <a:gd name="T103" fmla="*/ 0 h 412"/>
                <a:gd name="T104" fmla="*/ 267 w 267"/>
                <a:gd name="T105" fmla="*/ 412 h 41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67" h="412">
                  <a:moveTo>
                    <a:pt x="208" y="393"/>
                  </a:moveTo>
                  <a:lnTo>
                    <a:pt x="146" y="411"/>
                  </a:lnTo>
                  <a:lnTo>
                    <a:pt x="143" y="402"/>
                  </a:lnTo>
                  <a:lnTo>
                    <a:pt x="135" y="399"/>
                  </a:lnTo>
                  <a:lnTo>
                    <a:pt x="135" y="393"/>
                  </a:lnTo>
                  <a:lnTo>
                    <a:pt x="132" y="381"/>
                  </a:lnTo>
                  <a:lnTo>
                    <a:pt x="108" y="363"/>
                  </a:lnTo>
                  <a:lnTo>
                    <a:pt x="108" y="357"/>
                  </a:lnTo>
                  <a:lnTo>
                    <a:pt x="117" y="350"/>
                  </a:lnTo>
                  <a:lnTo>
                    <a:pt x="126" y="350"/>
                  </a:lnTo>
                  <a:lnTo>
                    <a:pt x="124" y="338"/>
                  </a:lnTo>
                  <a:lnTo>
                    <a:pt x="105" y="325"/>
                  </a:lnTo>
                  <a:lnTo>
                    <a:pt x="100" y="306"/>
                  </a:lnTo>
                  <a:lnTo>
                    <a:pt x="85" y="286"/>
                  </a:lnTo>
                  <a:lnTo>
                    <a:pt x="79" y="287"/>
                  </a:lnTo>
                  <a:lnTo>
                    <a:pt x="85" y="247"/>
                  </a:lnTo>
                  <a:lnTo>
                    <a:pt x="80" y="224"/>
                  </a:lnTo>
                  <a:lnTo>
                    <a:pt x="50" y="230"/>
                  </a:lnTo>
                  <a:lnTo>
                    <a:pt x="38" y="224"/>
                  </a:lnTo>
                  <a:lnTo>
                    <a:pt x="36" y="209"/>
                  </a:lnTo>
                  <a:lnTo>
                    <a:pt x="25" y="201"/>
                  </a:lnTo>
                  <a:lnTo>
                    <a:pt x="28" y="188"/>
                  </a:lnTo>
                  <a:lnTo>
                    <a:pt x="22" y="164"/>
                  </a:lnTo>
                  <a:lnTo>
                    <a:pt x="12" y="149"/>
                  </a:lnTo>
                  <a:lnTo>
                    <a:pt x="18" y="129"/>
                  </a:lnTo>
                  <a:lnTo>
                    <a:pt x="15" y="109"/>
                  </a:lnTo>
                  <a:lnTo>
                    <a:pt x="10" y="102"/>
                  </a:lnTo>
                  <a:lnTo>
                    <a:pt x="13" y="98"/>
                  </a:lnTo>
                  <a:lnTo>
                    <a:pt x="0" y="73"/>
                  </a:lnTo>
                  <a:lnTo>
                    <a:pt x="9" y="40"/>
                  </a:lnTo>
                  <a:lnTo>
                    <a:pt x="12" y="37"/>
                  </a:lnTo>
                  <a:lnTo>
                    <a:pt x="17" y="36"/>
                  </a:lnTo>
                  <a:lnTo>
                    <a:pt x="29" y="45"/>
                  </a:lnTo>
                  <a:lnTo>
                    <a:pt x="33" y="39"/>
                  </a:lnTo>
                  <a:lnTo>
                    <a:pt x="35" y="33"/>
                  </a:lnTo>
                  <a:lnTo>
                    <a:pt x="42" y="30"/>
                  </a:lnTo>
                  <a:lnTo>
                    <a:pt x="50" y="25"/>
                  </a:lnTo>
                  <a:lnTo>
                    <a:pt x="51" y="19"/>
                  </a:lnTo>
                  <a:lnTo>
                    <a:pt x="64" y="6"/>
                  </a:lnTo>
                  <a:lnTo>
                    <a:pt x="80" y="0"/>
                  </a:lnTo>
                  <a:lnTo>
                    <a:pt x="115" y="12"/>
                  </a:lnTo>
                  <a:lnTo>
                    <a:pt x="139" y="28"/>
                  </a:lnTo>
                  <a:lnTo>
                    <a:pt x="138" y="49"/>
                  </a:lnTo>
                  <a:lnTo>
                    <a:pt x="156" y="49"/>
                  </a:lnTo>
                  <a:lnTo>
                    <a:pt x="173" y="63"/>
                  </a:lnTo>
                  <a:lnTo>
                    <a:pt x="173" y="68"/>
                  </a:lnTo>
                  <a:lnTo>
                    <a:pt x="173" y="73"/>
                  </a:lnTo>
                  <a:lnTo>
                    <a:pt x="187" y="81"/>
                  </a:lnTo>
                  <a:lnTo>
                    <a:pt x="194" y="88"/>
                  </a:lnTo>
                  <a:lnTo>
                    <a:pt x="194" y="105"/>
                  </a:lnTo>
                  <a:lnTo>
                    <a:pt x="226" y="127"/>
                  </a:lnTo>
                  <a:lnTo>
                    <a:pt x="240" y="155"/>
                  </a:lnTo>
                  <a:lnTo>
                    <a:pt x="242" y="162"/>
                  </a:lnTo>
                  <a:lnTo>
                    <a:pt x="240" y="169"/>
                  </a:lnTo>
                  <a:lnTo>
                    <a:pt x="266" y="188"/>
                  </a:lnTo>
                  <a:lnTo>
                    <a:pt x="261" y="231"/>
                  </a:lnTo>
                  <a:lnTo>
                    <a:pt x="241" y="247"/>
                  </a:lnTo>
                  <a:lnTo>
                    <a:pt x="236" y="259"/>
                  </a:lnTo>
                  <a:lnTo>
                    <a:pt x="223" y="270"/>
                  </a:lnTo>
                  <a:lnTo>
                    <a:pt x="223" y="278"/>
                  </a:lnTo>
                  <a:lnTo>
                    <a:pt x="226" y="282"/>
                  </a:lnTo>
                  <a:lnTo>
                    <a:pt x="217" y="287"/>
                  </a:lnTo>
                  <a:lnTo>
                    <a:pt x="226" y="300"/>
                  </a:lnTo>
                  <a:lnTo>
                    <a:pt x="229" y="311"/>
                  </a:lnTo>
                  <a:lnTo>
                    <a:pt x="186" y="353"/>
                  </a:lnTo>
                  <a:lnTo>
                    <a:pt x="178" y="371"/>
                  </a:lnTo>
                  <a:lnTo>
                    <a:pt x="186" y="374"/>
                  </a:lnTo>
                  <a:lnTo>
                    <a:pt x="208" y="39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5" name="Freeform 682">
              <a:extLst>
                <a:ext uri="{FF2B5EF4-FFF2-40B4-BE49-F238E27FC236}">
                  <a16:creationId xmlns:a16="http://schemas.microsoft.com/office/drawing/2014/main" id="{FF6489EB-E852-1312-6BE7-6FF1D7D7D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7374" y="3824433"/>
              <a:ext cx="659375" cy="743265"/>
            </a:xfrm>
            <a:custGeom>
              <a:avLst/>
              <a:gdLst>
                <a:gd name="T0" fmla="*/ 495300 w 393"/>
                <a:gd name="T1" fmla="*/ 107950 h 443"/>
                <a:gd name="T2" fmla="*/ 523875 w 393"/>
                <a:gd name="T3" fmla="*/ 128588 h 443"/>
                <a:gd name="T4" fmla="*/ 563563 w 393"/>
                <a:gd name="T5" fmla="*/ 263525 h 443"/>
                <a:gd name="T6" fmla="*/ 622300 w 393"/>
                <a:gd name="T7" fmla="*/ 285750 h 443"/>
                <a:gd name="T8" fmla="*/ 538163 w 393"/>
                <a:gd name="T9" fmla="*/ 495300 h 443"/>
                <a:gd name="T10" fmla="*/ 539750 w 393"/>
                <a:gd name="T11" fmla="*/ 527050 h 443"/>
                <a:gd name="T12" fmla="*/ 549275 w 393"/>
                <a:gd name="T13" fmla="*/ 534988 h 443"/>
                <a:gd name="T14" fmla="*/ 531813 w 393"/>
                <a:gd name="T15" fmla="*/ 558800 h 443"/>
                <a:gd name="T16" fmla="*/ 536575 w 393"/>
                <a:gd name="T17" fmla="*/ 568325 h 443"/>
                <a:gd name="T18" fmla="*/ 541338 w 393"/>
                <a:gd name="T19" fmla="*/ 577850 h 443"/>
                <a:gd name="T20" fmla="*/ 482600 w 393"/>
                <a:gd name="T21" fmla="*/ 592138 h 443"/>
                <a:gd name="T22" fmla="*/ 460375 w 393"/>
                <a:gd name="T23" fmla="*/ 615950 h 443"/>
                <a:gd name="T24" fmla="*/ 433388 w 393"/>
                <a:gd name="T25" fmla="*/ 612775 h 443"/>
                <a:gd name="T26" fmla="*/ 412750 w 393"/>
                <a:gd name="T27" fmla="*/ 625475 h 443"/>
                <a:gd name="T28" fmla="*/ 396875 w 393"/>
                <a:gd name="T29" fmla="*/ 661988 h 443"/>
                <a:gd name="T30" fmla="*/ 295275 w 393"/>
                <a:gd name="T31" fmla="*/ 701675 h 443"/>
                <a:gd name="T32" fmla="*/ 217488 w 393"/>
                <a:gd name="T33" fmla="*/ 693738 h 443"/>
                <a:gd name="T34" fmla="*/ 166688 w 393"/>
                <a:gd name="T35" fmla="*/ 630238 h 443"/>
                <a:gd name="T36" fmla="*/ 176213 w 393"/>
                <a:gd name="T37" fmla="*/ 595313 h 443"/>
                <a:gd name="T38" fmla="*/ 146050 w 393"/>
                <a:gd name="T39" fmla="*/ 573088 h 443"/>
                <a:gd name="T40" fmla="*/ 85725 w 393"/>
                <a:gd name="T41" fmla="*/ 458788 h 443"/>
                <a:gd name="T42" fmla="*/ 58738 w 393"/>
                <a:gd name="T43" fmla="*/ 434975 h 443"/>
                <a:gd name="T44" fmla="*/ 49213 w 393"/>
                <a:gd name="T45" fmla="*/ 406400 h 443"/>
                <a:gd name="T46" fmla="*/ 33338 w 393"/>
                <a:gd name="T47" fmla="*/ 406400 h 443"/>
                <a:gd name="T48" fmla="*/ 22225 w 393"/>
                <a:gd name="T49" fmla="*/ 400050 h 443"/>
                <a:gd name="T50" fmla="*/ 20638 w 393"/>
                <a:gd name="T51" fmla="*/ 382588 h 443"/>
                <a:gd name="T52" fmla="*/ 0 w 393"/>
                <a:gd name="T53" fmla="*/ 377825 h 443"/>
                <a:gd name="T54" fmla="*/ 192088 w 393"/>
                <a:gd name="T55" fmla="*/ 182563 h 443"/>
                <a:gd name="T56" fmla="*/ 225425 w 393"/>
                <a:gd name="T57" fmla="*/ 147638 h 443"/>
                <a:gd name="T58" fmla="*/ 227013 w 393"/>
                <a:gd name="T59" fmla="*/ 142875 h 443"/>
                <a:gd name="T60" fmla="*/ 230188 w 393"/>
                <a:gd name="T61" fmla="*/ 141288 h 443"/>
                <a:gd name="T62" fmla="*/ 233363 w 393"/>
                <a:gd name="T63" fmla="*/ 139700 h 443"/>
                <a:gd name="T64" fmla="*/ 234950 w 393"/>
                <a:gd name="T65" fmla="*/ 139700 h 443"/>
                <a:gd name="T66" fmla="*/ 238125 w 393"/>
                <a:gd name="T67" fmla="*/ 142875 h 443"/>
                <a:gd name="T68" fmla="*/ 319088 w 393"/>
                <a:gd name="T69" fmla="*/ 84138 h 443"/>
                <a:gd name="T70" fmla="*/ 433388 w 393"/>
                <a:gd name="T71" fmla="*/ 0 h 443"/>
                <a:gd name="T72" fmla="*/ 434975 w 393"/>
                <a:gd name="T73" fmla="*/ 7938 h 443"/>
                <a:gd name="T74" fmla="*/ 438150 w 393"/>
                <a:gd name="T75" fmla="*/ 17463 h 443"/>
                <a:gd name="T76" fmla="*/ 438150 w 393"/>
                <a:gd name="T77" fmla="*/ 28575 h 443"/>
                <a:gd name="T78" fmla="*/ 444500 w 393"/>
                <a:gd name="T79" fmla="*/ 31750 h 443"/>
                <a:gd name="T80" fmla="*/ 438150 w 393"/>
                <a:gd name="T81" fmla="*/ 55563 h 443"/>
                <a:gd name="T82" fmla="*/ 449263 w 393"/>
                <a:gd name="T83" fmla="*/ 61913 h 443"/>
                <a:gd name="T84" fmla="*/ 452438 w 393"/>
                <a:gd name="T85" fmla="*/ 71438 h 443"/>
                <a:gd name="T86" fmla="*/ 454025 w 393"/>
                <a:gd name="T87" fmla="*/ 80963 h 443"/>
                <a:gd name="T88" fmla="*/ 469900 w 393"/>
                <a:gd name="T89" fmla="*/ 77788 h 443"/>
                <a:gd name="T90" fmla="*/ 481013 w 393"/>
                <a:gd name="T91" fmla="*/ 109538 h 443"/>
                <a:gd name="T92" fmla="*/ 495300 w 393"/>
                <a:gd name="T93" fmla="*/ 107950 h 44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93"/>
                <a:gd name="T142" fmla="*/ 0 h 443"/>
                <a:gd name="T143" fmla="*/ 393 w 393"/>
                <a:gd name="T144" fmla="*/ 443 h 44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93" h="443">
                  <a:moveTo>
                    <a:pt x="312" y="68"/>
                  </a:moveTo>
                  <a:lnTo>
                    <a:pt x="330" y="81"/>
                  </a:lnTo>
                  <a:lnTo>
                    <a:pt x="355" y="166"/>
                  </a:lnTo>
                  <a:lnTo>
                    <a:pt x="392" y="180"/>
                  </a:lnTo>
                  <a:lnTo>
                    <a:pt x="339" y="312"/>
                  </a:lnTo>
                  <a:lnTo>
                    <a:pt x="340" y="332"/>
                  </a:lnTo>
                  <a:lnTo>
                    <a:pt x="346" y="337"/>
                  </a:lnTo>
                  <a:lnTo>
                    <a:pt x="335" y="352"/>
                  </a:lnTo>
                  <a:lnTo>
                    <a:pt x="338" y="358"/>
                  </a:lnTo>
                  <a:lnTo>
                    <a:pt x="341" y="364"/>
                  </a:lnTo>
                  <a:lnTo>
                    <a:pt x="304" y="373"/>
                  </a:lnTo>
                  <a:lnTo>
                    <a:pt x="290" y="388"/>
                  </a:lnTo>
                  <a:lnTo>
                    <a:pt x="273" y="386"/>
                  </a:lnTo>
                  <a:lnTo>
                    <a:pt x="260" y="394"/>
                  </a:lnTo>
                  <a:lnTo>
                    <a:pt x="250" y="417"/>
                  </a:lnTo>
                  <a:lnTo>
                    <a:pt x="186" y="442"/>
                  </a:lnTo>
                  <a:lnTo>
                    <a:pt x="137" y="437"/>
                  </a:lnTo>
                  <a:lnTo>
                    <a:pt x="105" y="397"/>
                  </a:lnTo>
                  <a:lnTo>
                    <a:pt x="111" y="375"/>
                  </a:lnTo>
                  <a:lnTo>
                    <a:pt x="92" y="361"/>
                  </a:lnTo>
                  <a:lnTo>
                    <a:pt x="54" y="289"/>
                  </a:lnTo>
                  <a:lnTo>
                    <a:pt x="37" y="274"/>
                  </a:lnTo>
                  <a:lnTo>
                    <a:pt x="31" y="256"/>
                  </a:lnTo>
                  <a:lnTo>
                    <a:pt x="21" y="256"/>
                  </a:lnTo>
                  <a:lnTo>
                    <a:pt x="14" y="252"/>
                  </a:lnTo>
                  <a:lnTo>
                    <a:pt x="13" y="241"/>
                  </a:lnTo>
                  <a:lnTo>
                    <a:pt x="0" y="238"/>
                  </a:lnTo>
                  <a:lnTo>
                    <a:pt x="121" y="115"/>
                  </a:lnTo>
                  <a:lnTo>
                    <a:pt x="142" y="93"/>
                  </a:lnTo>
                  <a:lnTo>
                    <a:pt x="143" y="90"/>
                  </a:lnTo>
                  <a:lnTo>
                    <a:pt x="145" y="89"/>
                  </a:lnTo>
                  <a:lnTo>
                    <a:pt x="147" y="88"/>
                  </a:lnTo>
                  <a:lnTo>
                    <a:pt x="148" y="88"/>
                  </a:lnTo>
                  <a:lnTo>
                    <a:pt x="150" y="90"/>
                  </a:lnTo>
                  <a:lnTo>
                    <a:pt x="201" y="53"/>
                  </a:lnTo>
                  <a:lnTo>
                    <a:pt x="273" y="0"/>
                  </a:lnTo>
                  <a:lnTo>
                    <a:pt x="274" y="5"/>
                  </a:lnTo>
                  <a:lnTo>
                    <a:pt x="276" y="11"/>
                  </a:lnTo>
                  <a:lnTo>
                    <a:pt x="276" y="18"/>
                  </a:lnTo>
                  <a:lnTo>
                    <a:pt x="280" y="20"/>
                  </a:lnTo>
                  <a:lnTo>
                    <a:pt x="276" y="35"/>
                  </a:lnTo>
                  <a:lnTo>
                    <a:pt x="283" y="39"/>
                  </a:lnTo>
                  <a:lnTo>
                    <a:pt x="285" y="45"/>
                  </a:lnTo>
                  <a:lnTo>
                    <a:pt x="286" y="51"/>
                  </a:lnTo>
                  <a:lnTo>
                    <a:pt x="296" y="49"/>
                  </a:lnTo>
                  <a:lnTo>
                    <a:pt x="303" y="69"/>
                  </a:lnTo>
                  <a:lnTo>
                    <a:pt x="312" y="68"/>
                  </a:lnTo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6" name="Line 683">
              <a:extLst>
                <a:ext uri="{FF2B5EF4-FFF2-40B4-BE49-F238E27FC236}">
                  <a16:creationId xmlns:a16="http://schemas.microsoft.com/office/drawing/2014/main" id="{907D597C-92DE-E706-65C2-A638D1E79F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89939" y="4774067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7" name="Freeform 684">
              <a:extLst>
                <a:ext uri="{FF2B5EF4-FFF2-40B4-BE49-F238E27FC236}">
                  <a16:creationId xmlns:a16="http://schemas.microsoft.com/office/drawing/2014/main" id="{3B38BED5-C305-4646-24B0-6CD094A9F5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9939" y="4770711"/>
              <a:ext cx="28522" cy="28523"/>
            </a:xfrm>
            <a:custGeom>
              <a:avLst/>
              <a:gdLst>
                <a:gd name="T0" fmla="*/ 0 w 17"/>
                <a:gd name="T1" fmla="*/ 40323247 h 17"/>
                <a:gd name="T2" fmla="*/ 0 w 17"/>
                <a:gd name="T3" fmla="*/ 0 h 17"/>
                <a:gd name="T4" fmla="*/ 40321753 w 17"/>
                <a:gd name="T5" fmla="*/ 0 h 17"/>
                <a:gd name="T6" fmla="*/ 40321753 w 17"/>
                <a:gd name="T7" fmla="*/ 40323247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8" name="Freeform 685">
              <a:extLst>
                <a:ext uri="{FF2B5EF4-FFF2-40B4-BE49-F238E27FC236}">
                  <a16:creationId xmlns:a16="http://schemas.microsoft.com/office/drawing/2014/main" id="{84E16C14-3557-D2EF-33C8-13C049ABAA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4120" y="4562664"/>
              <a:ext cx="709709" cy="598974"/>
            </a:xfrm>
            <a:custGeom>
              <a:avLst/>
              <a:gdLst>
                <a:gd name="T0" fmla="*/ 748487757 w 423"/>
                <a:gd name="T1" fmla="*/ 662802472 h 357"/>
                <a:gd name="T2" fmla="*/ 640120164 w 423"/>
                <a:gd name="T3" fmla="*/ 602318669 h 357"/>
                <a:gd name="T4" fmla="*/ 352822138 w 423"/>
                <a:gd name="T5" fmla="*/ 539313913 h 357"/>
                <a:gd name="T6" fmla="*/ 27722533 w 423"/>
                <a:gd name="T7" fmla="*/ 491431696 h 357"/>
                <a:gd name="T8" fmla="*/ 330141508 w 423"/>
                <a:gd name="T9" fmla="*/ 156249825 h 357"/>
                <a:gd name="T10" fmla="*/ 385584987 w 423"/>
                <a:gd name="T11" fmla="*/ 27722537 h 357"/>
                <a:gd name="T12" fmla="*/ 612399218 w 423"/>
                <a:gd name="T13" fmla="*/ 176411093 h 357"/>
                <a:gd name="T14" fmla="*/ 816531233 w 423"/>
                <a:gd name="T15" fmla="*/ 289819018 h 357"/>
                <a:gd name="T16" fmla="*/ 834173134 w 423"/>
                <a:gd name="T17" fmla="*/ 304939969 h 357"/>
                <a:gd name="T18" fmla="*/ 834173134 w 423"/>
                <a:gd name="T19" fmla="*/ 332660918 h 357"/>
                <a:gd name="T20" fmla="*/ 849294082 w 423"/>
                <a:gd name="T21" fmla="*/ 347781869 h 357"/>
                <a:gd name="T22" fmla="*/ 839213450 w 423"/>
                <a:gd name="T23" fmla="*/ 365423772 h 357"/>
                <a:gd name="T24" fmla="*/ 849294082 w 423"/>
                <a:gd name="T25" fmla="*/ 403225356 h 357"/>
                <a:gd name="T26" fmla="*/ 841732814 w 423"/>
                <a:gd name="T27" fmla="*/ 405746308 h 357"/>
                <a:gd name="T28" fmla="*/ 836692498 w 423"/>
                <a:gd name="T29" fmla="*/ 403225356 h 357"/>
                <a:gd name="T30" fmla="*/ 831652182 w 423"/>
                <a:gd name="T31" fmla="*/ 420867259 h 357"/>
                <a:gd name="T32" fmla="*/ 821571549 w 423"/>
                <a:gd name="T33" fmla="*/ 425907576 h 357"/>
                <a:gd name="T34" fmla="*/ 831652182 w 423"/>
                <a:gd name="T35" fmla="*/ 418346307 h 357"/>
                <a:gd name="T36" fmla="*/ 836692498 w 423"/>
                <a:gd name="T37" fmla="*/ 405746308 h 357"/>
                <a:gd name="T38" fmla="*/ 841732814 w 423"/>
                <a:gd name="T39" fmla="*/ 403225356 h 357"/>
                <a:gd name="T40" fmla="*/ 849294082 w 423"/>
                <a:gd name="T41" fmla="*/ 405746308 h 357"/>
                <a:gd name="T42" fmla="*/ 844253766 w 423"/>
                <a:gd name="T43" fmla="*/ 378023771 h 357"/>
                <a:gd name="T44" fmla="*/ 859374715 w 423"/>
                <a:gd name="T45" fmla="*/ 345262505 h 357"/>
                <a:gd name="T46" fmla="*/ 869455347 w 423"/>
                <a:gd name="T47" fmla="*/ 335181871 h 357"/>
                <a:gd name="T48" fmla="*/ 894656929 w 423"/>
                <a:gd name="T49" fmla="*/ 350302822 h 357"/>
                <a:gd name="T50" fmla="*/ 892135977 w 423"/>
                <a:gd name="T51" fmla="*/ 355343138 h 357"/>
                <a:gd name="T52" fmla="*/ 894656929 w 423"/>
                <a:gd name="T53" fmla="*/ 367943137 h 357"/>
                <a:gd name="T54" fmla="*/ 897176293 w 423"/>
                <a:gd name="T55" fmla="*/ 360383455 h 357"/>
                <a:gd name="T56" fmla="*/ 902216609 w 423"/>
                <a:gd name="T57" fmla="*/ 342741552 h 357"/>
                <a:gd name="T58" fmla="*/ 914818194 w 423"/>
                <a:gd name="T59" fmla="*/ 350302822 h 357"/>
                <a:gd name="T60" fmla="*/ 917337558 w 423"/>
                <a:gd name="T61" fmla="*/ 345262505 h 357"/>
                <a:gd name="T62" fmla="*/ 922377874 w 423"/>
                <a:gd name="T63" fmla="*/ 325101237 h 357"/>
                <a:gd name="T64" fmla="*/ 934979459 w 423"/>
                <a:gd name="T65" fmla="*/ 312499651 h 357"/>
                <a:gd name="T66" fmla="*/ 947579456 w 423"/>
                <a:gd name="T67" fmla="*/ 317539968 h 357"/>
                <a:gd name="T68" fmla="*/ 957660088 w 423"/>
                <a:gd name="T69" fmla="*/ 340222188 h 357"/>
                <a:gd name="T70" fmla="*/ 960181040 w 423"/>
                <a:gd name="T71" fmla="*/ 378023771 h 357"/>
                <a:gd name="T72" fmla="*/ 975301989 w 423"/>
                <a:gd name="T73" fmla="*/ 408265673 h 357"/>
                <a:gd name="T74" fmla="*/ 967740721 w 423"/>
                <a:gd name="T75" fmla="*/ 574596132 h 357"/>
                <a:gd name="T76" fmla="*/ 950100407 w 423"/>
                <a:gd name="T77" fmla="*/ 577117084 h 357"/>
                <a:gd name="T78" fmla="*/ 952619772 w 423"/>
                <a:gd name="T79" fmla="*/ 602318669 h 357"/>
                <a:gd name="T80" fmla="*/ 1063506729 w 423"/>
                <a:gd name="T81" fmla="*/ 781249127 h 357"/>
                <a:gd name="T82" fmla="*/ 975301989 w 423"/>
                <a:gd name="T83" fmla="*/ 849294199 h 357"/>
                <a:gd name="T84" fmla="*/ 929939142 w 423"/>
                <a:gd name="T85" fmla="*/ 861894198 h 357"/>
                <a:gd name="T86" fmla="*/ 917337558 w 423"/>
                <a:gd name="T87" fmla="*/ 869455467 h 357"/>
                <a:gd name="T88" fmla="*/ 907256926 w 423"/>
                <a:gd name="T89" fmla="*/ 871974832 h 357"/>
                <a:gd name="T90" fmla="*/ 894656929 w 423"/>
                <a:gd name="T91" fmla="*/ 866934515 h 357"/>
                <a:gd name="T92" fmla="*/ 884576296 w 423"/>
                <a:gd name="T93" fmla="*/ 874495784 h 357"/>
                <a:gd name="T94" fmla="*/ 892135977 w 423"/>
                <a:gd name="T95" fmla="*/ 884576418 h 357"/>
                <a:gd name="T96" fmla="*/ 882055344 w 423"/>
                <a:gd name="T97" fmla="*/ 894657052 h 357"/>
                <a:gd name="T98" fmla="*/ 879535980 w 423"/>
                <a:gd name="T99" fmla="*/ 887095783 h 357"/>
                <a:gd name="T100" fmla="*/ 879535980 w 423"/>
                <a:gd name="T101" fmla="*/ 877015149 h 357"/>
                <a:gd name="T102" fmla="*/ 869455347 w 423"/>
                <a:gd name="T103" fmla="*/ 866934515 h 357"/>
                <a:gd name="T104" fmla="*/ 844253766 w 423"/>
                <a:gd name="T105" fmla="*/ 796370078 h 357"/>
                <a:gd name="T106" fmla="*/ 803931236 w 423"/>
                <a:gd name="T107" fmla="*/ 713205642 h 357"/>
                <a:gd name="T108" fmla="*/ 796369968 w 423"/>
                <a:gd name="T109" fmla="*/ 700604056 h 357"/>
                <a:gd name="T110" fmla="*/ 796369968 w 423"/>
                <a:gd name="T111" fmla="*/ 693044374 h 357"/>
                <a:gd name="T112" fmla="*/ 791329652 w 423"/>
                <a:gd name="T113" fmla="*/ 685483105 h 357"/>
                <a:gd name="T114" fmla="*/ 788810287 w 423"/>
                <a:gd name="T115" fmla="*/ 690523422 h 35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23"/>
                <a:gd name="T175" fmla="*/ 0 h 357"/>
                <a:gd name="T176" fmla="*/ 423 w 423"/>
                <a:gd name="T177" fmla="*/ 357 h 35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23" h="357">
                  <a:moveTo>
                    <a:pt x="311" y="275"/>
                  </a:moveTo>
                  <a:lnTo>
                    <a:pt x="309" y="275"/>
                  </a:lnTo>
                  <a:lnTo>
                    <a:pt x="308" y="275"/>
                  </a:lnTo>
                  <a:lnTo>
                    <a:pt x="305" y="264"/>
                  </a:lnTo>
                  <a:lnTo>
                    <a:pt x="297" y="263"/>
                  </a:lnTo>
                  <a:lnTo>
                    <a:pt x="296" y="256"/>
                  </a:lnTo>
                  <a:lnTo>
                    <a:pt x="291" y="257"/>
                  </a:lnTo>
                  <a:lnTo>
                    <a:pt x="286" y="244"/>
                  </a:lnTo>
                  <a:lnTo>
                    <a:pt x="268" y="238"/>
                  </a:lnTo>
                  <a:lnTo>
                    <a:pt x="254" y="239"/>
                  </a:lnTo>
                  <a:lnTo>
                    <a:pt x="248" y="235"/>
                  </a:lnTo>
                  <a:lnTo>
                    <a:pt x="237" y="242"/>
                  </a:lnTo>
                  <a:lnTo>
                    <a:pt x="228" y="245"/>
                  </a:lnTo>
                  <a:lnTo>
                    <a:pt x="226" y="256"/>
                  </a:lnTo>
                  <a:lnTo>
                    <a:pt x="140" y="214"/>
                  </a:lnTo>
                  <a:lnTo>
                    <a:pt x="99" y="208"/>
                  </a:lnTo>
                  <a:lnTo>
                    <a:pt x="57" y="205"/>
                  </a:lnTo>
                  <a:lnTo>
                    <a:pt x="32" y="214"/>
                  </a:lnTo>
                  <a:lnTo>
                    <a:pt x="25" y="206"/>
                  </a:lnTo>
                  <a:lnTo>
                    <a:pt x="11" y="195"/>
                  </a:lnTo>
                  <a:lnTo>
                    <a:pt x="0" y="187"/>
                  </a:lnTo>
                  <a:lnTo>
                    <a:pt x="78" y="136"/>
                  </a:lnTo>
                  <a:lnTo>
                    <a:pt x="106" y="91"/>
                  </a:lnTo>
                  <a:lnTo>
                    <a:pt x="121" y="70"/>
                  </a:lnTo>
                  <a:lnTo>
                    <a:pt x="131" y="62"/>
                  </a:lnTo>
                  <a:lnTo>
                    <a:pt x="131" y="57"/>
                  </a:lnTo>
                  <a:lnTo>
                    <a:pt x="125" y="21"/>
                  </a:lnTo>
                  <a:lnTo>
                    <a:pt x="120" y="0"/>
                  </a:lnTo>
                  <a:lnTo>
                    <a:pt x="122" y="1"/>
                  </a:lnTo>
                  <a:lnTo>
                    <a:pt x="153" y="11"/>
                  </a:lnTo>
                  <a:lnTo>
                    <a:pt x="159" y="12"/>
                  </a:lnTo>
                  <a:lnTo>
                    <a:pt x="177" y="25"/>
                  </a:lnTo>
                  <a:lnTo>
                    <a:pt x="192" y="34"/>
                  </a:lnTo>
                  <a:lnTo>
                    <a:pt x="212" y="49"/>
                  </a:lnTo>
                  <a:lnTo>
                    <a:pt x="243" y="70"/>
                  </a:lnTo>
                  <a:lnTo>
                    <a:pt x="281" y="90"/>
                  </a:lnTo>
                  <a:lnTo>
                    <a:pt x="292" y="96"/>
                  </a:lnTo>
                  <a:lnTo>
                    <a:pt x="323" y="113"/>
                  </a:lnTo>
                  <a:lnTo>
                    <a:pt x="324" y="115"/>
                  </a:lnTo>
                  <a:lnTo>
                    <a:pt x="326" y="117"/>
                  </a:lnTo>
                  <a:lnTo>
                    <a:pt x="329" y="118"/>
                  </a:lnTo>
                  <a:lnTo>
                    <a:pt x="330" y="119"/>
                  </a:lnTo>
                  <a:lnTo>
                    <a:pt x="331" y="120"/>
                  </a:lnTo>
                  <a:lnTo>
                    <a:pt x="331" y="121"/>
                  </a:lnTo>
                  <a:lnTo>
                    <a:pt x="329" y="126"/>
                  </a:lnTo>
                  <a:lnTo>
                    <a:pt x="330" y="128"/>
                  </a:lnTo>
                  <a:lnTo>
                    <a:pt x="330" y="129"/>
                  </a:lnTo>
                  <a:lnTo>
                    <a:pt x="330" y="131"/>
                  </a:lnTo>
                  <a:lnTo>
                    <a:pt x="331" y="132"/>
                  </a:lnTo>
                  <a:lnTo>
                    <a:pt x="332" y="133"/>
                  </a:lnTo>
                  <a:lnTo>
                    <a:pt x="333" y="135"/>
                  </a:lnTo>
                  <a:lnTo>
                    <a:pt x="334" y="135"/>
                  </a:lnTo>
                  <a:lnTo>
                    <a:pt x="336" y="137"/>
                  </a:lnTo>
                  <a:lnTo>
                    <a:pt x="337" y="138"/>
                  </a:lnTo>
                  <a:lnTo>
                    <a:pt x="337" y="139"/>
                  </a:lnTo>
                  <a:lnTo>
                    <a:pt x="338" y="140"/>
                  </a:lnTo>
                  <a:lnTo>
                    <a:pt x="336" y="141"/>
                  </a:lnTo>
                  <a:lnTo>
                    <a:pt x="333" y="144"/>
                  </a:lnTo>
                  <a:lnTo>
                    <a:pt x="333" y="145"/>
                  </a:lnTo>
                  <a:lnTo>
                    <a:pt x="333" y="146"/>
                  </a:lnTo>
                  <a:lnTo>
                    <a:pt x="334" y="150"/>
                  </a:lnTo>
                  <a:lnTo>
                    <a:pt x="338" y="155"/>
                  </a:lnTo>
                  <a:lnTo>
                    <a:pt x="339" y="157"/>
                  </a:lnTo>
                  <a:lnTo>
                    <a:pt x="337" y="160"/>
                  </a:lnTo>
                  <a:lnTo>
                    <a:pt x="336" y="160"/>
                  </a:lnTo>
                  <a:lnTo>
                    <a:pt x="334" y="159"/>
                  </a:lnTo>
                  <a:lnTo>
                    <a:pt x="335" y="161"/>
                  </a:lnTo>
                  <a:lnTo>
                    <a:pt x="335" y="162"/>
                  </a:lnTo>
                  <a:lnTo>
                    <a:pt x="334" y="161"/>
                  </a:lnTo>
                  <a:lnTo>
                    <a:pt x="334" y="160"/>
                  </a:lnTo>
                  <a:lnTo>
                    <a:pt x="333" y="160"/>
                  </a:lnTo>
                  <a:lnTo>
                    <a:pt x="333" y="161"/>
                  </a:lnTo>
                  <a:lnTo>
                    <a:pt x="332" y="160"/>
                  </a:lnTo>
                  <a:lnTo>
                    <a:pt x="331" y="159"/>
                  </a:lnTo>
                  <a:lnTo>
                    <a:pt x="330" y="161"/>
                  </a:lnTo>
                  <a:lnTo>
                    <a:pt x="330" y="163"/>
                  </a:lnTo>
                  <a:lnTo>
                    <a:pt x="330" y="165"/>
                  </a:lnTo>
                  <a:lnTo>
                    <a:pt x="330" y="167"/>
                  </a:lnTo>
                  <a:lnTo>
                    <a:pt x="328" y="168"/>
                  </a:lnTo>
                  <a:lnTo>
                    <a:pt x="327" y="170"/>
                  </a:lnTo>
                  <a:lnTo>
                    <a:pt x="325" y="169"/>
                  </a:lnTo>
                  <a:lnTo>
                    <a:pt x="324" y="170"/>
                  </a:lnTo>
                  <a:lnTo>
                    <a:pt x="326" y="169"/>
                  </a:lnTo>
                  <a:lnTo>
                    <a:pt x="327" y="170"/>
                  </a:lnTo>
                  <a:lnTo>
                    <a:pt x="328" y="170"/>
                  </a:lnTo>
                  <a:lnTo>
                    <a:pt x="329" y="168"/>
                  </a:lnTo>
                  <a:lnTo>
                    <a:pt x="330" y="168"/>
                  </a:lnTo>
                  <a:lnTo>
                    <a:pt x="330" y="166"/>
                  </a:lnTo>
                  <a:lnTo>
                    <a:pt x="331" y="164"/>
                  </a:lnTo>
                  <a:lnTo>
                    <a:pt x="330" y="162"/>
                  </a:lnTo>
                  <a:lnTo>
                    <a:pt x="331" y="160"/>
                  </a:lnTo>
                  <a:lnTo>
                    <a:pt x="332" y="160"/>
                  </a:lnTo>
                  <a:lnTo>
                    <a:pt x="332" y="161"/>
                  </a:lnTo>
                  <a:lnTo>
                    <a:pt x="333" y="161"/>
                  </a:lnTo>
                  <a:lnTo>
                    <a:pt x="333" y="160"/>
                  </a:lnTo>
                  <a:lnTo>
                    <a:pt x="334" y="160"/>
                  </a:lnTo>
                  <a:lnTo>
                    <a:pt x="334" y="162"/>
                  </a:lnTo>
                  <a:lnTo>
                    <a:pt x="335" y="162"/>
                  </a:lnTo>
                  <a:lnTo>
                    <a:pt x="335" y="161"/>
                  </a:lnTo>
                  <a:lnTo>
                    <a:pt x="335" y="160"/>
                  </a:lnTo>
                  <a:lnTo>
                    <a:pt x="337" y="161"/>
                  </a:lnTo>
                  <a:lnTo>
                    <a:pt x="338" y="161"/>
                  </a:lnTo>
                  <a:lnTo>
                    <a:pt x="338" y="160"/>
                  </a:lnTo>
                  <a:lnTo>
                    <a:pt x="339" y="157"/>
                  </a:lnTo>
                  <a:lnTo>
                    <a:pt x="339" y="155"/>
                  </a:lnTo>
                  <a:lnTo>
                    <a:pt x="335" y="150"/>
                  </a:lnTo>
                  <a:lnTo>
                    <a:pt x="334" y="145"/>
                  </a:lnTo>
                  <a:lnTo>
                    <a:pt x="334" y="144"/>
                  </a:lnTo>
                  <a:lnTo>
                    <a:pt x="336" y="142"/>
                  </a:lnTo>
                  <a:lnTo>
                    <a:pt x="339" y="139"/>
                  </a:lnTo>
                  <a:lnTo>
                    <a:pt x="341" y="137"/>
                  </a:lnTo>
                  <a:lnTo>
                    <a:pt x="342" y="137"/>
                  </a:lnTo>
                  <a:lnTo>
                    <a:pt x="343" y="137"/>
                  </a:lnTo>
                  <a:lnTo>
                    <a:pt x="343" y="135"/>
                  </a:lnTo>
                  <a:lnTo>
                    <a:pt x="345" y="134"/>
                  </a:lnTo>
                  <a:lnTo>
                    <a:pt x="345" y="133"/>
                  </a:lnTo>
                  <a:lnTo>
                    <a:pt x="346" y="133"/>
                  </a:lnTo>
                  <a:lnTo>
                    <a:pt x="349" y="135"/>
                  </a:lnTo>
                  <a:lnTo>
                    <a:pt x="351" y="134"/>
                  </a:lnTo>
                  <a:lnTo>
                    <a:pt x="355" y="139"/>
                  </a:lnTo>
                  <a:lnTo>
                    <a:pt x="354" y="139"/>
                  </a:lnTo>
                  <a:lnTo>
                    <a:pt x="353" y="141"/>
                  </a:lnTo>
                  <a:lnTo>
                    <a:pt x="351" y="143"/>
                  </a:lnTo>
                  <a:lnTo>
                    <a:pt x="351" y="144"/>
                  </a:lnTo>
                  <a:lnTo>
                    <a:pt x="354" y="141"/>
                  </a:lnTo>
                  <a:lnTo>
                    <a:pt x="355" y="142"/>
                  </a:lnTo>
                  <a:lnTo>
                    <a:pt x="355" y="145"/>
                  </a:lnTo>
                  <a:lnTo>
                    <a:pt x="355" y="147"/>
                  </a:lnTo>
                  <a:lnTo>
                    <a:pt x="355" y="146"/>
                  </a:lnTo>
                  <a:lnTo>
                    <a:pt x="355" y="145"/>
                  </a:lnTo>
                  <a:lnTo>
                    <a:pt x="355" y="144"/>
                  </a:lnTo>
                  <a:lnTo>
                    <a:pt x="355" y="145"/>
                  </a:lnTo>
                  <a:lnTo>
                    <a:pt x="356" y="143"/>
                  </a:lnTo>
                  <a:lnTo>
                    <a:pt x="356" y="141"/>
                  </a:lnTo>
                  <a:lnTo>
                    <a:pt x="355" y="140"/>
                  </a:lnTo>
                  <a:lnTo>
                    <a:pt x="355" y="139"/>
                  </a:lnTo>
                  <a:lnTo>
                    <a:pt x="357" y="139"/>
                  </a:lnTo>
                  <a:lnTo>
                    <a:pt x="358" y="136"/>
                  </a:lnTo>
                  <a:lnTo>
                    <a:pt x="359" y="135"/>
                  </a:lnTo>
                  <a:lnTo>
                    <a:pt x="361" y="135"/>
                  </a:lnTo>
                  <a:lnTo>
                    <a:pt x="361" y="136"/>
                  </a:lnTo>
                  <a:lnTo>
                    <a:pt x="362" y="136"/>
                  </a:lnTo>
                  <a:lnTo>
                    <a:pt x="363" y="139"/>
                  </a:lnTo>
                  <a:lnTo>
                    <a:pt x="364" y="139"/>
                  </a:lnTo>
                  <a:lnTo>
                    <a:pt x="363" y="137"/>
                  </a:lnTo>
                  <a:lnTo>
                    <a:pt x="362" y="136"/>
                  </a:lnTo>
                  <a:lnTo>
                    <a:pt x="361" y="135"/>
                  </a:lnTo>
                  <a:lnTo>
                    <a:pt x="364" y="137"/>
                  </a:lnTo>
                  <a:lnTo>
                    <a:pt x="364" y="136"/>
                  </a:lnTo>
                  <a:lnTo>
                    <a:pt x="362" y="135"/>
                  </a:lnTo>
                  <a:lnTo>
                    <a:pt x="365" y="132"/>
                  </a:lnTo>
                  <a:lnTo>
                    <a:pt x="366" y="129"/>
                  </a:lnTo>
                  <a:lnTo>
                    <a:pt x="366" y="127"/>
                  </a:lnTo>
                  <a:lnTo>
                    <a:pt x="369" y="124"/>
                  </a:lnTo>
                  <a:lnTo>
                    <a:pt x="371" y="123"/>
                  </a:lnTo>
                  <a:lnTo>
                    <a:pt x="371" y="124"/>
                  </a:lnTo>
                  <a:lnTo>
                    <a:pt x="372" y="124"/>
                  </a:lnTo>
                  <a:lnTo>
                    <a:pt x="374" y="127"/>
                  </a:lnTo>
                  <a:lnTo>
                    <a:pt x="374" y="126"/>
                  </a:lnTo>
                  <a:lnTo>
                    <a:pt x="375" y="126"/>
                  </a:lnTo>
                  <a:lnTo>
                    <a:pt x="376" y="126"/>
                  </a:lnTo>
                  <a:lnTo>
                    <a:pt x="377" y="128"/>
                  </a:lnTo>
                  <a:lnTo>
                    <a:pt x="379" y="129"/>
                  </a:lnTo>
                  <a:lnTo>
                    <a:pt x="379" y="130"/>
                  </a:lnTo>
                  <a:lnTo>
                    <a:pt x="379" y="132"/>
                  </a:lnTo>
                  <a:lnTo>
                    <a:pt x="380" y="135"/>
                  </a:lnTo>
                  <a:lnTo>
                    <a:pt x="380" y="142"/>
                  </a:lnTo>
                  <a:lnTo>
                    <a:pt x="380" y="144"/>
                  </a:lnTo>
                  <a:lnTo>
                    <a:pt x="380" y="147"/>
                  </a:lnTo>
                  <a:lnTo>
                    <a:pt x="381" y="148"/>
                  </a:lnTo>
                  <a:lnTo>
                    <a:pt x="381" y="150"/>
                  </a:lnTo>
                  <a:lnTo>
                    <a:pt x="382" y="153"/>
                  </a:lnTo>
                  <a:lnTo>
                    <a:pt x="382" y="155"/>
                  </a:lnTo>
                  <a:lnTo>
                    <a:pt x="384" y="159"/>
                  </a:lnTo>
                  <a:lnTo>
                    <a:pt x="385" y="160"/>
                  </a:lnTo>
                  <a:lnTo>
                    <a:pt x="387" y="162"/>
                  </a:lnTo>
                  <a:lnTo>
                    <a:pt x="385" y="163"/>
                  </a:lnTo>
                  <a:lnTo>
                    <a:pt x="385" y="165"/>
                  </a:lnTo>
                  <a:lnTo>
                    <a:pt x="385" y="166"/>
                  </a:lnTo>
                  <a:lnTo>
                    <a:pt x="384" y="168"/>
                  </a:lnTo>
                  <a:lnTo>
                    <a:pt x="384" y="228"/>
                  </a:lnTo>
                  <a:lnTo>
                    <a:pt x="383" y="227"/>
                  </a:lnTo>
                  <a:lnTo>
                    <a:pt x="381" y="227"/>
                  </a:lnTo>
                  <a:lnTo>
                    <a:pt x="379" y="228"/>
                  </a:lnTo>
                  <a:lnTo>
                    <a:pt x="378" y="228"/>
                  </a:lnTo>
                  <a:lnTo>
                    <a:pt x="377" y="229"/>
                  </a:lnTo>
                  <a:lnTo>
                    <a:pt x="379" y="230"/>
                  </a:lnTo>
                  <a:lnTo>
                    <a:pt x="379" y="231"/>
                  </a:lnTo>
                  <a:lnTo>
                    <a:pt x="378" y="234"/>
                  </a:lnTo>
                  <a:lnTo>
                    <a:pt x="379" y="237"/>
                  </a:lnTo>
                  <a:lnTo>
                    <a:pt x="378" y="239"/>
                  </a:lnTo>
                  <a:lnTo>
                    <a:pt x="379" y="239"/>
                  </a:lnTo>
                  <a:lnTo>
                    <a:pt x="383" y="242"/>
                  </a:lnTo>
                  <a:lnTo>
                    <a:pt x="384" y="242"/>
                  </a:lnTo>
                  <a:lnTo>
                    <a:pt x="384" y="316"/>
                  </a:lnTo>
                  <a:lnTo>
                    <a:pt x="422" y="310"/>
                  </a:lnTo>
                  <a:lnTo>
                    <a:pt x="420" y="324"/>
                  </a:lnTo>
                  <a:lnTo>
                    <a:pt x="412" y="322"/>
                  </a:lnTo>
                  <a:lnTo>
                    <a:pt x="399" y="332"/>
                  </a:lnTo>
                  <a:lnTo>
                    <a:pt x="398" y="339"/>
                  </a:lnTo>
                  <a:lnTo>
                    <a:pt x="387" y="337"/>
                  </a:lnTo>
                  <a:lnTo>
                    <a:pt x="382" y="343"/>
                  </a:lnTo>
                  <a:lnTo>
                    <a:pt x="372" y="341"/>
                  </a:lnTo>
                  <a:lnTo>
                    <a:pt x="371" y="341"/>
                  </a:lnTo>
                  <a:lnTo>
                    <a:pt x="370" y="341"/>
                  </a:lnTo>
                  <a:lnTo>
                    <a:pt x="369" y="342"/>
                  </a:lnTo>
                  <a:lnTo>
                    <a:pt x="368" y="341"/>
                  </a:lnTo>
                  <a:lnTo>
                    <a:pt x="367" y="342"/>
                  </a:lnTo>
                  <a:lnTo>
                    <a:pt x="365" y="343"/>
                  </a:lnTo>
                  <a:lnTo>
                    <a:pt x="365" y="344"/>
                  </a:lnTo>
                  <a:lnTo>
                    <a:pt x="364" y="345"/>
                  </a:lnTo>
                  <a:lnTo>
                    <a:pt x="364" y="344"/>
                  </a:lnTo>
                  <a:lnTo>
                    <a:pt x="363" y="345"/>
                  </a:lnTo>
                  <a:lnTo>
                    <a:pt x="362" y="344"/>
                  </a:lnTo>
                  <a:lnTo>
                    <a:pt x="362" y="346"/>
                  </a:lnTo>
                  <a:lnTo>
                    <a:pt x="360" y="346"/>
                  </a:lnTo>
                  <a:lnTo>
                    <a:pt x="359" y="346"/>
                  </a:lnTo>
                  <a:lnTo>
                    <a:pt x="358" y="345"/>
                  </a:lnTo>
                  <a:lnTo>
                    <a:pt x="358" y="344"/>
                  </a:lnTo>
                  <a:lnTo>
                    <a:pt x="356" y="345"/>
                  </a:lnTo>
                  <a:lnTo>
                    <a:pt x="355" y="344"/>
                  </a:lnTo>
                  <a:lnTo>
                    <a:pt x="355" y="345"/>
                  </a:lnTo>
                  <a:lnTo>
                    <a:pt x="353" y="348"/>
                  </a:lnTo>
                  <a:lnTo>
                    <a:pt x="352" y="348"/>
                  </a:lnTo>
                  <a:lnTo>
                    <a:pt x="351" y="347"/>
                  </a:lnTo>
                  <a:lnTo>
                    <a:pt x="351" y="348"/>
                  </a:lnTo>
                  <a:lnTo>
                    <a:pt x="351" y="350"/>
                  </a:lnTo>
                  <a:lnTo>
                    <a:pt x="354" y="350"/>
                  </a:lnTo>
                  <a:lnTo>
                    <a:pt x="354" y="351"/>
                  </a:lnTo>
                  <a:lnTo>
                    <a:pt x="353" y="352"/>
                  </a:lnTo>
                  <a:lnTo>
                    <a:pt x="352" y="352"/>
                  </a:lnTo>
                  <a:lnTo>
                    <a:pt x="351" y="352"/>
                  </a:lnTo>
                  <a:lnTo>
                    <a:pt x="350" y="355"/>
                  </a:lnTo>
                  <a:lnTo>
                    <a:pt x="349" y="356"/>
                  </a:lnTo>
                  <a:lnTo>
                    <a:pt x="347" y="355"/>
                  </a:lnTo>
                  <a:lnTo>
                    <a:pt x="347" y="354"/>
                  </a:lnTo>
                  <a:lnTo>
                    <a:pt x="349" y="353"/>
                  </a:lnTo>
                  <a:lnTo>
                    <a:pt x="349" y="352"/>
                  </a:lnTo>
                  <a:lnTo>
                    <a:pt x="346" y="351"/>
                  </a:lnTo>
                  <a:lnTo>
                    <a:pt x="346" y="350"/>
                  </a:lnTo>
                  <a:lnTo>
                    <a:pt x="347" y="349"/>
                  </a:lnTo>
                  <a:lnTo>
                    <a:pt x="349" y="348"/>
                  </a:lnTo>
                  <a:lnTo>
                    <a:pt x="347" y="348"/>
                  </a:lnTo>
                  <a:lnTo>
                    <a:pt x="346" y="347"/>
                  </a:lnTo>
                  <a:lnTo>
                    <a:pt x="345" y="347"/>
                  </a:lnTo>
                  <a:lnTo>
                    <a:pt x="345" y="346"/>
                  </a:lnTo>
                  <a:lnTo>
                    <a:pt x="345" y="344"/>
                  </a:lnTo>
                  <a:lnTo>
                    <a:pt x="346" y="343"/>
                  </a:lnTo>
                  <a:lnTo>
                    <a:pt x="332" y="333"/>
                  </a:lnTo>
                  <a:lnTo>
                    <a:pt x="340" y="320"/>
                  </a:lnTo>
                  <a:lnTo>
                    <a:pt x="340" y="312"/>
                  </a:lnTo>
                  <a:lnTo>
                    <a:pt x="335" y="316"/>
                  </a:lnTo>
                  <a:lnTo>
                    <a:pt x="327" y="312"/>
                  </a:lnTo>
                  <a:lnTo>
                    <a:pt x="323" y="295"/>
                  </a:lnTo>
                  <a:lnTo>
                    <a:pt x="318" y="286"/>
                  </a:lnTo>
                  <a:lnTo>
                    <a:pt x="319" y="284"/>
                  </a:lnTo>
                  <a:lnTo>
                    <a:pt x="319" y="283"/>
                  </a:lnTo>
                  <a:lnTo>
                    <a:pt x="318" y="282"/>
                  </a:lnTo>
                  <a:lnTo>
                    <a:pt x="317" y="280"/>
                  </a:lnTo>
                  <a:lnTo>
                    <a:pt x="316" y="280"/>
                  </a:lnTo>
                  <a:lnTo>
                    <a:pt x="316" y="278"/>
                  </a:lnTo>
                  <a:lnTo>
                    <a:pt x="317" y="278"/>
                  </a:lnTo>
                  <a:lnTo>
                    <a:pt x="315" y="278"/>
                  </a:lnTo>
                  <a:lnTo>
                    <a:pt x="315" y="277"/>
                  </a:lnTo>
                  <a:lnTo>
                    <a:pt x="316" y="276"/>
                  </a:lnTo>
                  <a:lnTo>
                    <a:pt x="316" y="275"/>
                  </a:lnTo>
                  <a:lnTo>
                    <a:pt x="317" y="274"/>
                  </a:lnTo>
                  <a:lnTo>
                    <a:pt x="316" y="274"/>
                  </a:lnTo>
                  <a:lnTo>
                    <a:pt x="314" y="273"/>
                  </a:lnTo>
                  <a:lnTo>
                    <a:pt x="314" y="272"/>
                  </a:lnTo>
                  <a:lnTo>
                    <a:pt x="315" y="273"/>
                  </a:lnTo>
                  <a:lnTo>
                    <a:pt x="315" y="272"/>
                  </a:lnTo>
                  <a:lnTo>
                    <a:pt x="313" y="272"/>
                  </a:lnTo>
                  <a:lnTo>
                    <a:pt x="313" y="271"/>
                  </a:lnTo>
                  <a:lnTo>
                    <a:pt x="313" y="274"/>
                  </a:lnTo>
                  <a:lnTo>
                    <a:pt x="312" y="274"/>
                  </a:lnTo>
                  <a:lnTo>
                    <a:pt x="311" y="274"/>
                  </a:lnTo>
                  <a:lnTo>
                    <a:pt x="311" y="27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9" name="Freeform 686">
              <a:extLst>
                <a:ext uri="{FF2B5EF4-FFF2-40B4-BE49-F238E27FC236}">
                  <a16:creationId xmlns:a16="http://schemas.microsoft.com/office/drawing/2014/main" id="{02252C75-5316-FE3F-A737-A982453CC6C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708" y="4319384"/>
              <a:ext cx="447972" cy="558706"/>
            </a:xfrm>
            <a:custGeom>
              <a:avLst/>
              <a:gdLst>
                <a:gd name="T0" fmla="*/ 4762 w 267"/>
                <a:gd name="T1" fmla="*/ 111125 h 333"/>
                <a:gd name="T2" fmla="*/ 123825 w 267"/>
                <a:gd name="T3" fmla="*/ 63500 h 333"/>
                <a:gd name="T4" fmla="*/ 185737 w 267"/>
                <a:gd name="T5" fmla="*/ 95250 h 333"/>
                <a:gd name="T6" fmla="*/ 254000 w 267"/>
                <a:gd name="T7" fmla="*/ 57150 h 333"/>
                <a:gd name="T8" fmla="*/ 311150 w 267"/>
                <a:gd name="T9" fmla="*/ 7937 h 333"/>
                <a:gd name="T10" fmla="*/ 331787 w 267"/>
                <a:gd name="T11" fmla="*/ 17462 h 333"/>
                <a:gd name="T12" fmla="*/ 339725 w 267"/>
                <a:gd name="T13" fmla="*/ 0 h 333"/>
                <a:gd name="T14" fmla="*/ 363537 w 267"/>
                <a:gd name="T15" fmla="*/ 39687 h 333"/>
                <a:gd name="T16" fmla="*/ 366712 w 267"/>
                <a:gd name="T17" fmla="*/ 57150 h 333"/>
                <a:gd name="T18" fmla="*/ 376237 w 267"/>
                <a:gd name="T19" fmla="*/ 73025 h 333"/>
                <a:gd name="T20" fmla="*/ 388937 w 267"/>
                <a:gd name="T21" fmla="*/ 82550 h 333"/>
                <a:gd name="T22" fmla="*/ 407987 w 267"/>
                <a:gd name="T23" fmla="*/ 90487 h 333"/>
                <a:gd name="T24" fmla="*/ 420687 w 267"/>
                <a:gd name="T25" fmla="*/ 103187 h 333"/>
                <a:gd name="T26" fmla="*/ 406400 w 267"/>
                <a:gd name="T27" fmla="*/ 109537 h 333"/>
                <a:gd name="T28" fmla="*/ 407987 w 267"/>
                <a:gd name="T29" fmla="*/ 117475 h 333"/>
                <a:gd name="T30" fmla="*/ 406400 w 267"/>
                <a:gd name="T31" fmla="*/ 115887 h 333"/>
                <a:gd name="T32" fmla="*/ 403224 w 267"/>
                <a:gd name="T33" fmla="*/ 115887 h 333"/>
                <a:gd name="T34" fmla="*/ 403224 w 267"/>
                <a:gd name="T35" fmla="*/ 119062 h 333"/>
                <a:gd name="T36" fmla="*/ 398462 w 267"/>
                <a:gd name="T37" fmla="*/ 119062 h 333"/>
                <a:gd name="T38" fmla="*/ 396874 w 267"/>
                <a:gd name="T39" fmla="*/ 119062 h 333"/>
                <a:gd name="T40" fmla="*/ 395287 w 267"/>
                <a:gd name="T41" fmla="*/ 120650 h 333"/>
                <a:gd name="T42" fmla="*/ 393699 w 267"/>
                <a:gd name="T43" fmla="*/ 120650 h 333"/>
                <a:gd name="T44" fmla="*/ 388937 w 267"/>
                <a:gd name="T45" fmla="*/ 119062 h 333"/>
                <a:gd name="T46" fmla="*/ 384174 w 267"/>
                <a:gd name="T47" fmla="*/ 122237 h 333"/>
                <a:gd name="T48" fmla="*/ 384174 w 267"/>
                <a:gd name="T49" fmla="*/ 125412 h 333"/>
                <a:gd name="T50" fmla="*/ 385762 w 267"/>
                <a:gd name="T51" fmla="*/ 141287 h 333"/>
                <a:gd name="T52" fmla="*/ 379412 w 267"/>
                <a:gd name="T53" fmla="*/ 142875 h 333"/>
                <a:gd name="T54" fmla="*/ 379412 w 267"/>
                <a:gd name="T55" fmla="*/ 152400 h 333"/>
                <a:gd name="T56" fmla="*/ 369887 w 267"/>
                <a:gd name="T57" fmla="*/ 158750 h 333"/>
                <a:gd name="T58" fmla="*/ 371474 w 267"/>
                <a:gd name="T59" fmla="*/ 160337 h 333"/>
                <a:gd name="T60" fmla="*/ 373062 w 267"/>
                <a:gd name="T61" fmla="*/ 163512 h 333"/>
                <a:gd name="T62" fmla="*/ 379412 w 267"/>
                <a:gd name="T63" fmla="*/ 171450 h 333"/>
                <a:gd name="T64" fmla="*/ 380999 w 267"/>
                <a:gd name="T65" fmla="*/ 185737 h 333"/>
                <a:gd name="T66" fmla="*/ 390524 w 267"/>
                <a:gd name="T67" fmla="*/ 193675 h 333"/>
                <a:gd name="T68" fmla="*/ 390524 w 267"/>
                <a:gd name="T69" fmla="*/ 200025 h 333"/>
                <a:gd name="T70" fmla="*/ 393699 w 267"/>
                <a:gd name="T71" fmla="*/ 207962 h 333"/>
                <a:gd name="T72" fmla="*/ 387349 w 267"/>
                <a:gd name="T73" fmla="*/ 220662 h 333"/>
                <a:gd name="T74" fmla="*/ 374649 w 267"/>
                <a:gd name="T75" fmla="*/ 222250 h 333"/>
                <a:gd name="T76" fmla="*/ 357187 w 267"/>
                <a:gd name="T77" fmla="*/ 233362 h 333"/>
                <a:gd name="T78" fmla="*/ 350837 w 267"/>
                <a:gd name="T79" fmla="*/ 244475 h 333"/>
                <a:gd name="T80" fmla="*/ 300037 w 267"/>
                <a:gd name="T81" fmla="*/ 231775 h 333"/>
                <a:gd name="T82" fmla="*/ 304800 w 267"/>
                <a:gd name="T83" fmla="*/ 263525 h 333"/>
                <a:gd name="T84" fmla="*/ 314325 w 267"/>
                <a:gd name="T85" fmla="*/ 328612 h 333"/>
                <a:gd name="T86" fmla="*/ 274637 w 267"/>
                <a:gd name="T87" fmla="*/ 374650 h 333"/>
                <a:gd name="T88" fmla="*/ 106362 w 267"/>
                <a:gd name="T89" fmla="*/ 527050 h 333"/>
                <a:gd name="T90" fmla="*/ 85725 w 267"/>
                <a:gd name="T91" fmla="*/ 403225 h 333"/>
                <a:gd name="T92" fmla="*/ 0 w 267"/>
                <a:gd name="T93" fmla="*/ 319087 h 33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67"/>
                <a:gd name="T142" fmla="*/ 0 h 333"/>
                <a:gd name="T143" fmla="*/ 267 w 267"/>
                <a:gd name="T144" fmla="*/ 333 h 33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67" h="333">
                  <a:moveTo>
                    <a:pt x="0" y="201"/>
                  </a:moveTo>
                  <a:lnTo>
                    <a:pt x="3" y="70"/>
                  </a:lnTo>
                  <a:lnTo>
                    <a:pt x="14" y="51"/>
                  </a:lnTo>
                  <a:lnTo>
                    <a:pt x="78" y="40"/>
                  </a:lnTo>
                  <a:lnTo>
                    <a:pt x="96" y="66"/>
                  </a:lnTo>
                  <a:lnTo>
                    <a:pt x="117" y="60"/>
                  </a:lnTo>
                  <a:lnTo>
                    <a:pt x="131" y="42"/>
                  </a:lnTo>
                  <a:lnTo>
                    <a:pt x="160" y="36"/>
                  </a:lnTo>
                  <a:lnTo>
                    <a:pt x="183" y="11"/>
                  </a:lnTo>
                  <a:lnTo>
                    <a:pt x="196" y="5"/>
                  </a:lnTo>
                  <a:lnTo>
                    <a:pt x="200" y="9"/>
                  </a:lnTo>
                  <a:lnTo>
                    <a:pt x="209" y="11"/>
                  </a:lnTo>
                  <a:lnTo>
                    <a:pt x="210" y="3"/>
                  </a:lnTo>
                  <a:lnTo>
                    <a:pt x="214" y="0"/>
                  </a:lnTo>
                  <a:lnTo>
                    <a:pt x="222" y="22"/>
                  </a:lnTo>
                  <a:lnTo>
                    <a:pt x="229" y="25"/>
                  </a:lnTo>
                  <a:lnTo>
                    <a:pt x="228" y="33"/>
                  </a:lnTo>
                  <a:lnTo>
                    <a:pt x="231" y="36"/>
                  </a:lnTo>
                  <a:lnTo>
                    <a:pt x="233" y="43"/>
                  </a:lnTo>
                  <a:lnTo>
                    <a:pt x="237" y="46"/>
                  </a:lnTo>
                  <a:lnTo>
                    <a:pt x="241" y="46"/>
                  </a:lnTo>
                  <a:lnTo>
                    <a:pt x="245" y="52"/>
                  </a:lnTo>
                  <a:lnTo>
                    <a:pt x="246" y="59"/>
                  </a:lnTo>
                  <a:lnTo>
                    <a:pt x="257" y="57"/>
                  </a:lnTo>
                  <a:lnTo>
                    <a:pt x="266" y="65"/>
                  </a:lnTo>
                  <a:lnTo>
                    <a:pt x="265" y="65"/>
                  </a:lnTo>
                  <a:lnTo>
                    <a:pt x="257" y="68"/>
                  </a:lnTo>
                  <a:lnTo>
                    <a:pt x="256" y="69"/>
                  </a:lnTo>
                  <a:lnTo>
                    <a:pt x="256" y="70"/>
                  </a:lnTo>
                  <a:lnTo>
                    <a:pt x="257" y="74"/>
                  </a:lnTo>
                  <a:lnTo>
                    <a:pt x="256" y="74"/>
                  </a:lnTo>
                  <a:lnTo>
                    <a:pt x="256" y="73"/>
                  </a:lnTo>
                  <a:lnTo>
                    <a:pt x="254" y="73"/>
                  </a:lnTo>
                  <a:lnTo>
                    <a:pt x="255" y="74"/>
                  </a:lnTo>
                  <a:lnTo>
                    <a:pt x="254" y="75"/>
                  </a:lnTo>
                  <a:lnTo>
                    <a:pt x="253" y="75"/>
                  </a:lnTo>
                  <a:lnTo>
                    <a:pt x="251" y="75"/>
                  </a:lnTo>
                  <a:lnTo>
                    <a:pt x="250" y="75"/>
                  </a:lnTo>
                  <a:lnTo>
                    <a:pt x="249" y="75"/>
                  </a:lnTo>
                  <a:lnTo>
                    <a:pt x="249" y="76"/>
                  </a:lnTo>
                  <a:lnTo>
                    <a:pt x="248" y="76"/>
                  </a:lnTo>
                  <a:lnTo>
                    <a:pt x="245" y="76"/>
                  </a:lnTo>
                  <a:lnTo>
                    <a:pt x="245" y="75"/>
                  </a:lnTo>
                  <a:lnTo>
                    <a:pt x="243" y="76"/>
                  </a:lnTo>
                  <a:lnTo>
                    <a:pt x="242" y="77"/>
                  </a:lnTo>
                  <a:lnTo>
                    <a:pt x="243" y="79"/>
                  </a:lnTo>
                  <a:lnTo>
                    <a:pt x="242" y="79"/>
                  </a:lnTo>
                  <a:lnTo>
                    <a:pt x="242" y="81"/>
                  </a:lnTo>
                  <a:lnTo>
                    <a:pt x="243" y="89"/>
                  </a:lnTo>
                  <a:lnTo>
                    <a:pt x="242" y="90"/>
                  </a:lnTo>
                  <a:lnTo>
                    <a:pt x="239" y="90"/>
                  </a:lnTo>
                  <a:lnTo>
                    <a:pt x="239" y="96"/>
                  </a:lnTo>
                  <a:lnTo>
                    <a:pt x="233" y="98"/>
                  </a:lnTo>
                  <a:lnTo>
                    <a:pt x="233" y="100"/>
                  </a:lnTo>
                  <a:lnTo>
                    <a:pt x="234" y="100"/>
                  </a:lnTo>
                  <a:lnTo>
                    <a:pt x="234" y="101"/>
                  </a:lnTo>
                  <a:lnTo>
                    <a:pt x="235" y="102"/>
                  </a:lnTo>
                  <a:lnTo>
                    <a:pt x="235" y="103"/>
                  </a:lnTo>
                  <a:lnTo>
                    <a:pt x="239" y="108"/>
                  </a:lnTo>
                  <a:lnTo>
                    <a:pt x="239" y="111"/>
                  </a:lnTo>
                  <a:lnTo>
                    <a:pt x="240" y="117"/>
                  </a:lnTo>
                  <a:lnTo>
                    <a:pt x="243" y="120"/>
                  </a:lnTo>
                  <a:lnTo>
                    <a:pt x="246" y="122"/>
                  </a:lnTo>
                  <a:lnTo>
                    <a:pt x="246" y="123"/>
                  </a:lnTo>
                  <a:lnTo>
                    <a:pt x="246" y="126"/>
                  </a:lnTo>
                  <a:lnTo>
                    <a:pt x="248" y="128"/>
                  </a:lnTo>
                  <a:lnTo>
                    <a:pt x="248" y="131"/>
                  </a:lnTo>
                  <a:lnTo>
                    <a:pt x="248" y="133"/>
                  </a:lnTo>
                  <a:lnTo>
                    <a:pt x="244" y="139"/>
                  </a:lnTo>
                  <a:lnTo>
                    <a:pt x="240" y="140"/>
                  </a:lnTo>
                  <a:lnTo>
                    <a:pt x="236" y="140"/>
                  </a:lnTo>
                  <a:lnTo>
                    <a:pt x="233" y="142"/>
                  </a:lnTo>
                  <a:lnTo>
                    <a:pt x="225" y="147"/>
                  </a:lnTo>
                  <a:lnTo>
                    <a:pt x="225" y="151"/>
                  </a:lnTo>
                  <a:lnTo>
                    <a:pt x="221" y="154"/>
                  </a:lnTo>
                  <a:lnTo>
                    <a:pt x="220" y="156"/>
                  </a:lnTo>
                  <a:lnTo>
                    <a:pt x="189" y="146"/>
                  </a:lnTo>
                  <a:lnTo>
                    <a:pt x="187" y="145"/>
                  </a:lnTo>
                  <a:lnTo>
                    <a:pt x="192" y="166"/>
                  </a:lnTo>
                  <a:lnTo>
                    <a:pt x="198" y="202"/>
                  </a:lnTo>
                  <a:lnTo>
                    <a:pt x="198" y="207"/>
                  </a:lnTo>
                  <a:lnTo>
                    <a:pt x="188" y="215"/>
                  </a:lnTo>
                  <a:lnTo>
                    <a:pt x="173" y="236"/>
                  </a:lnTo>
                  <a:lnTo>
                    <a:pt x="145" y="281"/>
                  </a:lnTo>
                  <a:lnTo>
                    <a:pt x="67" y="332"/>
                  </a:lnTo>
                  <a:lnTo>
                    <a:pt x="57" y="321"/>
                  </a:lnTo>
                  <a:lnTo>
                    <a:pt x="54" y="254"/>
                  </a:lnTo>
                  <a:lnTo>
                    <a:pt x="41" y="224"/>
                  </a:lnTo>
                  <a:lnTo>
                    <a:pt x="0" y="201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90" name="Freeform 687">
              <a:extLst>
                <a:ext uri="{FF2B5EF4-FFF2-40B4-BE49-F238E27FC236}">
                  <a16:creationId xmlns:a16="http://schemas.microsoft.com/office/drawing/2014/main" id="{E24CEB22-7B62-85CC-49C6-FF3A37E8A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1561" y="4153282"/>
              <a:ext cx="607363" cy="229859"/>
            </a:xfrm>
            <a:custGeom>
              <a:avLst/>
              <a:gdLst>
                <a:gd name="T0" fmla="*/ 892135313 w 362"/>
                <a:gd name="T1" fmla="*/ 110887130 h 137"/>
                <a:gd name="T2" fmla="*/ 882054688 w 362"/>
                <a:gd name="T3" fmla="*/ 146169399 h 137"/>
                <a:gd name="T4" fmla="*/ 889615950 w 362"/>
                <a:gd name="T5" fmla="*/ 158771003 h 137"/>
                <a:gd name="T6" fmla="*/ 899696575 w 362"/>
                <a:gd name="T7" fmla="*/ 163811327 h 137"/>
                <a:gd name="T8" fmla="*/ 909777200 w 362"/>
                <a:gd name="T9" fmla="*/ 236895232 h 137"/>
                <a:gd name="T10" fmla="*/ 884575638 w 362"/>
                <a:gd name="T11" fmla="*/ 279738781 h 137"/>
                <a:gd name="T12" fmla="*/ 889615950 w 362"/>
                <a:gd name="T13" fmla="*/ 342742038 h 137"/>
                <a:gd name="T14" fmla="*/ 120967500 w 362"/>
                <a:gd name="T15" fmla="*/ 297379121 h 137"/>
                <a:gd name="T16" fmla="*/ 37801550 w 362"/>
                <a:gd name="T17" fmla="*/ 90725834 h 137"/>
                <a:gd name="T18" fmla="*/ 42843450 w 362"/>
                <a:gd name="T19" fmla="*/ 37803224 h 137"/>
                <a:gd name="T20" fmla="*/ 0 w 362"/>
                <a:gd name="T21" fmla="*/ 7561280 h 137"/>
                <a:gd name="T22" fmla="*/ 7559675 w 362"/>
                <a:gd name="T23" fmla="*/ 0 h 137"/>
                <a:gd name="T24" fmla="*/ 60483750 w 362"/>
                <a:gd name="T25" fmla="*/ 0 h 137"/>
                <a:gd name="T26" fmla="*/ 236894688 w 362"/>
                <a:gd name="T27" fmla="*/ 12601604 h 137"/>
                <a:gd name="T28" fmla="*/ 257055938 w 362"/>
                <a:gd name="T29" fmla="*/ 15120972 h 137"/>
                <a:gd name="T30" fmla="*/ 413305625 w 362"/>
                <a:gd name="T31" fmla="*/ 25201620 h 137"/>
                <a:gd name="T32" fmla="*/ 544353750 w 362"/>
                <a:gd name="T33" fmla="*/ 35282269 h 137"/>
                <a:gd name="T34" fmla="*/ 690522813 w 362"/>
                <a:gd name="T35" fmla="*/ 42843548 h 137"/>
                <a:gd name="T36" fmla="*/ 806450000 w 362"/>
                <a:gd name="T37" fmla="*/ 50403241 h 137"/>
                <a:gd name="T38" fmla="*/ 808970950 w 362"/>
                <a:gd name="T39" fmla="*/ 52924197 h 137"/>
                <a:gd name="T40" fmla="*/ 806450000 w 362"/>
                <a:gd name="T41" fmla="*/ 52924197 h 137"/>
                <a:gd name="T42" fmla="*/ 811490313 w 362"/>
                <a:gd name="T43" fmla="*/ 50403241 h 137"/>
                <a:gd name="T44" fmla="*/ 824091888 w 362"/>
                <a:gd name="T45" fmla="*/ 50403241 h 137"/>
                <a:gd name="T46" fmla="*/ 829132200 w 362"/>
                <a:gd name="T47" fmla="*/ 52924197 h 137"/>
                <a:gd name="T48" fmla="*/ 887095000 w 362"/>
                <a:gd name="T49" fmla="*/ 52924197 h 137"/>
                <a:gd name="T50" fmla="*/ 909777200 w 362"/>
                <a:gd name="T51" fmla="*/ 93246789 h 137"/>
                <a:gd name="T52" fmla="*/ 892135313 w 362"/>
                <a:gd name="T53" fmla="*/ 83166141 h 137"/>
                <a:gd name="T54" fmla="*/ 892135313 w 362"/>
                <a:gd name="T55" fmla="*/ 110887130 h 13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62"/>
                <a:gd name="T85" fmla="*/ 0 h 137"/>
                <a:gd name="T86" fmla="*/ 362 w 362"/>
                <a:gd name="T87" fmla="*/ 137 h 137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62" h="137">
                  <a:moveTo>
                    <a:pt x="354" y="44"/>
                  </a:moveTo>
                  <a:lnTo>
                    <a:pt x="350" y="58"/>
                  </a:lnTo>
                  <a:lnTo>
                    <a:pt x="353" y="63"/>
                  </a:lnTo>
                  <a:lnTo>
                    <a:pt x="357" y="65"/>
                  </a:lnTo>
                  <a:lnTo>
                    <a:pt x="361" y="94"/>
                  </a:lnTo>
                  <a:lnTo>
                    <a:pt x="351" y="111"/>
                  </a:lnTo>
                  <a:lnTo>
                    <a:pt x="353" y="136"/>
                  </a:lnTo>
                  <a:lnTo>
                    <a:pt x="48" y="118"/>
                  </a:lnTo>
                  <a:lnTo>
                    <a:pt x="15" y="36"/>
                  </a:lnTo>
                  <a:lnTo>
                    <a:pt x="17" y="15"/>
                  </a:lnTo>
                  <a:lnTo>
                    <a:pt x="0" y="3"/>
                  </a:lnTo>
                  <a:lnTo>
                    <a:pt x="3" y="0"/>
                  </a:lnTo>
                  <a:lnTo>
                    <a:pt x="24" y="0"/>
                  </a:lnTo>
                  <a:lnTo>
                    <a:pt x="94" y="5"/>
                  </a:lnTo>
                  <a:lnTo>
                    <a:pt x="102" y="6"/>
                  </a:lnTo>
                  <a:lnTo>
                    <a:pt x="164" y="10"/>
                  </a:lnTo>
                  <a:lnTo>
                    <a:pt x="216" y="14"/>
                  </a:lnTo>
                  <a:lnTo>
                    <a:pt x="274" y="17"/>
                  </a:lnTo>
                  <a:lnTo>
                    <a:pt x="320" y="20"/>
                  </a:lnTo>
                  <a:lnTo>
                    <a:pt x="321" y="21"/>
                  </a:lnTo>
                  <a:lnTo>
                    <a:pt x="320" y="21"/>
                  </a:lnTo>
                  <a:lnTo>
                    <a:pt x="322" y="20"/>
                  </a:lnTo>
                  <a:lnTo>
                    <a:pt x="327" y="20"/>
                  </a:lnTo>
                  <a:lnTo>
                    <a:pt x="329" y="21"/>
                  </a:lnTo>
                  <a:lnTo>
                    <a:pt x="352" y="21"/>
                  </a:lnTo>
                  <a:lnTo>
                    <a:pt x="361" y="37"/>
                  </a:lnTo>
                  <a:lnTo>
                    <a:pt x="354" y="33"/>
                  </a:lnTo>
                  <a:lnTo>
                    <a:pt x="354" y="4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91" name="Line 688">
              <a:extLst>
                <a:ext uri="{FF2B5EF4-FFF2-40B4-BE49-F238E27FC236}">
                  <a16:creationId xmlns:a16="http://schemas.microsoft.com/office/drawing/2014/main" id="{BA626749-403E-EEB8-0AB0-CA30D16388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11586" y="3958657"/>
              <a:ext cx="18455" cy="839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92" name="Freeform 689">
              <a:extLst>
                <a:ext uri="{FF2B5EF4-FFF2-40B4-BE49-F238E27FC236}">
                  <a16:creationId xmlns:a16="http://schemas.microsoft.com/office/drawing/2014/main" id="{7644B7E3-D52A-59F2-3E10-AC5CF7533B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130" y="3631487"/>
              <a:ext cx="478173" cy="577163"/>
            </a:xfrm>
            <a:custGeom>
              <a:avLst/>
              <a:gdLst>
                <a:gd name="T0" fmla="*/ 55443499 w 285"/>
                <a:gd name="T1" fmla="*/ 504031250 h 344"/>
                <a:gd name="T2" fmla="*/ 153730495 w 285"/>
                <a:gd name="T3" fmla="*/ 433466875 h 344"/>
                <a:gd name="T4" fmla="*/ 209173994 w 285"/>
                <a:gd name="T5" fmla="*/ 355342825 h 344"/>
                <a:gd name="T6" fmla="*/ 199093358 w 285"/>
                <a:gd name="T7" fmla="*/ 327620313 h 344"/>
                <a:gd name="T8" fmla="*/ 249496538 w 285"/>
                <a:gd name="T9" fmla="*/ 259575300 h 344"/>
                <a:gd name="T10" fmla="*/ 304940037 w 285"/>
                <a:gd name="T11" fmla="*/ 209173763 h 344"/>
                <a:gd name="T12" fmla="*/ 342741629 w 285"/>
                <a:gd name="T13" fmla="*/ 216733438 h 344"/>
                <a:gd name="T14" fmla="*/ 400706080 w 285"/>
                <a:gd name="T15" fmla="*/ 196572188 h 344"/>
                <a:gd name="T16" fmla="*/ 405746398 w 285"/>
                <a:gd name="T17" fmla="*/ 183972200 h 344"/>
                <a:gd name="T18" fmla="*/ 415827035 w 285"/>
                <a:gd name="T19" fmla="*/ 158769050 h 344"/>
                <a:gd name="T20" fmla="*/ 420867353 w 285"/>
                <a:gd name="T21" fmla="*/ 146169063 h 344"/>
                <a:gd name="T22" fmla="*/ 458668944 w 285"/>
                <a:gd name="T23" fmla="*/ 168851263 h 344"/>
                <a:gd name="T24" fmla="*/ 468749581 w 285"/>
                <a:gd name="T25" fmla="*/ 163810950 h 344"/>
                <a:gd name="T26" fmla="*/ 488910853 w 285"/>
                <a:gd name="T27" fmla="*/ 146169063 h 344"/>
                <a:gd name="T28" fmla="*/ 486391488 w 285"/>
                <a:gd name="T29" fmla="*/ 93246575 h 344"/>
                <a:gd name="T30" fmla="*/ 529233397 w 285"/>
                <a:gd name="T31" fmla="*/ 65524063 h 344"/>
                <a:gd name="T32" fmla="*/ 516633396 w 285"/>
                <a:gd name="T33" fmla="*/ 35282188 h 344"/>
                <a:gd name="T34" fmla="*/ 544354352 w 285"/>
                <a:gd name="T35" fmla="*/ 0 h 344"/>
                <a:gd name="T36" fmla="*/ 587197849 w 285"/>
                <a:gd name="T37" fmla="*/ 88206263 h 344"/>
                <a:gd name="T38" fmla="*/ 599797850 w 285"/>
                <a:gd name="T39" fmla="*/ 151209375 h 344"/>
                <a:gd name="T40" fmla="*/ 582157531 w 285"/>
                <a:gd name="T41" fmla="*/ 196572188 h 344"/>
                <a:gd name="T42" fmla="*/ 577117213 w 285"/>
                <a:gd name="T43" fmla="*/ 221773750 h 344"/>
                <a:gd name="T44" fmla="*/ 473789899 w 285"/>
                <a:gd name="T45" fmla="*/ 297378438 h 344"/>
                <a:gd name="T46" fmla="*/ 650201031 w 285"/>
                <a:gd name="T47" fmla="*/ 476308738 h 344"/>
                <a:gd name="T48" fmla="*/ 715725166 w 285"/>
                <a:gd name="T49" fmla="*/ 761087188 h 344"/>
                <a:gd name="T50" fmla="*/ 685483258 w 285"/>
                <a:gd name="T51" fmla="*/ 829132200 h 344"/>
                <a:gd name="T52" fmla="*/ 481351169 w 285"/>
                <a:gd name="T53" fmla="*/ 856853125 h 344"/>
                <a:gd name="T54" fmla="*/ 441028625 w 285"/>
                <a:gd name="T55" fmla="*/ 803930638 h 344"/>
                <a:gd name="T56" fmla="*/ 425907671 w 285"/>
                <a:gd name="T57" fmla="*/ 811490313 h 344"/>
                <a:gd name="T58" fmla="*/ 410786716 w 285"/>
                <a:gd name="T59" fmla="*/ 831651563 h 344"/>
                <a:gd name="T60" fmla="*/ 340222263 w 285"/>
                <a:gd name="T61" fmla="*/ 829132200 h 344"/>
                <a:gd name="T62" fmla="*/ 211693359 w 285"/>
                <a:gd name="T63" fmla="*/ 864414388 h 344"/>
                <a:gd name="T64" fmla="*/ 186491769 w 285"/>
                <a:gd name="T65" fmla="*/ 844253138 h 344"/>
                <a:gd name="T66" fmla="*/ 60483817 w 285"/>
                <a:gd name="T67" fmla="*/ 778729075 h 344"/>
                <a:gd name="T68" fmla="*/ 0 w 285"/>
                <a:gd name="T69" fmla="*/ 713205013 h 344"/>
                <a:gd name="T70" fmla="*/ 15120954 w 285"/>
                <a:gd name="T71" fmla="*/ 693043763 h 344"/>
                <a:gd name="T72" fmla="*/ 40322545 w 285"/>
                <a:gd name="T73" fmla="*/ 670361563 h 344"/>
                <a:gd name="T74" fmla="*/ 10080636 w 285"/>
                <a:gd name="T75" fmla="*/ 602316550 h 344"/>
                <a:gd name="T76" fmla="*/ 10080636 w 285"/>
                <a:gd name="T77" fmla="*/ 584676250 h 344"/>
                <a:gd name="T78" fmla="*/ 20161272 w 285"/>
                <a:gd name="T79" fmla="*/ 564515000 h 344"/>
                <a:gd name="T80" fmla="*/ 0 w 285"/>
                <a:gd name="T81" fmla="*/ 531752175 h 344"/>
                <a:gd name="T82" fmla="*/ 7561271 w 285"/>
                <a:gd name="T83" fmla="*/ 509071563 h 344"/>
                <a:gd name="T84" fmla="*/ 27722543 w 285"/>
                <a:gd name="T85" fmla="*/ 491429675 h 34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85"/>
                <a:gd name="T130" fmla="*/ 0 h 344"/>
                <a:gd name="T131" fmla="*/ 285 w 285"/>
                <a:gd name="T132" fmla="*/ 344 h 34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85" h="344">
                  <a:moveTo>
                    <a:pt x="22" y="200"/>
                  </a:moveTo>
                  <a:lnTo>
                    <a:pt x="61" y="172"/>
                  </a:lnTo>
                  <a:lnTo>
                    <a:pt x="83" y="141"/>
                  </a:lnTo>
                  <a:lnTo>
                    <a:pt x="79" y="130"/>
                  </a:lnTo>
                  <a:lnTo>
                    <a:pt x="99" y="103"/>
                  </a:lnTo>
                  <a:lnTo>
                    <a:pt x="121" y="83"/>
                  </a:lnTo>
                  <a:lnTo>
                    <a:pt x="136" y="86"/>
                  </a:lnTo>
                  <a:lnTo>
                    <a:pt x="159" y="78"/>
                  </a:lnTo>
                  <a:lnTo>
                    <a:pt x="161" y="73"/>
                  </a:lnTo>
                  <a:lnTo>
                    <a:pt x="165" y="63"/>
                  </a:lnTo>
                  <a:lnTo>
                    <a:pt x="167" y="58"/>
                  </a:lnTo>
                  <a:lnTo>
                    <a:pt x="182" y="67"/>
                  </a:lnTo>
                  <a:lnTo>
                    <a:pt x="186" y="65"/>
                  </a:lnTo>
                  <a:lnTo>
                    <a:pt x="194" y="58"/>
                  </a:lnTo>
                  <a:lnTo>
                    <a:pt x="193" y="37"/>
                  </a:lnTo>
                  <a:lnTo>
                    <a:pt x="210" y="26"/>
                  </a:lnTo>
                  <a:lnTo>
                    <a:pt x="205" y="14"/>
                  </a:lnTo>
                  <a:lnTo>
                    <a:pt x="216" y="0"/>
                  </a:lnTo>
                  <a:lnTo>
                    <a:pt x="233" y="35"/>
                  </a:lnTo>
                  <a:lnTo>
                    <a:pt x="238" y="60"/>
                  </a:lnTo>
                  <a:lnTo>
                    <a:pt x="231" y="78"/>
                  </a:lnTo>
                  <a:lnTo>
                    <a:pt x="229" y="88"/>
                  </a:lnTo>
                  <a:lnTo>
                    <a:pt x="188" y="118"/>
                  </a:lnTo>
                  <a:lnTo>
                    <a:pt x="258" y="189"/>
                  </a:lnTo>
                  <a:lnTo>
                    <a:pt x="284" y="302"/>
                  </a:lnTo>
                  <a:lnTo>
                    <a:pt x="272" y="329"/>
                  </a:lnTo>
                  <a:lnTo>
                    <a:pt x="191" y="340"/>
                  </a:lnTo>
                  <a:lnTo>
                    <a:pt x="175" y="319"/>
                  </a:lnTo>
                  <a:lnTo>
                    <a:pt x="169" y="322"/>
                  </a:lnTo>
                  <a:lnTo>
                    <a:pt x="163" y="330"/>
                  </a:lnTo>
                  <a:lnTo>
                    <a:pt x="135" y="329"/>
                  </a:lnTo>
                  <a:lnTo>
                    <a:pt x="84" y="343"/>
                  </a:lnTo>
                  <a:lnTo>
                    <a:pt x="74" y="335"/>
                  </a:lnTo>
                  <a:lnTo>
                    <a:pt x="24" y="309"/>
                  </a:lnTo>
                  <a:lnTo>
                    <a:pt x="0" y="283"/>
                  </a:lnTo>
                  <a:lnTo>
                    <a:pt x="6" y="275"/>
                  </a:lnTo>
                  <a:lnTo>
                    <a:pt x="16" y="266"/>
                  </a:lnTo>
                  <a:lnTo>
                    <a:pt x="4" y="239"/>
                  </a:lnTo>
                  <a:lnTo>
                    <a:pt x="4" y="232"/>
                  </a:lnTo>
                  <a:lnTo>
                    <a:pt x="8" y="224"/>
                  </a:lnTo>
                  <a:lnTo>
                    <a:pt x="0" y="211"/>
                  </a:lnTo>
                  <a:lnTo>
                    <a:pt x="3" y="202"/>
                  </a:lnTo>
                  <a:lnTo>
                    <a:pt x="11" y="19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93" name="Line 690">
              <a:extLst>
                <a:ext uri="{FF2B5EF4-FFF2-40B4-BE49-F238E27FC236}">
                  <a16:creationId xmlns:a16="http://schemas.microsoft.com/office/drawing/2014/main" id="{AE4A9B9C-A828-8097-BC6C-91E4E3890E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61969" y="4445219"/>
              <a:ext cx="194625" cy="23489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94" name="Freeform 691">
              <a:extLst>
                <a:ext uri="{FF2B5EF4-FFF2-40B4-BE49-F238E27FC236}">
                  <a16:creationId xmlns:a16="http://schemas.microsoft.com/office/drawing/2014/main" id="{537AD4F7-81C9-4D5F-A70A-1CC6AC80D9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6534" y="4416697"/>
              <a:ext cx="642597" cy="441260"/>
            </a:xfrm>
            <a:custGeom>
              <a:avLst/>
              <a:gdLst>
                <a:gd name="T0" fmla="*/ 390625334 w 383"/>
                <a:gd name="T1" fmla="*/ 42841811 h 263"/>
                <a:gd name="T2" fmla="*/ 433467231 w 383"/>
                <a:gd name="T3" fmla="*/ 52922424 h 263"/>
                <a:gd name="T4" fmla="*/ 451109133 w 383"/>
                <a:gd name="T5" fmla="*/ 27720892 h 263"/>
                <a:gd name="T6" fmla="*/ 481351033 w 383"/>
                <a:gd name="T7" fmla="*/ 5040306 h 263"/>
                <a:gd name="T8" fmla="*/ 498991348 w 383"/>
                <a:gd name="T9" fmla="*/ 20161226 h 263"/>
                <a:gd name="T10" fmla="*/ 514112298 w 383"/>
                <a:gd name="T11" fmla="*/ 22680585 h 263"/>
                <a:gd name="T12" fmla="*/ 531754200 w 383"/>
                <a:gd name="T13" fmla="*/ 0 h 263"/>
                <a:gd name="T14" fmla="*/ 624999264 w 383"/>
                <a:gd name="T15" fmla="*/ 0 h 263"/>
                <a:gd name="T16" fmla="*/ 650200847 w 383"/>
                <a:gd name="T17" fmla="*/ 37801505 h 263"/>
                <a:gd name="T18" fmla="*/ 665321797 w 383"/>
                <a:gd name="T19" fmla="*/ 98285182 h 263"/>
                <a:gd name="T20" fmla="*/ 657762116 w 383"/>
                <a:gd name="T21" fmla="*/ 131047968 h 263"/>
                <a:gd name="T22" fmla="*/ 685483064 w 383"/>
                <a:gd name="T23" fmla="*/ 151209194 h 263"/>
                <a:gd name="T24" fmla="*/ 690523380 w 383"/>
                <a:gd name="T25" fmla="*/ 189010699 h 263"/>
                <a:gd name="T26" fmla="*/ 720765280 w 383"/>
                <a:gd name="T27" fmla="*/ 204131618 h 263"/>
                <a:gd name="T28" fmla="*/ 796370030 w 383"/>
                <a:gd name="T29" fmla="*/ 189010699 h 263"/>
                <a:gd name="T30" fmla="*/ 808971615 w 383"/>
                <a:gd name="T31" fmla="*/ 246975017 h 263"/>
                <a:gd name="T32" fmla="*/ 793850665 w 383"/>
                <a:gd name="T33" fmla="*/ 347781146 h 263"/>
                <a:gd name="T34" fmla="*/ 808971615 w 383"/>
                <a:gd name="T35" fmla="*/ 345260199 h 263"/>
                <a:gd name="T36" fmla="*/ 846773196 w 383"/>
                <a:gd name="T37" fmla="*/ 395663264 h 263"/>
                <a:gd name="T38" fmla="*/ 859374782 w 383"/>
                <a:gd name="T39" fmla="*/ 443546969 h 263"/>
                <a:gd name="T40" fmla="*/ 907256996 w 383"/>
                <a:gd name="T41" fmla="*/ 476308167 h 263"/>
                <a:gd name="T42" fmla="*/ 912297313 w 383"/>
                <a:gd name="T43" fmla="*/ 506550006 h 263"/>
                <a:gd name="T44" fmla="*/ 889616682 w 383"/>
                <a:gd name="T45" fmla="*/ 506550006 h 263"/>
                <a:gd name="T46" fmla="*/ 866934463 w 383"/>
                <a:gd name="T47" fmla="*/ 524191872 h 263"/>
                <a:gd name="T48" fmla="*/ 866934463 w 383"/>
                <a:gd name="T49" fmla="*/ 539312792 h 263"/>
                <a:gd name="T50" fmla="*/ 927418263 w 383"/>
                <a:gd name="T51" fmla="*/ 584673962 h 263"/>
                <a:gd name="T52" fmla="*/ 934979531 w 383"/>
                <a:gd name="T53" fmla="*/ 614915801 h 263"/>
                <a:gd name="T54" fmla="*/ 934979531 w 383"/>
                <a:gd name="T55" fmla="*/ 630036720 h 263"/>
                <a:gd name="T56" fmla="*/ 955140798 w 383"/>
                <a:gd name="T57" fmla="*/ 637597974 h 263"/>
                <a:gd name="T58" fmla="*/ 962700479 w 383"/>
                <a:gd name="T59" fmla="*/ 660280147 h 263"/>
                <a:gd name="T60" fmla="*/ 375504384 w 383"/>
                <a:gd name="T61" fmla="*/ 655239840 h 263"/>
                <a:gd name="T62" fmla="*/ 325101217 w 383"/>
                <a:gd name="T63" fmla="*/ 647678587 h 263"/>
                <a:gd name="T64" fmla="*/ 312499632 w 383"/>
                <a:gd name="T65" fmla="*/ 622477055 h 263"/>
                <a:gd name="T66" fmla="*/ 322580265 w 383"/>
                <a:gd name="T67" fmla="*/ 614915801 h 263"/>
                <a:gd name="T68" fmla="*/ 299899634 w 383"/>
                <a:gd name="T69" fmla="*/ 569554630 h 263"/>
                <a:gd name="T70" fmla="*/ 284778684 w 383"/>
                <a:gd name="T71" fmla="*/ 559474017 h 263"/>
                <a:gd name="T72" fmla="*/ 269657734 w 383"/>
                <a:gd name="T73" fmla="*/ 561993377 h 263"/>
                <a:gd name="T74" fmla="*/ 264617418 w 383"/>
                <a:gd name="T75" fmla="*/ 519151566 h 263"/>
                <a:gd name="T76" fmla="*/ 254536784 w 383"/>
                <a:gd name="T77" fmla="*/ 504030646 h 263"/>
                <a:gd name="T78" fmla="*/ 181451399 w 383"/>
                <a:gd name="T79" fmla="*/ 425905102 h 263"/>
                <a:gd name="T80" fmla="*/ 181451399 w 383"/>
                <a:gd name="T81" fmla="*/ 385582651 h 263"/>
                <a:gd name="T82" fmla="*/ 176411083 w 383"/>
                <a:gd name="T83" fmla="*/ 378022985 h 263"/>
                <a:gd name="T84" fmla="*/ 156249816 w 383"/>
                <a:gd name="T85" fmla="*/ 393143904 h 263"/>
                <a:gd name="T86" fmla="*/ 148690135 w 383"/>
                <a:gd name="T87" fmla="*/ 378022985 h 263"/>
                <a:gd name="T88" fmla="*/ 148690135 w 383"/>
                <a:gd name="T89" fmla="*/ 360381118 h 263"/>
                <a:gd name="T90" fmla="*/ 123488552 w 383"/>
                <a:gd name="T91" fmla="*/ 357861759 h 263"/>
                <a:gd name="T92" fmla="*/ 141128866 w 383"/>
                <a:gd name="T93" fmla="*/ 332660227 h 263"/>
                <a:gd name="T94" fmla="*/ 120967599 w 383"/>
                <a:gd name="T95" fmla="*/ 317539307 h 263"/>
                <a:gd name="T96" fmla="*/ 110886966 w 383"/>
                <a:gd name="T97" fmla="*/ 335179586 h 263"/>
                <a:gd name="T98" fmla="*/ 98286968 w 383"/>
                <a:gd name="T99" fmla="*/ 322579614 h 263"/>
                <a:gd name="T100" fmla="*/ 35282217 w 383"/>
                <a:gd name="T101" fmla="*/ 325098973 h 263"/>
                <a:gd name="T102" fmla="*/ 17641902 w 383"/>
                <a:gd name="T103" fmla="*/ 342740840 h 263"/>
                <a:gd name="T104" fmla="*/ 0 w 383"/>
                <a:gd name="T105" fmla="*/ 320058667 h 263"/>
                <a:gd name="T106" fmla="*/ 12601585 w 383"/>
                <a:gd name="T107" fmla="*/ 274695909 h 263"/>
                <a:gd name="T108" fmla="*/ 42843485 w 383"/>
                <a:gd name="T109" fmla="*/ 252015323 h 263"/>
                <a:gd name="T110" fmla="*/ 37803169 w 383"/>
                <a:gd name="T111" fmla="*/ 234373457 h 263"/>
                <a:gd name="T112" fmla="*/ 17641902 w 383"/>
                <a:gd name="T113" fmla="*/ 231854097 h 263"/>
                <a:gd name="T114" fmla="*/ 80645066 w 383"/>
                <a:gd name="T115" fmla="*/ 168849473 h 263"/>
                <a:gd name="T116" fmla="*/ 75604750 w 383"/>
                <a:gd name="T117" fmla="*/ 151209194 h 263"/>
                <a:gd name="T118" fmla="*/ 60483800 w 383"/>
                <a:gd name="T119" fmla="*/ 138607634 h 263"/>
                <a:gd name="T120" fmla="*/ 98286968 w 383"/>
                <a:gd name="T121" fmla="*/ 78123956 h 26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83"/>
                <a:gd name="T184" fmla="*/ 0 h 263"/>
                <a:gd name="T185" fmla="*/ 383 w 383"/>
                <a:gd name="T186" fmla="*/ 263 h 26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83" h="263">
                  <a:moveTo>
                    <a:pt x="155" y="17"/>
                  </a:moveTo>
                  <a:lnTo>
                    <a:pt x="172" y="21"/>
                  </a:lnTo>
                  <a:lnTo>
                    <a:pt x="179" y="11"/>
                  </a:lnTo>
                  <a:lnTo>
                    <a:pt x="191" y="2"/>
                  </a:lnTo>
                  <a:lnTo>
                    <a:pt x="198" y="8"/>
                  </a:lnTo>
                  <a:lnTo>
                    <a:pt x="204" y="9"/>
                  </a:lnTo>
                  <a:lnTo>
                    <a:pt x="211" y="0"/>
                  </a:lnTo>
                  <a:lnTo>
                    <a:pt x="248" y="0"/>
                  </a:lnTo>
                  <a:lnTo>
                    <a:pt x="258" y="15"/>
                  </a:lnTo>
                  <a:lnTo>
                    <a:pt x="264" y="39"/>
                  </a:lnTo>
                  <a:lnTo>
                    <a:pt x="261" y="52"/>
                  </a:lnTo>
                  <a:lnTo>
                    <a:pt x="272" y="60"/>
                  </a:lnTo>
                  <a:lnTo>
                    <a:pt x="274" y="75"/>
                  </a:lnTo>
                  <a:lnTo>
                    <a:pt x="286" y="81"/>
                  </a:lnTo>
                  <a:lnTo>
                    <a:pt x="316" y="75"/>
                  </a:lnTo>
                  <a:lnTo>
                    <a:pt x="321" y="98"/>
                  </a:lnTo>
                  <a:lnTo>
                    <a:pt x="315" y="138"/>
                  </a:lnTo>
                  <a:lnTo>
                    <a:pt x="321" y="137"/>
                  </a:lnTo>
                  <a:lnTo>
                    <a:pt x="336" y="157"/>
                  </a:lnTo>
                  <a:lnTo>
                    <a:pt x="341" y="176"/>
                  </a:lnTo>
                  <a:lnTo>
                    <a:pt x="360" y="189"/>
                  </a:lnTo>
                  <a:lnTo>
                    <a:pt x="362" y="201"/>
                  </a:lnTo>
                  <a:lnTo>
                    <a:pt x="353" y="201"/>
                  </a:lnTo>
                  <a:lnTo>
                    <a:pt x="344" y="208"/>
                  </a:lnTo>
                  <a:lnTo>
                    <a:pt x="344" y="214"/>
                  </a:lnTo>
                  <a:lnTo>
                    <a:pt x="368" y="232"/>
                  </a:lnTo>
                  <a:lnTo>
                    <a:pt x="371" y="244"/>
                  </a:lnTo>
                  <a:lnTo>
                    <a:pt x="371" y="250"/>
                  </a:lnTo>
                  <a:lnTo>
                    <a:pt x="379" y="253"/>
                  </a:lnTo>
                  <a:lnTo>
                    <a:pt x="382" y="262"/>
                  </a:lnTo>
                  <a:lnTo>
                    <a:pt x="149" y="260"/>
                  </a:lnTo>
                  <a:lnTo>
                    <a:pt x="129" y="257"/>
                  </a:lnTo>
                  <a:lnTo>
                    <a:pt x="124" y="247"/>
                  </a:lnTo>
                  <a:lnTo>
                    <a:pt x="128" y="244"/>
                  </a:lnTo>
                  <a:lnTo>
                    <a:pt x="119" y="226"/>
                  </a:lnTo>
                  <a:lnTo>
                    <a:pt x="113" y="222"/>
                  </a:lnTo>
                  <a:lnTo>
                    <a:pt x="107" y="223"/>
                  </a:lnTo>
                  <a:lnTo>
                    <a:pt x="105" y="206"/>
                  </a:lnTo>
                  <a:lnTo>
                    <a:pt x="101" y="200"/>
                  </a:lnTo>
                  <a:lnTo>
                    <a:pt x="72" y="169"/>
                  </a:lnTo>
                  <a:lnTo>
                    <a:pt x="72" y="153"/>
                  </a:lnTo>
                  <a:lnTo>
                    <a:pt x="70" y="150"/>
                  </a:lnTo>
                  <a:lnTo>
                    <a:pt x="62" y="156"/>
                  </a:lnTo>
                  <a:lnTo>
                    <a:pt x="59" y="150"/>
                  </a:lnTo>
                  <a:lnTo>
                    <a:pt x="59" y="143"/>
                  </a:lnTo>
                  <a:lnTo>
                    <a:pt x="49" y="142"/>
                  </a:lnTo>
                  <a:lnTo>
                    <a:pt x="56" y="132"/>
                  </a:lnTo>
                  <a:lnTo>
                    <a:pt x="48" y="126"/>
                  </a:lnTo>
                  <a:lnTo>
                    <a:pt x="44" y="133"/>
                  </a:lnTo>
                  <a:lnTo>
                    <a:pt x="39" y="128"/>
                  </a:lnTo>
                  <a:lnTo>
                    <a:pt x="14" y="129"/>
                  </a:lnTo>
                  <a:lnTo>
                    <a:pt x="7" y="136"/>
                  </a:lnTo>
                  <a:lnTo>
                    <a:pt x="0" y="127"/>
                  </a:lnTo>
                  <a:lnTo>
                    <a:pt x="5" y="109"/>
                  </a:lnTo>
                  <a:lnTo>
                    <a:pt x="17" y="100"/>
                  </a:lnTo>
                  <a:lnTo>
                    <a:pt x="15" y="93"/>
                  </a:lnTo>
                  <a:lnTo>
                    <a:pt x="7" y="92"/>
                  </a:lnTo>
                  <a:lnTo>
                    <a:pt x="32" y="67"/>
                  </a:lnTo>
                  <a:lnTo>
                    <a:pt x="30" y="60"/>
                  </a:lnTo>
                  <a:lnTo>
                    <a:pt x="24" y="55"/>
                  </a:lnTo>
                  <a:lnTo>
                    <a:pt x="39" y="3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95" name="Freeform 692">
              <a:extLst>
                <a:ext uri="{FF2B5EF4-FFF2-40B4-BE49-F238E27FC236}">
                  <a16:creationId xmlns:a16="http://schemas.microsoft.com/office/drawing/2014/main" id="{91AA5BF0-4760-01E2-CA19-CB3178594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5299" y="3473774"/>
              <a:ext cx="567096" cy="503339"/>
            </a:xfrm>
            <a:custGeom>
              <a:avLst/>
              <a:gdLst>
                <a:gd name="T0" fmla="*/ 564515000 w 338"/>
                <a:gd name="T1" fmla="*/ 55443438 h 300"/>
                <a:gd name="T2" fmla="*/ 577114988 w 338"/>
                <a:gd name="T3" fmla="*/ 60483750 h 300"/>
                <a:gd name="T4" fmla="*/ 544353750 w 338"/>
                <a:gd name="T5" fmla="*/ 126007813 h 300"/>
                <a:gd name="T6" fmla="*/ 549394063 w 338"/>
                <a:gd name="T7" fmla="*/ 194051238 h 300"/>
                <a:gd name="T8" fmla="*/ 592235925 w 338"/>
                <a:gd name="T9" fmla="*/ 199091550 h 300"/>
                <a:gd name="T10" fmla="*/ 624998750 w 338"/>
                <a:gd name="T11" fmla="*/ 224293113 h 300"/>
                <a:gd name="T12" fmla="*/ 647680950 w 338"/>
                <a:gd name="T13" fmla="*/ 201612500 h 300"/>
                <a:gd name="T14" fmla="*/ 705643750 w 338"/>
                <a:gd name="T15" fmla="*/ 181451250 h 300"/>
                <a:gd name="T16" fmla="*/ 718245325 w 338"/>
                <a:gd name="T17" fmla="*/ 206652813 h 300"/>
                <a:gd name="T18" fmla="*/ 718245325 w 338"/>
                <a:gd name="T19" fmla="*/ 221773750 h 300"/>
                <a:gd name="T20" fmla="*/ 745966250 w 338"/>
                <a:gd name="T21" fmla="*/ 236894688 h 300"/>
                <a:gd name="T22" fmla="*/ 715724375 w 338"/>
                <a:gd name="T23" fmla="*/ 274696238 h 300"/>
                <a:gd name="T24" fmla="*/ 720764688 w 338"/>
                <a:gd name="T25" fmla="*/ 317539688 h 300"/>
                <a:gd name="T26" fmla="*/ 791329063 w 338"/>
                <a:gd name="T27" fmla="*/ 342741250 h 300"/>
                <a:gd name="T28" fmla="*/ 836691875 w 338"/>
                <a:gd name="T29" fmla="*/ 418345938 h 300"/>
                <a:gd name="T30" fmla="*/ 834172513 w 338"/>
                <a:gd name="T31" fmla="*/ 448587813 h 300"/>
                <a:gd name="T32" fmla="*/ 839212825 w 338"/>
                <a:gd name="T33" fmla="*/ 488910313 h 300"/>
                <a:gd name="T34" fmla="*/ 849293450 w 338"/>
                <a:gd name="T35" fmla="*/ 498990938 h 300"/>
                <a:gd name="T36" fmla="*/ 763608138 w 338"/>
                <a:gd name="T37" fmla="*/ 511590925 h 300"/>
                <a:gd name="T38" fmla="*/ 761087188 w 338"/>
                <a:gd name="T39" fmla="*/ 526711863 h 300"/>
                <a:gd name="T40" fmla="*/ 745966250 w 338"/>
                <a:gd name="T41" fmla="*/ 534273125 h 300"/>
                <a:gd name="T42" fmla="*/ 688003450 w 338"/>
                <a:gd name="T43" fmla="*/ 524192500 h 300"/>
                <a:gd name="T44" fmla="*/ 433466875 w 338"/>
                <a:gd name="T45" fmla="*/ 652721263 h 300"/>
                <a:gd name="T46" fmla="*/ 446066863 w 338"/>
                <a:gd name="T47" fmla="*/ 670361563 h 300"/>
                <a:gd name="T48" fmla="*/ 380544388 w 338"/>
                <a:gd name="T49" fmla="*/ 655240625 h 300"/>
                <a:gd name="T50" fmla="*/ 380544388 w 338"/>
                <a:gd name="T51" fmla="*/ 670361563 h 300"/>
                <a:gd name="T52" fmla="*/ 375504075 w 338"/>
                <a:gd name="T53" fmla="*/ 685482500 h 300"/>
                <a:gd name="T54" fmla="*/ 365423450 w 338"/>
                <a:gd name="T55" fmla="*/ 690522813 h 300"/>
                <a:gd name="T56" fmla="*/ 357862188 w 338"/>
                <a:gd name="T57" fmla="*/ 685482500 h 300"/>
                <a:gd name="T58" fmla="*/ 350302513 w 338"/>
                <a:gd name="T59" fmla="*/ 682963138 h 300"/>
                <a:gd name="T60" fmla="*/ 342741250 w 338"/>
                <a:gd name="T61" fmla="*/ 693043763 h 300"/>
                <a:gd name="T62" fmla="*/ 234373738 w 338"/>
                <a:gd name="T63" fmla="*/ 743446888 h 300"/>
                <a:gd name="T64" fmla="*/ 168851263 w 338"/>
                <a:gd name="T65" fmla="*/ 708164700 h 300"/>
                <a:gd name="T66" fmla="*/ 115927188 w 338"/>
                <a:gd name="T67" fmla="*/ 753527513 h 300"/>
                <a:gd name="T68" fmla="*/ 90725625 w 338"/>
                <a:gd name="T69" fmla="*/ 740925938 h 300"/>
                <a:gd name="T70" fmla="*/ 95765938 w 338"/>
                <a:gd name="T71" fmla="*/ 705643750 h 300"/>
                <a:gd name="T72" fmla="*/ 65524063 w 338"/>
                <a:gd name="T73" fmla="*/ 622477800 h 300"/>
                <a:gd name="T74" fmla="*/ 20161250 w 338"/>
                <a:gd name="T75" fmla="*/ 632558425 h 300"/>
                <a:gd name="T76" fmla="*/ 7559675 w 338"/>
                <a:gd name="T77" fmla="*/ 614918125 h 300"/>
                <a:gd name="T78" fmla="*/ 20161250 w 338"/>
                <a:gd name="T79" fmla="*/ 561994050 h 300"/>
                <a:gd name="T80" fmla="*/ 0 w 338"/>
                <a:gd name="T81" fmla="*/ 526711863 h 300"/>
                <a:gd name="T82" fmla="*/ 27720925 w 338"/>
                <a:gd name="T83" fmla="*/ 463708750 h 300"/>
                <a:gd name="T84" fmla="*/ 73083738 w 338"/>
                <a:gd name="T85" fmla="*/ 430945925 h 300"/>
                <a:gd name="T86" fmla="*/ 68043425 w 338"/>
                <a:gd name="T87" fmla="*/ 410784675 h 300"/>
                <a:gd name="T88" fmla="*/ 70564375 w 338"/>
                <a:gd name="T89" fmla="*/ 375504075 h 300"/>
                <a:gd name="T90" fmla="*/ 95765938 w 338"/>
                <a:gd name="T91" fmla="*/ 355342825 h 300"/>
                <a:gd name="T92" fmla="*/ 100806250 w 338"/>
                <a:gd name="T93" fmla="*/ 330141263 h 300"/>
                <a:gd name="T94" fmla="*/ 70564375 w 338"/>
                <a:gd name="T95" fmla="*/ 262096250 h 300"/>
                <a:gd name="T96" fmla="*/ 80645000 w 338"/>
                <a:gd name="T97" fmla="*/ 257055938 h 300"/>
                <a:gd name="T98" fmla="*/ 100806250 w 338"/>
                <a:gd name="T99" fmla="*/ 264615613 h 300"/>
                <a:gd name="T100" fmla="*/ 108365925 w 338"/>
                <a:gd name="T101" fmla="*/ 226814063 h 300"/>
                <a:gd name="T102" fmla="*/ 176410938 w 338"/>
                <a:gd name="T103" fmla="*/ 221773750 h 300"/>
                <a:gd name="T104" fmla="*/ 221773750 w 338"/>
                <a:gd name="T105" fmla="*/ 274696238 h 300"/>
                <a:gd name="T106" fmla="*/ 249494675 w 338"/>
                <a:gd name="T107" fmla="*/ 267136563 h 300"/>
                <a:gd name="T108" fmla="*/ 292338125 w 338"/>
                <a:gd name="T109" fmla="*/ 173891575 h 300"/>
                <a:gd name="T110" fmla="*/ 279736550 w 338"/>
                <a:gd name="T111" fmla="*/ 166330313 h 300"/>
                <a:gd name="T112" fmla="*/ 297378438 w 338"/>
                <a:gd name="T113" fmla="*/ 123486863 h 300"/>
                <a:gd name="T114" fmla="*/ 337700938 w 338"/>
                <a:gd name="T115" fmla="*/ 113406238 h 300"/>
                <a:gd name="T116" fmla="*/ 511590925 w 338"/>
                <a:gd name="T117" fmla="*/ 0 h 300"/>
                <a:gd name="T118" fmla="*/ 564515000 w 338"/>
                <a:gd name="T119" fmla="*/ 55443438 h 30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38"/>
                <a:gd name="T181" fmla="*/ 0 h 300"/>
                <a:gd name="T182" fmla="*/ 338 w 338"/>
                <a:gd name="T183" fmla="*/ 300 h 30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38" h="300">
                  <a:moveTo>
                    <a:pt x="224" y="22"/>
                  </a:moveTo>
                  <a:lnTo>
                    <a:pt x="229" y="24"/>
                  </a:lnTo>
                  <a:lnTo>
                    <a:pt x="216" y="50"/>
                  </a:lnTo>
                  <a:lnTo>
                    <a:pt x="218" y="77"/>
                  </a:lnTo>
                  <a:lnTo>
                    <a:pt x="235" y="79"/>
                  </a:lnTo>
                  <a:lnTo>
                    <a:pt x="248" y="89"/>
                  </a:lnTo>
                  <a:lnTo>
                    <a:pt x="257" y="80"/>
                  </a:lnTo>
                  <a:lnTo>
                    <a:pt x="280" y="72"/>
                  </a:lnTo>
                  <a:lnTo>
                    <a:pt x="285" y="82"/>
                  </a:lnTo>
                  <a:lnTo>
                    <a:pt x="285" y="88"/>
                  </a:lnTo>
                  <a:lnTo>
                    <a:pt x="296" y="94"/>
                  </a:lnTo>
                  <a:lnTo>
                    <a:pt x="284" y="109"/>
                  </a:lnTo>
                  <a:lnTo>
                    <a:pt x="286" y="126"/>
                  </a:lnTo>
                  <a:lnTo>
                    <a:pt x="314" y="136"/>
                  </a:lnTo>
                  <a:lnTo>
                    <a:pt x="332" y="166"/>
                  </a:lnTo>
                  <a:lnTo>
                    <a:pt x="331" y="178"/>
                  </a:lnTo>
                  <a:lnTo>
                    <a:pt x="333" y="194"/>
                  </a:lnTo>
                  <a:lnTo>
                    <a:pt x="337" y="198"/>
                  </a:lnTo>
                  <a:lnTo>
                    <a:pt x="303" y="203"/>
                  </a:lnTo>
                  <a:lnTo>
                    <a:pt x="302" y="209"/>
                  </a:lnTo>
                  <a:lnTo>
                    <a:pt x="296" y="212"/>
                  </a:lnTo>
                  <a:lnTo>
                    <a:pt x="273" y="208"/>
                  </a:lnTo>
                  <a:lnTo>
                    <a:pt x="172" y="259"/>
                  </a:lnTo>
                  <a:lnTo>
                    <a:pt x="177" y="266"/>
                  </a:lnTo>
                  <a:lnTo>
                    <a:pt x="151" y="260"/>
                  </a:lnTo>
                  <a:lnTo>
                    <a:pt x="151" y="266"/>
                  </a:lnTo>
                  <a:lnTo>
                    <a:pt x="149" y="272"/>
                  </a:lnTo>
                  <a:lnTo>
                    <a:pt x="145" y="274"/>
                  </a:lnTo>
                  <a:lnTo>
                    <a:pt x="142" y="272"/>
                  </a:lnTo>
                  <a:lnTo>
                    <a:pt x="139" y="271"/>
                  </a:lnTo>
                  <a:lnTo>
                    <a:pt x="136" y="275"/>
                  </a:lnTo>
                  <a:lnTo>
                    <a:pt x="93" y="295"/>
                  </a:lnTo>
                  <a:lnTo>
                    <a:pt x="67" y="281"/>
                  </a:lnTo>
                  <a:lnTo>
                    <a:pt x="46" y="299"/>
                  </a:lnTo>
                  <a:lnTo>
                    <a:pt x="36" y="294"/>
                  </a:lnTo>
                  <a:lnTo>
                    <a:pt x="38" y="280"/>
                  </a:lnTo>
                  <a:lnTo>
                    <a:pt x="26" y="247"/>
                  </a:lnTo>
                  <a:lnTo>
                    <a:pt x="8" y="251"/>
                  </a:lnTo>
                  <a:lnTo>
                    <a:pt x="3" y="244"/>
                  </a:lnTo>
                  <a:lnTo>
                    <a:pt x="8" y="223"/>
                  </a:lnTo>
                  <a:lnTo>
                    <a:pt x="0" y="209"/>
                  </a:lnTo>
                  <a:lnTo>
                    <a:pt x="11" y="184"/>
                  </a:lnTo>
                  <a:lnTo>
                    <a:pt x="29" y="171"/>
                  </a:lnTo>
                  <a:lnTo>
                    <a:pt x="27" y="163"/>
                  </a:lnTo>
                  <a:lnTo>
                    <a:pt x="28" y="149"/>
                  </a:lnTo>
                  <a:lnTo>
                    <a:pt x="38" y="141"/>
                  </a:lnTo>
                  <a:lnTo>
                    <a:pt x="40" y="131"/>
                  </a:lnTo>
                  <a:lnTo>
                    <a:pt x="28" y="104"/>
                  </a:lnTo>
                  <a:lnTo>
                    <a:pt x="32" y="102"/>
                  </a:lnTo>
                  <a:lnTo>
                    <a:pt x="40" y="105"/>
                  </a:lnTo>
                  <a:lnTo>
                    <a:pt x="43" y="90"/>
                  </a:lnTo>
                  <a:lnTo>
                    <a:pt x="70" y="88"/>
                  </a:lnTo>
                  <a:lnTo>
                    <a:pt x="88" y="109"/>
                  </a:lnTo>
                  <a:lnTo>
                    <a:pt x="99" y="106"/>
                  </a:lnTo>
                  <a:lnTo>
                    <a:pt x="116" y="69"/>
                  </a:lnTo>
                  <a:lnTo>
                    <a:pt x="111" y="66"/>
                  </a:lnTo>
                  <a:lnTo>
                    <a:pt x="118" y="49"/>
                  </a:lnTo>
                  <a:lnTo>
                    <a:pt x="134" y="45"/>
                  </a:lnTo>
                  <a:lnTo>
                    <a:pt x="203" y="0"/>
                  </a:lnTo>
                  <a:lnTo>
                    <a:pt x="224" y="2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96" name="Line 693">
              <a:extLst>
                <a:ext uri="{FF2B5EF4-FFF2-40B4-BE49-F238E27FC236}">
                  <a16:creationId xmlns:a16="http://schemas.microsoft.com/office/drawing/2014/main" id="{BCC6B888-111F-1564-8AA2-6A2A24690C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22143" y="3722088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97" name="Freeform 694">
              <a:extLst>
                <a:ext uri="{FF2B5EF4-FFF2-40B4-BE49-F238E27FC236}">
                  <a16:creationId xmlns:a16="http://schemas.microsoft.com/office/drawing/2014/main" id="{58036180-B749-6F72-1B31-28E7CED625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7735" y="3463707"/>
              <a:ext cx="666085" cy="540251"/>
            </a:xfrm>
            <a:custGeom>
              <a:avLst/>
              <a:gdLst>
                <a:gd name="T0" fmla="*/ 977819849 w 397"/>
                <a:gd name="T1" fmla="*/ 400705638 h 322"/>
                <a:gd name="T2" fmla="*/ 970258593 w 397"/>
                <a:gd name="T3" fmla="*/ 403225000 h 322"/>
                <a:gd name="T4" fmla="*/ 962698924 w 397"/>
                <a:gd name="T5" fmla="*/ 418345938 h 322"/>
                <a:gd name="T6" fmla="*/ 957658615 w 397"/>
                <a:gd name="T7" fmla="*/ 446066863 h 322"/>
                <a:gd name="T8" fmla="*/ 965218284 w 397"/>
                <a:gd name="T9" fmla="*/ 461187800 h 322"/>
                <a:gd name="T10" fmla="*/ 952618307 w 397"/>
                <a:gd name="T11" fmla="*/ 478829688 h 322"/>
                <a:gd name="T12" fmla="*/ 934976433 w 397"/>
                <a:gd name="T13" fmla="*/ 504031250 h 322"/>
                <a:gd name="T14" fmla="*/ 952618307 w 397"/>
                <a:gd name="T15" fmla="*/ 534273125 h 322"/>
                <a:gd name="T16" fmla="*/ 934976433 w 397"/>
                <a:gd name="T17" fmla="*/ 559474688 h 322"/>
                <a:gd name="T18" fmla="*/ 924895816 w 397"/>
                <a:gd name="T19" fmla="*/ 594756875 h 322"/>
                <a:gd name="T20" fmla="*/ 907255530 w 397"/>
                <a:gd name="T21" fmla="*/ 627518113 h 322"/>
                <a:gd name="T22" fmla="*/ 897174913 w 397"/>
                <a:gd name="T23" fmla="*/ 655240625 h 322"/>
                <a:gd name="T24" fmla="*/ 904734582 w 397"/>
                <a:gd name="T25" fmla="*/ 677922825 h 322"/>
                <a:gd name="T26" fmla="*/ 630038563 w 397"/>
                <a:gd name="T27" fmla="*/ 788809700 h 322"/>
                <a:gd name="T28" fmla="*/ 372982829 w 397"/>
                <a:gd name="T29" fmla="*/ 662801888 h 322"/>
                <a:gd name="T30" fmla="*/ 347781287 w 397"/>
                <a:gd name="T31" fmla="*/ 647680950 h 322"/>
                <a:gd name="T32" fmla="*/ 327620053 w 397"/>
                <a:gd name="T33" fmla="*/ 640119688 h 322"/>
                <a:gd name="T34" fmla="*/ 317539436 w 397"/>
                <a:gd name="T35" fmla="*/ 624998750 h 322"/>
                <a:gd name="T36" fmla="*/ 272176659 w 397"/>
                <a:gd name="T37" fmla="*/ 614918125 h 322"/>
                <a:gd name="T38" fmla="*/ 239413860 w 397"/>
                <a:gd name="T39" fmla="*/ 607356863 h 322"/>
                <a:gd name="T40" fmla="*/ 246975117 w 397"/>
                <a:gd name="T41" fmla="*/ 569555313 h 322"/>
                <a:gd name="T42" fmla="*/ 0 w 397"/>
                <a:gd name="T43" fmla="*/ 156249688 h 322"/>
                <a:gd name="T44" fmla="*/ 196572032 w 397"/>
                <a:gd name="T45" fmla="*/ 75604688 h 322"/>
                <a:gd name="T46" fmla="*/ 289816945 w 397"/>
                <a:gd name="T47" fmla="*/ 113406238 h 322"/>
                <a:gd name="T48" fmla="*/ 299897562 w 397"/>
                <a:gd name="T49" fmla="*/ 158769050 h 322"/>
                <a:gd name="T50" fmla="*/ 327620053 w 397"/>
                <a:gd name="T51" fmla="*/ 166330313 h 322"/>
                <a:gd name="T52" fmla="*/ 330139413 w 397"/>
                <a:gd name="T53" fmla="*/ 199093138 h 322"/>
                <a:gd name="T54" fmla="*/ 327620053 w 397"/>
                <a:gd name="T55" fmla="*/ 221773750 h 322"/>
                <a:gd name="T56" fmla="*/ 337700670 w 397"/>
                <a:gd name="T57" fmla="*/ 229333425 h 322"/>
                <a:gd name="T58" fmla="*/ 330139413 w 397"/>
                <a:gd name="T59" fmla="*/ 244454363 h 322"/>
                <a:gd name="T60" fmla="*/ 342740978 w 397"/>
                <a:gd name="T61" fmla="*/ 279736550 h 322"/>
                <a:gd name="T62" fmla="*/ 383063446 w 397"/>
                <a:gd name="T63" fmla="*/ 264615613 h 322"/>
                <a:gd name="T64" fmla="*/ 428426223 w 397"/>
                <a:gd name="T65" fmla="*/ 257055938 h 322"/>
                <a:gd name="T66" fmla="*/ 448587457 w 397"/>
                <a:gd name="T67" fmla="*/ 282257500 h 322"/>
                <a:gd name="T68" fmla="*/ 478829308 w 397"/>
                <a:gd name="T69" fmla="*/ 282257500 h 322"/>
                <a:gd name="T70" fmla="*/ 501509902 w 397"/>
                <a:gd name="T71" fmla="*/ 272176875 h 322"/>
                <a:gd name="T72" fmla="*/ 526711445 w 397"/>
                <a:gd name="T73" fmla="*/ 259575300 h 322"/>
                <a:gd name="T74" fmla="*/ 539313010 w 397"/>
                <a:gd name="T75" fmla="*/ 257055938 h 322"/>
                <a:gd name="T76" fmla="*/ 574595169 w 397"/>
                <a:gd name="T77" fmla="*/ 274696238 h 322"/>
                <a:gd name="T78" fmla="*/ 587195147 w 397"/>
                <a:gd name="T79" fmla="*/ 312499375 h 322"/>
                <a:gd name="T80" fmla="*/ 592235455 w 397"/>
                <a:gd name="T81" fmla="*/ 335181575 h 322"/>
                <a:gd name="T82" fmla="*/ 579635478 w 397"/>
                <a:gd name="T83" fmla="*/ 350302513 h 322"/>
                <a:gd name="T84" fmla="*/ 574595169 w 397"/>
                <a:gd name="T85" fmla="*/ 378023438 h 322"/>
                <a:gd name="T86" fmla="*/ 572074221 w 397"/>
                <a:gd name="T87" fmla="*/ 400705638 h 322"/>
                <a:gd name="T88" fmla="*/ 609877329 w 397"/>
                <a:gd name="T89" fmla="*/ 408265313 h 322"/>
                <a:gd name="T90" fmla="*/ 650199797 w 397"/>
                <a:gd name="T91" fmla="*/ 395665325 h 322"/>
                <a:gd name="T92" fmla="*/ 662799774 w 397"/>
                <a:gd name="T93" fmla="*/ 380544388 h 322"/>
                <a:gd name="T94" fmla="*/ 695562573 w 397"/>
                <a:gd name="T95" fmla="*/ 355342825 h 322"/>
                <a:gd name="T96" fmla="*/ 718243168 w 397"/>
                <a:gd name="T97" fmla="*/ 325100950 h 322"/>
                <a:gd name="T98" fmla="*/ 778726870 w 397"/>
                <a:gd name="T99" fmla="*/ 372983125 h 322"/>
                <a:gd name="T100" fmla="*/ 786288126 w 397"/>
                <a:gd name="T101" fmla="*/ 408265313 h 322"/>
                <a:gd name="T102" fmla="*/ 781247818 w 397"/>
                <a:gd name="T103" fmla="*/ 451107175 h 322"/>
                <a:gd name="T104" fmla="*/ 786288126 w 397"/>
                <a:gd name="T105" fmla="*/ 473789375 h 322"/>
                <a:gd name="T106" fmla="*/ 791328435 w 397"/>
                <a:gd name="T107" fmla="*/ 491429675 h 322"/>
                <a:gd name="T108" fmla="*/ 839210572 w 397"/>
                <a:gd name="T109" fmla="*/ 478829688 h 322"/>
                <a:gd name="T110" fmla="*/ 889613657 w 397"/>
                <a:gd name="T111" fmla="*/ 410784675 h 322"/>
                <a:gd name="T112" fmla="*/ 892134605 w 397"/>
                <a:gd name="T113" fmla="*/ 350302513 h 322"/>
                <a:gd name="T114" fmla="*/ 950097359 w 397"/>
                <a:gd name="T115" fmla="*/ 380544388 h 322"/>
                <a:gd name="T116" fmla="*/ 997981083 w 397"/>
                <a:gd name="T117" fmla="*/ 388104063 h 32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97"/>
                <a:gd name="T178" fmla="*/ 0 h 322"/>
                <a:gd name="T179" fmla="*/ 397 w 397"/>
                <a:gd name="T180" fmla="*/ 322 h 32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97" h="322">
                  <a:moveTo>
                    <a:pt x="396" y="155"/>
                  </a:moveTo>
                  <a:lnTo>
                    <a:pt x="394" y="155"/>
                  </a:lnTo>
                  <a:lnTo>
                    <a:pt x="394" y="157"/>
                  </a:lnTo>
                  <a:lnTo>
                    <a:pt x="393" y="157"/>
                  </a:lnTo>
                  <a:lnTo>
                    <a:pt x="390" y="157"/>
                  </a:lnTo>
                  <a:lnTo>
                    <a:pt x="389" y="160"/>
                  </a:lnTo>
                  <a:lnTo>
                    <a:pt x="388" y="159"/>
                  </a:lnTo>
                  <a:lnTo>
                    <a:pt x="388" y="160"/>
                  </a:lnTo>
                  <a:lnTo>
                    <a:pt x="387" y="159"/>
                  </a:lnTo>
                  <a:lnTo>
                    <a:pt x="387" y="160"/>
                  </a:lnTo>
                  <a:lnTo>
                    <a:pt x="386" y="160"/>
                  </a:lnTo>
                  <a:lnTo>
                    <a:pt x="386" y="161"/>
                  </a:lnTo>
                  <a:lnTo>
                    <a:pt x="385" y="160"/>
                  </a:lnTo>
                  <a:lnTo>
                    <a:pt x="385" y="161"/>
                  </a:lnTo>
                  <a:lnTo>
                    <a:pt x="385" y="163"/>
                  </a:lnTo>
                  <a:lnTo>
                    <a:pt x="384" y="163"/>
                  </a:lnTo>
                  <a:lnTo>
                    <a:pt x="384" y="164"/>
                  </a:lnTo>
                  <a:lnTo>
                    <a:pt x="384" y="165"/>
                  </a:lnTo>
                  <a:lnTo>
                    <a:pt x="384" y="166"/>
                  </a:lnTo>
                  <a:lnTo>
                    <a:pt x="382" y="166"/>
                  </a:lnTo>
                  <a:lnTo>
                    <a:pt x="383" y="167"/>
                  </a:lnTo>
                  <a:lnTo>
                    <a:pt x="382" y="167"/>
                  </a:lnTo>
                  <a:lnTo>
                    <a:pt x="381" y="169"/>
                  </a:lnTo>
                  <a:lnTo>
                    <a:pt x="382" y="170"/>
                  </a:lnTo>
                  <a:lnTo>
                    <a:pt x="381" y="171"/>
                  </a:lnTo>
                  <a:lnTo>
                    <a:pt x="381" y="174"/>
                  </a:lnTo>
                  <a:lnTo>
                    <a:pt x="379" y="176"/>
                  </a:lnTo>
                  <a:lnTo>
                    <a:pt x="380" y="177"/>
                  </a:lnTo>
                  <a:lnTo>
                    <a:pt x="381" y="178"/>
                  </a:lnTo>
                  <a:lnTo>
                    <a:pt x="381" y="179"/>
                  </a:lnTo>
                  <a:lnTo>
                    <a:pt x="382" y="180"/>
                  </a:lnTo>
                  <a:lnTo>
                    <a:pt x="382" y="181"/>
                  </a:lnTo>
                  <a:lnTo>
                    <a:pt x="381" y="181"/>
                  </a:lnTo>
                  <a:lnTo>
                    <a:pt x="382" y="182"/>
                  </a:lnTo>
                  <a:lnTo>
                    <a:pt x="382" y="183"/>
                  </a:lnTo>
                  <a:lnTo>
                    <a:pt x="383" y="183"/>
                  </a:lnTo>
                  <a:lnTo>
                    <a:pt x="384" y="185"/>
                  </a:lnTo>
                  <a:lnTo>
                    <a:pt x="384" y="187"/>
                  </a:lnTo>
                  <a:lnTo>
                    <a:pt x="383" y="187"/>
                  </a:lnTo>
                  <a:lnTo>
                    <a:pt x="382" y="187"/>
                  </a:lnTo>
                  <a:lnTo>
                    <a:pt x="382" y="188"/>
                  </a:lnTo>
                  <a:lnTo>
                    <a:pt x="381" y="190"/>
                  </a:lnTo>
                  <a:lnTo>
                    <a:pt x="379" y="190"/>
                  </a:lnTo>
                  <a:lnTo>
                    <a:pt x="378" y="190"/>
                  </a:lnTo>
                  <a:lnTo>
                    <a:pt x="378" y="191"/>
                  </a:lnTo>
                  <a:lnTo>
                    <a:pt x="377" y="191"/>
                  </a:lnTo>
                  <a:lnTo>
                    <a:pt x="376" y="192"/>
                  </a:lnTo>
                  <a:lnTo>
                    <a:pt x="375" y="193"/>
                  </a:lnTo>
                  <a:lnTo>
                    <a:pt x="375" y="195"/>
                  </a:lnTo>
                  <a:lnTo>
                    <a:pt x="373" y="196"/>
                  </a:lnTo>
                  <a:lnTo>
                    <a:pt x="373" y="197"/>
                  </a:lnTo>
                  <a:lnTo>
                    <a:pt x="371" y="200"/>
                  </a:lnTo>
                  <a:lnTo>
                    <a:pt x="372" y="202"/>
                  </a:lnTo>
                  <a:lnTo>
                    <a:pt x="374" y="204"/>
                  </a:lnTo>
                  <a:lnTo>
                    <a:pt x="375" y="206"/>
                  </a:lnTo>
                  <a:lnTo>
                    <a:pt x="376" y="207"/>
                  </a:lnTo>
                  <a:lnTo>
                    <a:pt x="378" y="209"/>
                  </a:lnTo>
                  <a:lnTo>
                    <a:pt x="378" y="211"/>
                  </a:lnTo>
                  <a:lnTo>
                    <a:pt x="378" y="212"/>
                  </a:lnTo>
                  <a:lnTo>
                    <a:pt x="378" y="213"/>
                  </a:lnTo>
                  <a:lnTo>
                    <a:pt x="378" y="214"/>
                  </a:lnTo>
                  <a:lnTo>
                    <a:pt x="377" y="214"/>
                  </a:lnTo>
                  <a:lnTo>
                    <a:pt x="377" y="215"/>
                  </a:lnTo>
                  <a:lnTo>
                    <a:pt x="375" y="217"/>
                  </a:lnTo>
                  <a:lnTo>
                    <a:pt x="373" y="217"/>
                  </a:lnTo>
                  <a:lnTo>
                    <a:pt x="372" y="218"/>
                  </a:lnTo>
                  <a:lnTo>
                    <a:pt x="371" y="222"/>
                  </a:lnTo>
                  <a:lnTo>
                    <a:pt x="373" y="224"/>
                  </a:lnTo>
                  <a:lnTo>
                    <a:pt x="372" y="226"/>
                  </a:lnTo>
                  <a:lnTo>
                    <a:pt x="372" y="227"/>
                  </a:lnTo>
                  <a:lnTo>
                    <a:pt x="370" y="229"/>
                  </a:lnTo>
                  <a:lnTo>
                    <a:pt x="370" y="231"/>
                  </a:lnTo>
                  <a:lnTo>
                    <a:pt x="370" y="235"/>
                  </a:lnTo>
                  <a:lnTo>
                    <a:pt x="369" y="236"/>
                  </a:lnTo>
                  <a:lnTo>
                    <a:pt x="367" y="236"/>
                  </a:lnTo>
                  <a:lnTo>
                    <a:pt x="365" y="237"/>
                  </a:lnTo>
                  <a:lnTo>
                    <a:pt x="364" y="238"/>
                  </a:lnTo>
                  <a:lnTo>
                    <a:pt x="364" y="240"/>
                  </a:lnTo>
                  <a:lnTo>
                    <a:pt x="362" y="242"/>
                  </a:lnTo>
                  <a:lnTo>
                    <a:pt x="363" y="244"/>
                  </a:lnTo>
                  <a:lnTo>
                    <a:pt x="365" y="247"/>
                  </a:lnTo>
                  <a:lnTo>
                    <a:pt x="360" y="249"/>
                  </a:lnTo>
                  <a:lnTo>
                    <a:pt x="359" y="250"/>
                  </a:lnTo>
                  <a:lnTo>
                    <a:pt x="359" y="251"/>
                  </a:lnTo>
                  <a:lnTo>
                    <a:pt x="359" y="254"/>
                  </a:lnTo>
                  <a:lnTo>
                    <a:pt x="356" y="255"/>
                  </a:lnTo>
                  <a:lnTo>
                    <a:pt x="356" y="256"/>
                  </a:lnTo>
                  <a:lnTo>
                    <a:pt x="356" y="257"/>
                  </a:lnTo>
                  <a:lnTo>
                    <a:pt x="356" y="258"/>
                  </a:lnTo>
                  <a:lnTo>
                    <a:pt x="356" y="260"/>
                  </a:lnTo>
                  <a:lnTo>
                    <a:pt x="357" y="261"/>
                  </a:lnTo>
                  <a:lnTo>
                    <a:pt x="357" y="262"/>
                  </a:lnTo>
                  <a:lnTo>
                    <a:pt x="355" y="263"/>
                  </a:lnTo>
                  <a:lnTo>
                    <a:pt x="356" y="265"/>
                  </a:lnTo>
                  <a:lnTo>
                    <a:pt x="358" y="266"/>
                  </a:lnTo>
                  <a:lnTo>
                    <a:pt x="359" y="269"/>
                  </a:lnTo>
                  <a:lnTo>
                    <a:pt x="357" y="269"/>
                  </a:lnTo>
                  <a:lnTo>
                    <a:pt x="354" y="271"/>
                  </a:lnTo>
                  <a:lnTo>
                    <a:pt x="352" y="272"/>
                  </a:lnTo>
                  <a:lnTo>
                    <a:pt x="351" y="279"/>
                  </a:lnTo>
                  <a:lnTo>
                    <a:pt x="351" y="280"/>
                  </a:lnTo>
                  <a:lnTo>
                    <a:pt x="352" y="283"/>
                  </a:lnTo>
                  <a:lnTo>
                    <a:pt x="265" y="321"/>
                  </a:lnTo>
                  <a:lnTo>
                    <a:pt x="250" y="313"/>
                  </a:lnTo>
                  <a:lnTo>
                    <a:pt x="235" y="305"/>
                  </a:lnTo>
                  <a:lnTo>
                    <a:pt x="222" y="298"/>
                  </a:lnTo>
                  <a:lnTo>
                    <a:pt x="215" y="294"/>
                  </a:lnTo>
                  <a:lnTo>
                    <a:pt x="159" y="262"/>
                  </a:lnTo>
                  <a:lnTo>
                    <a:pt x="155" y="260"/>
                  </a:lnTo>
                  <a:lnTo>
                    <a:pt x="149" y="265"/>
                  </a:lnTo>
                  <a:lnTo>
                    <a:pt x="149" y="264"/>
                  </a:lnTo>
                  <a:lnTo>
                    <a:pt x="148" y="263"/>
                  </a:lnTo>
                  <a:lnTo>
                    <a:pt x="146" y="260"/>
                  </a:lnTo>
                  <a:lnTo>
                    <a:pt x="145" y="259"/>
                  </a:lnTo>
                  <a:lnTo>
                    <a:pt x="143" y="259"/>
                  </a:lnTo>
                  <a:lnTo>
                    <a:pt x="141" y="258"/>
                  </a:lnTo>
                  <a:lnTo>
                    <a:pt x="140" y="258"/>
                  </a:lnTo>
                  <a:lnTo>
                    <a:pt x="138" y="257"/>
                  </a:lnTo>
                  <a:lnTo>
                    <a:pt x="137" y="257"/>
                  </a:lnTo>
                  <a:lnTo>
                    <a:pt x="138" y="256"/>
                  </a:lnTo>
                  <a:lnTo>
                    <a:pt x="135" y="256"/>
                  </a:lnTo>
                  <a:lnTo>
                    <a:pt x="134" y="255"/>
                  </a:lnTo>
                  <a:lnTo>
                    <a:pt x="131" y="256"/>
                  </a:lnTo>
                  <a:lnTo>
                    <a:pt x="130" y="254"/>
                  </a:lnTo>
                  <a:lnTo>
                    <a:pt x="131" y="253"/>
                  </a:lnTo>
                  <a:lnTo>
                    <a:pt x="131" y="251"/>
                  </a:lnTo>
                  <a:lnTo>
                    <a:pt x="131" y="250"/>
                  </a:lnTo>
                  <a:lnTo>
                    <a:pt x="130" y="250"/>
                  </a:lnTo>
                  <a:lnTo>
                    <a:pt x="130" y="249"/>
                  </a:lnTo>
                  <a:lnTo>
                    <a:pt x="128" y="249"/>
                  </a:lnTo>
                  <a:lnTo>
                    <a:pt x="126" y="248"/>
                  </a:lnTo>
                  <a:lnTo>
                    <a:pt x="123" y="247"/>
                  </a:lnTo>
                  <a:lnTo>
                    <a:pt x="123" y="245"/>
                  </a:lnTo>
                  <a:lnTo>
                    <a:pt x="120" y="245"/>
                  </a:lnTo>
                  <a:lnTo>
                    <a:pt x="118" y="247"/>
                  </a:lnTo>
                  <a:lnTo>
                    <a:pt x="115" y="245"/>
                  </a:lnTo>
                  <a:lnTo>
                    <a:pt x="111" y="245"/>
                  </a:lnTo>
                  <a:lnTo>
                    <a:pt x="108" y="244"/>
                  </a:lnTo>
                  <a:lnTo>
                    <a:pt x="105" y="245"/>
                  </a:lnTo>
                  <a:lnTo>
                    <a:pt x="104" y="245"/>
                  </a:lnTo>
                  <a:lnTo>
                    <a:pt x="103" y="245"/>
                  </a:lnTo>
                  <a:lnTo>
                    <a:pt x="102" y="244"/>
                  </a:lnTo>
                  <a:lnTo>
                    <a:pt x="100" y="244"/>
                  </a:lnTo>
                  <a:lnTo>
                    <a:pt x="98" y="242"/>
                  </a:lnTo>
                  <a:lnTo>
                    <a:pt x="96" y="242"/>
                  </a:lnTo>
                  <a:lnTo>
                    <a:pt x="95" y="241"/>
                  </a:lnTo>
                  <a:lnTo>
                    <a:pt x="94" y="238"/>
                  </a:lnTo>
                  <a:lnTo>
                    <a:pt x="93" y="237"/>
                  </a:lnTo>
                  <a:lnTo>
                    <a:pt x="93" y="236"/>
                  </a:lnTo>
                  <a:lnTo>
                    <a:pt x="93" y="235"/>
                  </a:lnTo>
                  <a:lnTo>
                    <a:pt x="96" y="231"/>
                  </a:lnTo>
                  <a:lnTo>
                    <a:pt x="97" y="230"/>
                  </a:lnTo>
                  <a:lnTo>
                    <a:pt x="99" y="227"/>
                  </a:lnTo>
                  <a:lnTo>
                    <a:pt x="98" y="226"/>
                  </a:lnTo>
                  <a:lnTo>
                    <a:pt x="40" y="201"/>
                  </a:lnTo>
                  <a:lnTo>
                    <a:pt x="39" y="163"/>
                  </a:lnTo>
                  <a:lnTo>
                    <a:pt x="40" y="162"/>
                  </a:lnTo>
                  <a:lnTo>
                    <a:pt x="41" y="159"/>
                  </a:lnTo>
                  <a:lnTo>
                    <a:pt x="42" y="157"/>
                  </a:lnTo>
                  <a:lnTo>
                    <a:pt x="43" y="133"/>
                  </a:lnTo>
                  <a:lnTo>
                    <a:pt x="21" y="97"/>
                  </a:lnTo>
                  <a:lnTo>
                    <a:pt x="0" y="62"/>
                  </a:lnTo>
                  <a:lnTo>
                    <a:pt x="16" y="41"/>
                  </a:lnTo>
                  <a:lnTo>
                    <a:pt x="40" y="9"/>
                  </a:lnTo>
                  <a:lnTo>
                    <a:pt x="47" y="0"/>
                  </a:lnTo>
                  <a:lnTo>
                    <a:pt x="48" y="5"/>
                  </a:lnTo>
                  <a:lnTo>
                    <a:pt x="50" y="13"/>
                  </a:lnTo>
                  <a:lnTo>
                    <a:pt x="52" y="15"/>
                  </a:lnTo>
                  <a:lnTo>
                    <a:pt x="70" y="24"/>
                  </a:lnTo>
                  <a:lnTo>
                    <a:pt x="78" y="30"/>
                  </a:lnTo>
                  <a:lnTo>
                    <a:pt x="81" y="33"/>
                  </a:lnTo>
                  <a:lnTo>
                    <a:pt x="87" y="36"/>
                  </a:lnTo>
                  <a:lnTo>
                    <a:pt x="94" y="39"/>
                  </a:lnTo>
                  <a:lnTo>
                    <a:pt x="97" y="40"/>
                  </a:lnTo>
                  <a:lnTo>
                    <a:pt x="103" y="42"/>
                  </a:lnTo>
                  <a:lnTo>
                    <a:pt x="108" y="46"/>
                  </a:lnTo>
                  <a:lnTo>
                    <a:pt x="111" y="45"/>
                  </a:lnTo>
                  <a:lnTo>
                    <a:pt x="115" y="45"/>
                  </a:lnTo>
                  <a:lnTo>
                    <a:pt x="116" y="46"/>
                  </a:lnTo>
                  <a:lnTo>
                    <a:pt x="119" y="48"/>
                  </a:lnTo>
                  <a:lnTo>
                    <a:pt x="122" y="51"/>
                  </a:lnTo>
                  <a:lnTo>
                    <a:pt x="123" y="51"/>
                  </a:lnTo>
                  <a:lnTo>
                    <a:pt x="123" y="53"/>
                  </a:lnTo>
                  <a:lnTo>
                    <a:pt x="122" y="57"/>
                  </a:lnTo>
                  <a:lnTo>
                    <a:pt x="119" y="60"/>
                  </a:lnTo>
                  <a:lnTo>
                    <a:pt x="119" y="63"/>
                  </a:lnTo>
                  <a:lnTo>
                    <a:pt x="120" y="64"/>
                  </a:lnTo>
                  <a:lnTo>
                    <a:pt x="123" y="63"/>
                  </a:lnTo>
                  <a:lnTo>
                    <a:pt x="123" y="62"/>
                  </a:lnTo>
                  <a:lnTo>
                    <a:pt x="128" y="62"/>
                  </a:lnTo>
                  <a:lnTo>
                    <a:pt x="129" y="62"/>
                  </a:lnTo>
                  <a:lnTo>
                    <a:pt x="130" y="66"/>
                  </a:lnTo>
                  <a:lnTo>
                    <a:pt x="130" y="67"/>
                  </a:lnTo>
                  <a:lnTo>
                    <a:pt x="131" y="69"/>
                  </a:lnTo>
                  <a:lnTo>
                    <a:pt x="130" y="69"/>
                  </a:lnTo>
                  <a:lnTo>
                    <a:pt x="129" y="70"/>
                  </a:lnTo>
                  <a:lnTo>
                    <a:pt x="129" y="73"/>
                  </a:lnTo>
                  <a:lnTo>
                    <a:pt x="130" y="75"/>
                  </a:lnTo>
                  <a:lnTo>
                    <a:pt x="133" y="78"/>
                  </a:lnTo>
                  <a:lnTo>
                    <a:pt x="131" y="79"/>
                  </a:lnTo>
                  <a:lnTo>
                    <a:pt x="130" y="81"/>
                  </a:lnTo>
                  <a:lnTo>
                    <a:pt x="130" y="82"/>
                  </a:lnTo>
                  <a:lnTo>
                    <a:pt x="129" y="83"/>
                  </a:lnTo>
                  <a:lnTo>
                    <a:pt x="130" y="85"/>
                  </a:lnTo>
                  <a:lnTo>
                    <a:pt x="131" y="87"/>
                  </a:lnTo>
                  <a:lnTo>
                    <a:pt x="133" y="88"/>
                  </a:lnTo>
                  <a:lnTo>
                    <a:pt x="131" y="88"/>
                  </a:lnTo>
                  <a:lnTo>
                    <a:pt x="130" y="88"/>
                  </a:lnTo>
                  <a:lnTo>
                    <a:pt x="130" y="86"/>
                  </a:lnTo>
                  <a:lnTo>
                    <a:pt x="129" y="85"/>
                  </a:lnTo>
                  <a:lnTo>
                    <a:pt x="128" y="87"/>
                  </a:lnTo>
                  <a:lnTo>
                    <a:pt x="129" y="88"/>
                  </a:lnTo>
                  <a:lnTo>
                    <a:pt x="131" y="89"/>
                  </a:lnTo>
                  <a:lnTo>
                    <a:pt x="134" y="90"/>
                  </a:lnTo>
                  <a:lnTo>
                    <a:pt x="134" y="91"/>
                  </a:lnTo>
                  <a:lnTo>
                    <a:pt x="131" y="90"/>
                  </a:lnTo>
                  <a:lnTo>
                    <a:pt x="129" y="91"/>
                  </a:lnTo>
                  <a:lnTo>
                    <a:pt x="128" y="90"/>
                  </a:lnTo>
                  <a:lnTo>
                    <a:pt x="127" y="91"/>
                  </a:lnTo>
                  <a:lnTo>
                    <a:pt x="128" y="92"/>
                  </a:lnTo>
                  <a:lnTo>
                    <a:pt x="130" y="95"/>
                  </a:lnTo>
                  <a:lnTo>
                    <a:pt x="131" y="96"/>
                  </a:lnTo>
                  <a:lnTo>
                    <a:pt x="131" y="97"/>
                  </a:lnTo>
                  <a:lnTo>
                    <a:pt x="130" y="97"/>
                  </a:lnTo>
                  <a:lnTo>
                    <a:pt x="128" y="96"/>
                  </a:lnTo>
                  <a:lnTo>
                    <a:pt x="126" y="96"/>
                  </a:lnTo>
                  <a:lnTo>
                    <a:pt x="126" y="99"/>
                  </a:lnTo>
                  <a:lnTo>
                    <a:pt x="128" y="105"/>
                  </a:lnTo>
                  <a:lnTo>
                    <a:pt x="130" y="106"/>
                  </a:lnTo>
                  <a:lnTo>
                    <a:pt x="136" y="111"/>
                  </a:lnTo>
                  <a:lnTo>
                    <a:pt x="142" y="112"/>
                  </a:lnTo>
                  <a:lnTo>
                    <a:pt x="145" y="112"/>
                  </a:lnTo>
                  <a:lnTo>
                    <a:pt x="146" y="112"/>
                  </a:lnTo>
                  <a:lnTo>
                    <a:pt x="146" y="111"/>
                  </a:lnTo>
                  <a:lnTo>
                    <a:pt x="148" y="107"/>
                  </a:lnTo>
                  <a:lnTo>
                    <a:pt x="149" y="105"/>
                  </a:lnTo>
                  <a:lnTo>
                    <a:pt x="151" y="105"/>
                  </a:lnTo>
                  <a:lnTo>
                    <a:pt x="152" y="105"/>
                  </a:lnTo>
                  <a:lnTo>
                    <a:pt x="157" y="106"/>
                  </a:lnTo>
                  <a:lnTo>
                    <a:pt x="161" y="106"/>
                  </a:lnTo>
                  <a:lnTo>
                    <a:pt x="164" y="108"/>
                  </a:lnTo>
                  <a:lnTo>
                    <a:pt x="164" y="107"/>
                  </a:lnTo>
                  <a:lnTo>
                    <a:pt x="166" y="106"/>
                  </a:lnTo>
                  <a:lnTo>
                    <a:pt x="168" y="103"/>
                  </a:lnTo>
                  <a:lnTo>
                    <a:pt x="169" y="103"/>
                  </a:lnTo>
                  <a:lnTo>
                    <a:pt x="170" y="102"/>
                  </a:lnTo>
                  <a:lnTo>
                    <a:pt x="171" y="103"/>
                  </a:lnTo>
                  <a:lnTo>
                    <a:pt x="172" y="105"/>
                  </a:lnTo>
                  <a:lnTo>
                    <a:pt x="172" y="111"/>
                  </a:lnTo>
                  <a:lnTo>
                    <a:pt x="173" y="113"/>
                  </a:lnTo>
                  <a:lnTo>
                    <a:pt x="174" y="114"/>
                  </a:lnTo>
                  <a:lnTo>
                    <a:pt x="176" y="114"/>
                  </a:lnTo>
                  <a:lnTo>
                    <a:pt x="177" y="114"/>
                  </a:lnTo>
                  <a:lnTo>
                    <a:pt x="178" y="112"/>
                  </a:lnTo>
                  <a:lnTo>
                    <a:pt x="179" y="111"/>
                  </a:lnTo>
                  <a:lnTo>
                    <a:pt x="181" y="111"/>
                  </a:lnTo>
                  <a:lnTo>
                    <a:pt x="182" y="112"/>
                  </a:lnTo>
                  <a:lnTo>
                    <a:pt x="184" y="108"/>
                  </a:lnTo>
                  <a:lnTo>
                    <a:pt x="185" y="108"/>
                  </a:lnTo>
                  <a:lnTo>
                    <a:pt x="187" y="108"/>
                  </a:lnTo>
                  <a:lnTo>
                    <a:pt x="190" y="112"/>
                  </a:lnTo>
                  <a:lnTo>
                    <a:pt x="192" y="114"/>
                  </a:lnTo>
                  <a:lnTo>
                    <a:pt x="193" y="114"/>
                  </a:lnTo>
                  <a:lnTo>
                    <a:pt x="194" y="113"/>
                  </a:lnTo>
                  <a:lnTo>
                    <a:pt x="193" y="111"/>
                  </a:lnTo>
                  <a:lnTo>
                    <a:pt x="196" y="111"/>
                  </a:lnTo>
                  <a:lnTo>
                    <a:pt x="196" y="108"/>
                  </a:lnTo>
                  <a:lnTo>
                    <a:pt x="198" y="109"/>
                  </a:lnTo>
                  <a:lnTo>
                    <a:pt x="199" y="108"/>
                  </a:lnTo>
                  <a:lnTo>
                    <a:pt x="200" y="106"/>
                  </a:lnTo>
                  <a:lnTo>
                    <a:pt x="200" y="105"/>
                  </a:lnTo>
                  <a:lnTo>
                    <a:pt x="200" y="104"/>
                  </a:lnTo>
                  <a:lnTo>
                    <a:pt x="202" y="105"/>
                  </a:lnTo>
                  <a:lnTo>
                    <a:pt x="205" y="106"/>
                  </a:lnTo>
                  <a:lnTo>
                    <a:pt x="206" y="106"/>
                  </a:lnTo>
                  <a:lnTo>
                    <a:pt x="208" y="105"/>
                  </a:lnTo>
                  <a:lnTo>
                    <a:pt x="209" y="103"/>
                  </a:lnTo>
                  <a:lnTo>
                    <a:pt x="209" y="102"/>
                  </a:lnTo>
                  <a:lnTo>
                    <a:pt x="206" y="100"/>
                  </a:lnTo>
                  <a:lnTo>
                    <a:pt x="206" y="99"/>
                  </a:lnTo>
                  <a:lnTo>
                    <a:pt x="207" y="100"/>
                  </a:lnTo>
                  <a:lnTo>
                    <a:pt x="210" y="102"/>
                  </a:lnTo>
                  <a:lnTo>
                    <a:pt x="212" y="103"/>
                  </a:lnTo>
                  <a:lnTo>
                    <a:pt x="213" y="103"/>
                  </a:lnTo>
                  <a:lnTo>
                    <a:pt x="214" y="102"/>
                  </a:lnTo>
                  <a:lnTo>
                    <a:pt x="215" y="101"/>
                  </a:lnTo>
                  <a:lnTo>
                    <a:pt x="215" y="99"/>
                  </a:lnTo>
                  <a:lnTo>
                    <a:pt x="222" y="99"/>
                  </a:lnTo>
                  <a:lnTo>
                    <a:pt x="223" y="99"/>
                  </a:lnTo>
                  <a:lnTo>
                    <a:pt x="225" y="107"/>
                  </a:lnTo>
                  <a:lnTo>
                    <a:pt x="225" y="108"/>
                  </a:lnTo>
                  <a:lnTo>
                    <a:pt x="227" y="109"/>
                  </a:lnTo>
                  <a:lnTo>
                    <a:pt x="228" y="109"/>
                  </a:lnTo>
                  <a:lnTo>
                    <a:pt x="232" y="109"/>
                  </a:lnTo>
                  <a:lnTo>
                    <a:pt x="232" y="112"/>
                  </a:lnTo>
                  <a:lnTo>
                    <a:pt x="230" y="117"/>
                  </a:lnTo>
                  <a:lnTo>
                    <a:pt x="230" y="118"/>
                  </a:lnTo>
                  <a:lnTo>
                    <a:pt x="231" y="118"/>
                  </a:lnTo>
                  <a:lnTo>
                    <a:pt x="233" y="118"/>
                  </a:lnTo>
                  <a:lnTo>
                    <a:pt x="233" y="121"/>
                  </a:lnTo>
                  <a:lnTo>
                    <a:pt x="233" y="124"/>
                  </a:lnTo>
                  <a:lnTo>
                    <a:pt x="233" y="125"/>
                  </a:lnTo>
                  <a:lnTo>
                    <a:pt x="231" y="127"/>
                  </a:lnTo>
                  <a:lnTo>
                    <a:pt x="231" y="128"/>
                  </a:lnTo>
                  <a:lnTo>
                    <a:pt x="233" y="128"/>
                  </a:lnTo>
                  <a:lnTo>
                    <a:pt x="234" y="129"/>
                  </a:lnTo>
                  <a:lnTo>
                    <a:pt x="236" y="132"/>
                  </a:lnTo>
                  <a:lnTo>
                    <a:pt x="235" y="133"/>
                  </a:lnTo>
                  <a:lnTo>
                    <a:pt x="234" y="135"/>
                  </a:lnTo>
                  <a:lnTo>
                    <a:pt x="234" y="136"/>
                  </a:lnTo>
                  <a:lnTo>
                    <a:pt x="237" y="139"/>
                  </a:lnTo>
                  <a:lnTo>
                    <a:pt x="236" y="139"/>
                  </a:lnTo>
                  <a:lnTo>
                    <a:pt x="234" y="138"/>
                  </a:lnTo>
                  <a:lnTo>
                    <a:pt x="232" y="137"/>
                  </a:lnTo>
                  <a:lnTo>
                    <a:pt x="231" y="138"/>
                  </a:lnTo>
                  <a:lnTo>
                    <a:pt x="230" y="139"/>
                  </a:lnTo>
                  <a:lnTo>
                    <a:pt x="228" y="139"/>
                  </a:lnTo>
                  <a:lnTo>
                    <a:pt x="227" y="140"/>
                  </a:lnTo>
                  <a:lnTo>
                    <a:pt x="228" y="141"/>
                  </a:lnTo>
                  <a:lnTo>
                    <a:pt x="228" y="144"/>
                  </a:lnTo>
                  <a:lnTo>
                    <a:pt x="231" y="147"/>
                  </a:lnTo>
                  <a:lnTo>
                    <a:pt x="231" y="148"/>
                  </a:lnTo>
                  <a:lnTo>
                    <a:pt x="228" y="150"/>
                  </a:lnTo>
                  <a:lnTo>
                    <a:pt x="227" y="152"/>
                  </a:lnTo>
                  <a:lnTo>
                    <a:pt x="225" y="152"/>
                  </a:lnTo>
                  <a:lnTo>
                    <a:pt x="224" y="151"/>
                  </a:lnTo>
                  <a:lnTo>
                    <a:pt x="223" y="152"/>
                  </a:lnTo>
                  <a:lnTo>
                    <a:pt x="224" y="154"/>
                  </a:lnTo>
                  <a:lnTo>
                    <a:pt x="225" y="155"/>
                  </a:lnTo>
                  <a:lnTo>
                    <a:pt x="227" y="157"/>
                  </a:lnTo>
                  <a:lnTo>
                    <a:pt x="227" y="159"/>
                  </a:lnTo>
                  <a:lnTo>
                    <a:pt x="227" y="160"/>
                  </a:lnTo>
                  <a:lnTo>
                    <a:pt x="224" y="162"/>
                  </a:lnTo>
                  <a:lnTo>
                    <a:pt x="225" y="162"/>
                  </a:lnTo>
                  <a:lnTo>
                    <a:pt x="230" y="166"/>
                  </a:lnTo>
                  <a:lnTo>
                    <a:pt x="231" y="166"/>
                  </a:lnTo>
                  <a:lnTo>
                    <a:pt x="233" y="166"/>
                  </a:lnTo>
                  <a:lnTo>
                    <a:pt x="242" y="162"/>
                  </a:lnTo>
                  <a:lnTo>
                    <a:pt x="245" y="162"/>
                  </a:lnTo>
                  <a:lnTo>
                    <a:pt x="247" y="164"/>
                  </a:lnTo>
                  <a:lnTo>
                    <a:pt x="248" y="164"/>
                  </a:lnTo>
                  <a:lnTo>
                    <a:pt x="251" y="161"/>
                  </a:lnTo>
                  <a:lnTo>
                    <a:pt x="252" y="160"/>
                  </a:lnTo>
                  <a:lnTo>
                    <a:pt x="254" y="160"/>
                  </a:lnTo>
                  <a:lnTo>
                    <a:pt x="256" y="159"/>
                  </a:lnTo>
                  <a:lnTo>
                    <a:pt x="258" y="157"/>
                  </a:lnTo>
                  <a:lnTo>
                    <a:pt x="258" y="154"/>
                  </a:lnTo>
                  <a:lnTo>
                    <a:pt x="258" y="150"/>
                  </a:lnTo>
                  <a:lnTo>
                    <a:pt x="259" y="150"/>
                  </a:lnTo>
                  <a:lnTo>
                    <a:pt x="260" y="150"/>
                  </a:lnTo>
                  <a:lnTo>
                    <a:pt x="263" y="153"/>
                  </a:lnTo>
                  <a:lnTo>
                    <a:pt x="263" y="152"/>
                  </a:lnTo>
                  <a:lnTo>
                    <a:pt x="263" y="151"/>
                  </a:lnTo>
                  <a:lnTo>
                    <a:pt x="264" y="150"/>
                  </a:lnTo>
                  <a:lnTo>
                    <a:pt x="266" y="148"/>
                  </a:lnTo>
                  <a:lnTo>
                    <a:pt x="267" y="147"/>
                  </a:lnTo>
                  <a:lnTo>
                    <a:pt x="269" y="146"/>
                  </a:lnTo>
                  <a:lnTo>
                    <a:pt x="269" y="145"/>
                  </a:lnTo>
                  <a:lnTo>
                    <a:pt x="273" y="144"/>
                  </a:lnTo>
                  <a:lnTo>
                    <a:pt x="275" y="143"/>
                  </a:lnTo>
                  <a:lnTo>
                    <a:pt x="276" y="141"/>
                  </a:lnTo>
                  <a:lnTo>
                    <a:pt x="279" y="138"/>
                  </a:lnTo>
                  <a:lnTo>
                    <a:pt x="280" y="138"/>
                  </a:lnTo>
                  <a:lnTo>
                    <a:pt x="280" y="137"/>
                  </a:lnTo>
                  <a:lnTo>
                    <a:pt x="282" y="135"/>
                  </a:lnTo>
                  <a:lnTo>
                    <a:pt x="282" y="134"/>
                  </a:lnTo>
                  <a:lnTo>
                    <a:pt x="282" y="133"/>
                  </a:lnTo>
                  <a:lnTo>
                    <a:pt x="285" y="129"/>
                  </a:lnTo>
                  <a:lnTo>
                    <a:pt x="286" y="129"/>
                  </a:lnTo>
                  <a:lnTo>
                    <a:pt x="294" y="130"/>
                  </a:lnTo>
                  <a:lnTo>
                    <a:pt x="297" y="132"/>
                  </a:lnTo>
                  <a:lnTo>
                    <a:pt x="300" y="133"/>
                  </a:lnTo>
                  <a:lnTo>
                    <a:pt x="300" y="135"/>
                  </a:lnTo>
                  <a:lnTo>
                    <a:pt x="303" y="144"/>
                  </a:lnTo>
                  <a:lnTo>
                    <a:pt x="309" y="148"/>
                  </a:lnTo>
                  <a:lnTo>
                    <a:pt x="310" y="152"/>
                  </a:lnTo>
                  <a:lnTo>
                    <a:pt x="310" y="155"/>
                  </a:lnTo>
                  <a:lnTo>
                    <a:pt x="313" y="156"/>
                  </a:lnTo>
                  <a:lnTo>
                    <a:pt x="315" y="157"/>
                  </a:lnTo>
                  <a:lnTo>
                    <a:pt x="316" y="157"/>
                  </a:lnTo>
                  <a:lnTo>
                    <a:pt x="316" y="158"/>
                  </a:lnTo>
                  <a:lnTo>
                    <a:pt x="316" y="159"/>
                  </a:lnTo>
                  <a:lnTo>
                    <a:pt x="312" y="162"/>
                  </a:lnTo>
                  <a:lnTo>
                    <a:pt x="312" y="163"/>
                  </a:lnTo>
                  <a:lnTo>
                    <a:pt x="314" y="167"/>
                  </a:lnTo>
                  <a:lnTo>
                    <a:pt x="314" y="169"/>
                  </a:lnTo>
                  <a:lnTo>
                    <a:pt x="314" y="170"/>
                  </a:lnTo>
                  <a:lnTo>
                    <a:pt x="312" y="174"/>
                  </a:lnTo>
                  <a:lnTo>
                    <a:pt x="310" y="179"/>
                  </a:lnTo>
                  <a:lnTo>
                    <a:pt x="311" y="180"/>
                  </a:lnTo>
                  <a:lnTo>
                    <a:pt x="312" y="181"/>
                  </a:lnTo>
                  <a:lnTo>
                    <a:pt x="315" y="182"/>
                  </a:lnTo>
                  <a:lnTo>
                    <a:pt x="315" y="183"/>
                  </a:lnTo>
                  <a:lnTo>
                    <a:pt x="316" y="183"/>
                  </a:lnTo>
                  <a:lnTo>
                    <a:pt x="315" y="185"/>
                  </a:lnTo>
                  <a:lnTo>
                    <a:pt x="314" y="187"/>
                  </a:lnTo>
                  <a:lnTo>
                    <a:pt x="312" y="188"/>
                  </a:lnTo>
                  <a:lnTo>
                    <a:pt x="311" y="188"/>
                  </a:lnTo>
                  <a:lnTo>
                    <a:pt x="310" y="188"/>
                  </a:lnTo>
                  <a:lnTo>
                    <a:pt x="310" y="189"/>
                  </a:lnTo>
                  <a:lnTo>
                    <a:pt x="312" y="191"/>
                  </a:lnTo>
                  <a:lnTo>
                    <a:pt x="316" y="193"/>
                  </a:lnTo>
                  <a:lnTo>
                    <a:pt x="317" y="193"/>
                  </a:lnTo>
                  <a:lnTo>
                    <a:pt x="314" y="195"/>
                  </a:lnTo>
                  <a:lnTo>
                    <a:pt x="314" y="196"/>
                  </a:lnTo>
                  <a:lnTo>
                    <a:pt x="315" y="197"/>
                  </a:lnTo>
                  <a:lnTo>
                    <a:pt x="321" y="198"/>
                  </a:lnTo>
                  <a:lnTo>
                    <a:pt x="324" y="199"/>
                  </a:lnTo>
                  <a:lnTo>
                    <a:pt x="327" y="197"/>
                  </a:lnTo>
                  <a:lnTo>
                    <a:pt x="328" y="196"/>
                  </a:lnTo>
                  <a:lnTo>
                    <a:pt x="330" y="195"/>
                  </a:lnTo>
                  <a:lnTo>
                    <a:pt x="333" y="190"/>
                  </a:lnTo>
                  <a:lnTo>
                    <a:pt x="335" y="188"/>
                  </a:lnTo>
                  <a:lnTo>
                    <a:pt x="336" y="189"/>
                  </a:lnTo>
                  <a:lnTo>
                    <a:pt x="337" y="187"/>
                  </a:lnTo>
                  <a:lnTo>
                    <a:pt x="345" y="176"/>
                  </a:lnTo>
                  <a:lnTo>
                    <a:pt x="347" y="174"/>
                  </a:lnTo>
                  <a:lnTo>
                    <a:pt x="350" y="171"/>
                  </a:lnTo>
                  <a:lnTo>
                    <a:pt x="352" y="167"/>
                  </a:lnTo>
                  <a:lnTo>
                    <a:pt x="353" y="163"/>
                  </a:lnTo>
                  <a:lnTo>
                    <a:pt x="353" y="161"/>
                  </a:lnTo>
                  <a:lnTo>
                    <a:pt x="352" y="156"/>
                  </a:lnTo>
                  <a:lnTo>
                    <a:pt x="351" y="151"/>
                  </a:lnTo>
                  <a:lnTo>
                    <a:pt x="350" y="147"/>
                  </a:lnTo>
                  <a:lnTo>
                    <a:pt x="350" y="144"/>
                  </a:lnTo>
                  <a:lnTo>
                    <a:pt x="351" y="141"/>
                  </a:lnTo>
                  <a:lnTo>
                    <a:pt x="352" y="139"/>
                  </a:lnTo>
                  <a:lnTo>
                    <a:pt x="354" y="139"/>
                  </a:lnTo>
                  <a:lnTo>
                    <a:pt x="359" y="138"/>
                  </a:lnTo>
                  <a:lnTo>
                    <a:pt x="363" y="138"/>
                  </a:lnTo>
                  <a:lnTo>
                    <a:pt x="367" y="139"/>
                  </a:lnTo>
                  <a:lnTo>
                    <a:pt x="370" y="141"/>
                  </a:lnTo>
                  <a:lnTo>
                    <a:pt x="371" y="143"/>
                  </a:lnTo>
                  <a:lnTo>
                    <a:pt x="373" y="148"/>
                  </a:lnTo>
                  <a:lnTo>
                    <a:pt x="377" y="150"/>
                  </a:lnTo>
                  <a:lnTo>
                    <a:pt x="377" y="151"/>
                  </a:lnTo>
                  <a:lnTo>
                    <a:pt x="376" y="151"/>
                  </a:lnTo>
                  <a:lnTo>
                    <a:pt x="378" y="151"/>
                  </a:lnTo>
                  <a:lnTo>
                    <a:pt x="380" y="152"/>
                  </a:lnTo>
                  <a:lnTo>
                    <a:pt x="381" y="154"/>
                  </a:lnTo>
                  <a:lnTo>
                    <a:pt x="384" y="155"/>
                  </a:lnTo>
                  <a:lnTo>
                    <a:pt x="387" y="156"/>
                  </a:lnTo>
                  <a:lnTo>
                    <a:pt x="389" y="156"/>
                  </a:lnTo>
                  <a:lnTo>
                    <a:pt x="396" y="15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98" name="Line 695">
              <a:extLst>
                <a:ext uri="{FF2B5EF4-FFF2-40B4-BE49-F238E27FC236}">
                  <a16:creationId xmlns:a16="http://schemas.microsoft.com/office/drawing/2014/main" id="{0388B07C-CA73-9C9A-7B81-BCAF49BA9F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02480" y="4824401"/>
              <a:ext cx="5034" cy="6711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99" name="Freeform 696">
              <a:extLst>
                <a:ext uri="{FF2B5EF4-FFF2-40B4-BE49-F238E27FC236}">
                  <a16:creationId xmlns:a16="http://schemas.microsoft.com/office/drawing/2014/main" id="{CBEC4A6F-1C5A-859D-A922-B3211BA6D1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445" y="4227105"/>
              <a:ext cx="521795" cy="682864"/>
            </a:xfrm>
            <a:custGeom>
              <a:avLst/>
              <a:gdLst>
                <a:gd name="T0" fmla="*/ 234373500 w 311"/>
                <a:gd name="T1" fmla="*/ 897176319 h 407"/>
                <a:gd name="T2" fmla="*/ 229333193 w 311"/>
                <a:gd name="T3" fmla="*/ 874495689 h 407"/>
                <a:gd name="T4" fmla="*/ 183970426 w 311"/>
                <a:gd name="T5" fmla="*/ 814011892 h 407"/>
                <a:gd name="T6" fmla="*/ 25201537 w 311"/>
                <a:gd name="T7" fmla="*/ 932458534 h 407"/>
                <a:gd name="T8" fmla="*/ 0 w 311"/>
                <a:gd name="T9" fmla="*/ 899697271 h 407"/>
                <a:gd name="T10" fmla="*/ 0 w 311"/>
                <a:gd name="T11" fmla="*/ 851813472 h 407"/>
                <a:gd name="T12" fmla="*/ 10080615 w 311"/>
                <a:gd name="T13" fmla="*/ 829132842 h 407"/>
                <a:gd name="T14" fmla="*/ 35282152 w 311"/>
                <a:gd name="T15" fmla="*/ 816531257 h 407"/>
                <a:gd name="T16" fmla="*/ 37801512 w 311"/>
                <a:gd name="T17" fmla="*/ 796369991 h 407"/>
                <a:gd name="T18" fmla="*/ 30241844 w 311"/>
                <a:gd name="T19" fmla="*/ 771168409 h 407"/>
                <a:gd name="T20" fmla="*/ 10080615 w 311"/>
                <a:gd name="T21" fmla="*/ 758568412 h 407"/>
                <a:gd name="T22" fmla="*/ 15120922 w 311"/>
                <a:gd name="T23" fmla="*/ 738407146 h 407"/>
                <a:gd name="T24" fmla="*/ 37801512 w 311"/>
                <a:gd name="T25" fmla="*/ 728326514 h 407"/>
                <a:gd name="T26" fmla="*/ 52922434 w 311"/>
                <a:gd name="T27" fmla="*/ 730845878 h 407"/>
                <a:gd name="T28" fmla="*/ 80644918 w 311"/>
                <a:gd name="T29" fmla="*/ 713205564 h 407"/>
                <a:gd name="T30" fmla="*/ 68043356 w 311"/>
                <a:gd name="T31" fmla="*/ 491431643 h 407"/>
                <a:gd name="T32" fmla="*/ 88204586 w 311"/>
                <a:gd name="T33" fmla="*/ 420867213 h 407"/>
                <a:gd name="T34" fmla="*/ 118446430 w 311"/>
                <a:gd name="T35" fmla="*/ 378023730 h 407"/>
                <a:gd name="T36" fmla="*/ 115927070 w 311"/>
                <a:gd name="T37" fmla="*/ 357862464 h 407"/>
                <a:gd name="T38" fmla="*/ 209171963 w 311"/>
                <a:gd name="T39" fmla="*/ 315020569 h 407"/>
                <a:gd name="T40" fmla="*/ 168849504 w 311"/>
                <a:gd name="T41" fmla="*/ 299899620 h 407"/>
                <a:gd name="T42" fmla="*/ 158768889 w 311"/>
                <a:gd name="T43" fmla="*/ 284778670 h 407"/>
                <a:gd name="T44" fmla="*/ 126007685 w 311"/>
                <a:gd name="T45" fmla="*/ 304939936 h 407"/>
                <a:gd name="T46" fmla="*/ 118446430 w 311"/>
                <a:gd name="T47" fmla="*/ 297378668 h 407"/>
                <a:gd name="T48" fmla="*/ 115927070 w 311"/>
                <a:gd name="T49" fmla="*/ 269657721 h 407"/>
                <a:gd name="T50" fmla="*/ 161289837 w 311"/>
                <a:gd name="T51" fmla="*/ 252015820 h 407"/>
                <a:gd name="T52" fmla="*/ 161289837 w 311"/>
                <a:gd name="T53" fmla="*/ 231854554 h 407"/>
                <a:gd name="T54" fmla="*/ 156249529 w 311"/>
                <a:gd name="T55" fmla="*/ 168851393 h 407"/>
                <a:gd name="T56" fmla="*/ 181451066 w 311"/>
                <a:gd name="T57" fmla="*/ 126007910 h 407"/>
                <a:gd name="T58" fmla="*/ 171370451 w 311"/>
                <a:gd name="T59" fmla="*/ 52924116 h 407"/>
                <a:gd name="T60" fmla="*/ 161289837 w 311"/>
                <a:gd name="T61" fmla="*/ 47883800 h 407"/>
                <a:gd name="T62" fmla="*/ 153728582 w 311"/>
                <a:gd name="T63" fmla="*/ 35282215 h 407"/>
                <a:gd name="T64" fmla="*/ 163809197 w 311"/>
                <a:gd name="T65" fmla="*/ 0 h 407"/>
                <a:gd name="T66" fmla="*/ 423385821 w 311"/>
                <a:gd name="T67" fmla="*/ 25201582 h 407"/>
                <a:gd name="T68" fmla="*/ 418345514 w 311"/>
                <a:gd name="T69" fmla="*/ 40322531 h 407"/>
                <a:gd name="T70" fmla="*/ 418345514 w 311"/>
                <a:gd name="T71" fmla="*/ 52924116 h 407"/>
                <a:gd name="T72" fmla="*/ 471267948 w 311"/>
                <a:gd name="T73" fmla="*/ 209173924 h 407"/>
                <a:gd name="T74" fmla="*/ 448587358 w 311"/>
                <a:gd name="T75" fmla="*/ 234375506 h 407"/>
                <a:gd name="T76" fmla="*/ 561993481 w 311"/>
                <a:gd name="T77" fmla="*/ 342741515 h 407"/>
                <a:gd name="T78" fmla="*/ 602315940 w 311"/>
                <a:gd name="T79" fmla="*/ 501512276 h 407"/>
                <a:gd name="T80" fmla="*/ 781247646 w 311"/>
                <a:gd name="T81" fmla="*/ 617439553 h 407"/>
                <a:gd name="T82" fmla="*/ 438506743 w 311"/>
                <a:gd name="T83" fmla="*/ 960181068 h 407"/>
                <a:gd name="T84" fmla="*/ 388103669 w 311"/>
                <a:gd name="T85" fmla="*/ 970261701 h 407"/>
                <a:gd name="T86" fmla="*/ 330139341 w 311"/>
                <a:gd name="T87" fmla="*/ 1023184229 h 407"/>
                <a:gd name="T88" fmla="*/ 241934755 w 311"/>
                <a:gd name="T89" fmla="*/ 907256952 h 40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11"/>
                <a:gd name="T136" fmla="*/ 0 h 407"/>
                <a:gd name="T137" fmla="*/ 311 w 311"/>
                <a:gd name="T138" fmla="*/ 407 h 407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11" h="407">
                  <a:moveTo>
                    <a:pt x="93" y="356"/>
                  </a:moveTo>
                  <a:lnTo>
                    <a:pt x="91" y="347"/>
                  </a:lnTo>
                  <a:lnTo>
                    <a:pt x="73" y="323"/>
                  </a:lnTo>
                  <a:lnTo>
                    <a:pt x="10" y="370"/>
                  </a:lnTo>
                  <a:lnTo>
                    <a:pt x="0" y="357"/>
                  </a:lnTo>
                  <a:lnTo>
                    <a:pt x="0" y="338"/>
                  </a:lnTo>
                  <a:lnTo>
                    <a:pt x="4" y="329"/>
                  </a:lnTo>
                  <a:lnTo>
                    <a:pt x="14" y="324"/>
                  </a:lnTo>
                  <a:lnTo>
                    <a:pt x="15" y="316"/>
                  </a:lnTo>
                  <a:lnTo>
                    <a:pt x="12" y="306"/>
                  </a:lnTo>
                  <a:lnTo>
                    <a:pt x="4" y="301"/>
                  </a:lnTo>
                  <a:lnTo>
                    <a:pt x="6" y="293"/>
                  </a:lnTo>
                  <a:lnTo>
                    <a:pt x="15" y="289"/>
                  </a:lnTo>
                  <a:lnTo>
                    <a:pt x="21" y="290"/>
                  </a:lnTo>
                  <a:lnTo>
                    <a:pt x="32" y="283"/>
                  </a:lnTo>
                  <a:lnTo>
                    <a:pt x="27" y="195"/>
                  </a:lnTo>
                  <a:lnTo>
                    <a:pt x="35" y="167"/>
                  </a:lnTo>
                  <a:lnTo>
                    <a:pt x="47" y="150"/>
                  </a:lnTo>
                  <a:lnTo>
                    <a:pt x="46" y="142"/>
                  </a:lnTo>
                  <a:lnTo>
                    <a:pt x="83" y="125"/>
                  </a:lnTo>
                  <a:lnTo>
                    <a:pt x="67" y="119"/>
                  </a:lnTo>
                  <a:lnTo>
                    <a:pt x="63" y="113"/>
                  </a:lnTo>
                  <a:lnTo>
                    <a:pt x="50" y="121"/>
                  </a:lnTo>
                  <a:lnTo>
                    <a:pt x="47" y="118"/>
                  </a:lnTo>
                  <a:lnTo>
                    <a:pt x="46" y="107"/>
                  </a:lnTo>
                  <a:lnTo>
                    <a:pt x="64" y="100"/>
                  </a:lnTo>
                  <a:lnTo>
                    <a:pt x="64" y="92"/>
                  </a:lnTo>
                  <a:lnTo>
                    <a:pt x="62" y="67"/>
                  </a:lnTo>
                  <a:lnTo>
                    <a:pt x="72" y="50"/>
                  </a:lnTo>
                  <a:lnTo>
                    <a:pt x="68" y="21"/>
                  </a:lnTo>
                  <a:lnTo>
                    <a:pt x="64" y="19"/>
                  </a:lnTo>
                  <a:lnTo>
                    <a:pt x="61" y="14"/>
                  </a:lnTo>
                  <a:lnTo>
                    <a:pt x="65" y="0"/>
                  </a:lnTo>
                  <a:lnTo>
                    <a:pt x="168" y="10"/>
                  </a:lnTo>
                  <a:lnTo>
                    <a:pt x="166" y="16"/>
                  </a:lnTo>
                  <a:lnTo>
                    <a:pt x="166" y="21"/>
                  </a:lnTo>
                  <a:lnTo>
                    <a:pt x="187" y="83"/>
                  </a:lnTo>
                  <a:lnTo>
                    <a:pt x="178" y="93"/>
                  </a:lnTo>
                  <a:lnTo>
                    <a:pt x="223" y="136"/>
                  </a:lnTo>
                  <a:lnTo>
                    <a:pt x="239" y="199"/>
                  </a:lnTo>
                  <a:lnTo>
                    <a:pt x="310" y="245"/>
                  </a:lnTo>
                  <a:lnTo>
                    <a:pt x="174" y="381"/>
                  </a:lnTo>
                  <a:lnTo>
                    <a:pt x="154" y="385"/>
                  </a:lnTo>
                  <a:lnTo>
                    <a:pt x="131" y="406"/>
                  </a:lnTo>
                  <a:lnTo>
                    <a:pt x="96" y="36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0" name="Freeform 697">
              <a:extLst>
                <a:ext uri="{FF2B5EF4-FFF2-40B4-BE49-F238E27FC236}">
                  <a16:creationId xmlns:a16="http://schemas.microsoft.com/office/drawing/2014/main" id="{71C30693-5C9F-E344-F6F4-DF8576B20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7496" y="3366395"/>
              <a:ext cx="422805" cy="439583"/>
            </a:xfrm>
            <a:custGeom>
              <a:avLst/>
              <a:gdLst>
                <a:gd name="T0" fmla="*/ 0 w 252"/>
                <a:gd name="T1" fmla="*/ 136088438 h 262"/>
                <a:gd name="T2" fmla="*/ 73085325 w 252"/>
                <a:gd name="T3" fmla="*/ 73083738 h 262"/>
                <a:gd name="T4" fmla="*/ 168851263 w 252"/>
                <a:gd name="T5" fmla="*/ 40322500 h 262"/>
                <a:gd name="T6" fmla="*/ 206652813 w 252"/>
                <a:gd name="T7" fmla="*/ 55443438 h 262"/>
                <a:gd name="T8" fmla="*/ 236894688 w 252"/>
                <a:gd name="T9" fmla="*/ 50403125 h 262"/>
                <a:gd name="T10" fmla="*/ 272176875 w 252"/>
                <a:gd name="T11" fmla="*/ 0 h 262"/>
                <a:gd name="T12" fmla="*/ 342741250 w 252"/>
                <a:gd name="T13" fmla="*/ 30241875 h 262"/>
                <a:gd name="T14" fmla="*/ 350302513 w 252"/>
                <a:gd name="T15" fmla="*/ 22680613 h 262"/>
                <a:gd name="T16" fmla="*/ 385584700 w 252"/>
                <a:gd name="T17" fmla="*/ 15120938 h 262"/>
                <a:gd name="T18" fmla="*/ 410786263 w 252"/>
                <a:gd name="T19" fmla="*/ 105846563 h 262"/>
                <a:gd name="T20" fmla="*/ 486390950 w 252"/>
                <a:gd name="T21" fmla="*/ 108365925 h 262"/>
                <a:gd name="T22" fmla="*/ 498990938 w 252"/>
                <a:gd name="T23" fmla="*/ 176410938 h 262"/>
                <a:gd name="T24" fmla="*/ 546874700 w 252"/>
                <a:gd name="T25" fmla="*/ 299897800 h 262"/>
                <a:gd name="T26" fmla="*/ 516632825 w 252"/>
                <a:gd name="T27" fmla="*/ 322580000 h 262"/>
                <a:gd name="T28" fmla="*/ 531753763 w 252"/>
                <a:gd name="T29" fmla="*/ 388104063 h 262"/>
                <a:gd name="T30" fmla="*/ 551915013 w 252"/>
                <a:gd name="T31" fmla="*/ 428426563 h 262"/>
                <a:gd name="T32" fmla="*/ 630039063 w 252"/>
                <a:gd name="T33" fmla="*/ 491429675 h 262"/>
                <a:gd name="T34" fmla="*/ 632560013 w 252"/>
                <a:gd name="T35" fmla="*/ 544353750 h 262"/>
                <a:gd name="T36" fmla="*/ 612398763 w 252"/>
                <a:gd name="T37" fmla="*/ 561994050 h 262"/>
                <a:gd name="T38" fmla="*/ 602318138 w 252"/>
                <a:gd name="T39" fmla="*/ 567034363 h 262"/>
                <a:gd name="T40" fmla="*/ 564515000 w 252"/>
                <a:gd name="T41" fmla="*/ 544353750 h 262"/>
                <a:gd name="T42" fmla="*/ 559474688 w 252"/>
                <a:gd name="T43" fmla="*/ 556953738 h 262"/>
                <a:gd name="T44" fmla="*/ 549394063 w 252"/>
                <a:gd name="T45" fmla="*/ 582155300 h 262"/>
                <a:gd name="T46" fmla="*/ 544353750 w 252"/>
                <a:gd name="T47" fmla="*/ 594756875 h 262"/>
                <a:gd name="T48" fmla="*/ 486390950 w 252"/>
                <a:gd name="T49" fmla="*/ 614918125 h 262"/>
                <a:gd name="T50" fmla="*/ 448587813 w 252"/>
                <a:gd name="T51" fmla="*/ 607356863 h 262"/>
                <a:gd name="T52" fmla="*/ 393144375 w 252"/>
                <a:gd name="T53" fmla="*/ 657761575 h 262"/>
                <a:gd name="T54" fmla="*/ 380544388 w 252"/>
                <a:gd name="T55" fmla="*/ 650200313 h 262"/>
                <a:gd name="T56" fmla="*/ 370463763 w 252"/>
                <a:gd name="T57" fmla="*/ 624998750 h 262"/>
                <a:gd name="T58" fmla="*/ 388104063 w 252"/>
                <a:gd name="T59" fmla="*/ 617437488 h 262"/>
                <a:gd name="T60" fmla="*/ 380544388 w 252"/>
                <a:gd name="T61" fmla="*/ 481349050 h 262"/>
                <a:gd name="T62" fmla="*/ 365423450 w 252"/>
                <a:gd name="T63" fmla="*/ 466228113 h 262"/>
                <a:gd name="T64" fmla="*/ 367942813 w 252"/>
                <a:gd name="T65" fmla="*/ 453628125 h 262"/>
                <a:gd name="T66" fmla="*/ 347781563 w 252"/>
                <a:gd name="T67" fmla="*/ 441026550 h 262"/>
                <a:gd name="T68" fmla="*/ 345262200 w 252"/>
                <a:gd name="T69" fmla="*/ 451107175 h 262"/>
                <a:gd name="T70" fmla="*/ 299899388 w 252"/>
                <a:gd name="T71" fmla="*/ 403225000 h 262"/>
                <a:gd name="T72" fmla="*/ 320059050 w 252"/>
                <a:gd name="T73" fmla="*/ 390623425 h 262"/>
                <a:gd name="T74" fmla="*/ 309980013 w 252"/>
                <a:gd name="T75" fmla="*/ 375502488 h 262"/>
                <a:gd name="T76" fmla="*/ 315020325 w 252"/>
                <a:gd name="T77" fmla="*/ 360381550 h 262"/>
                <a:gd name="T78" fmla="*/ 312499375 w 252"/>
                <a:gd name="T79" fmla="*/ 342741250 h 262"/>
                <a:gd name="T80" fmla="*/ 315020325 w 252"/>
                <a:gd name="T81" fmla="*/ 330141263 h 262"/>
                <a:gd name="T82" fmla="*/ 299899388 w 252"/>
                <a:gd name="T83" fmla="*/ 297378438 h 262"/>
                <a:gd name="T84" fmla="*/ 304939700 w 252"/>
                <a:gd name="T85" fmla="*/ 277217188 h 262"/>
                <a:gd name="T86" fmla="*/ 219254388 w 252"/>
                <a:gd name="T87" fmla="*/ 297378438 h 262"/>
                <a:gd name="T88" fmla="*/ 219254388 w 252"/>
                <a:gd name="T89" fmla="*/ 327620313 h 262"/>
                <a:gd name="T90" fmla="*/ 189012513 w 252"/>
                <a:gd name="T91" fmla="*/ 299897800 h 262"/>
                <a:gd name="T92" fmla="*/ 199093138 w 252"/>
                <a:gd name="T93" fmla="*/ 274696238 h 262"/>
                <a:gd name="T94" fmla="*/ 163810950 w 252"/>
                <a:gd name="T95" fmla="*/ 246975313 h 262"/>
                <a:gd name="T96" fmla="*/ 151209375 w 252"/>
                <a:gd name="T97" fmla="*/ 216733438 h 262"/>
                <a:gd name="T98" fmla="*/ 128528763 w 252"/>
                <a:gd name="T99" fmla="*/ 252015625 h 262"/>
                <a:gd name="T100" fmla="*/ 93246575 w 252"/>
                <a:gd name="T101" fmla="*/ 244454363 h 262"/>
                <a:gd name="T102" fmla="*/ 73085325 w 252"/>
                <a:gd name="T103" fmla="*/ 138607800 h 262"/>
                <a:gd name="T104" fmla="*/ 32762825 w 252"/>
                <a:gd name="T105" fmla="*/ 161290000 h 262"/>
                <a:gd name="T106" fmla="*/ 10080625 w 252"/>
                <a:gd name="T107" fmla="*/ 146169063 h 262"/>
                <a:gd name="T108" fmla="*/ 0 w 252"/>
                <a:gd name="T109" fmla="*/ 136088438 h 26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52"/>
                <a:gd name="T166" fmla="*/ 0 h 262"/>
                <a:gd name="T167" fmla="*/ 252 w 252"/>
                <a:gd name="T168" fmla="*/ 262 h 26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52" h="262">
                  <a:moveTo>
                    <a:pt x="0" y="54"/>
                  </a:moveTo>
                  <a:lnTo>
                    <a:pt x="29" y="29"/>
                  </a:lnTo>
                  <a:lnTo>
                    <a:pt x="67" y="16"/>
                  </a:lnTo>
                  <a:lnTo>
                    <a:pt x="82" y="22"/>
                  </a:lnTo>
                  <a:lnTo>
                    <a:pt x="94" y="20"/>
                  </a:lnTo>
                  <a:lnTo>
                    <a:pt x="108" y="0"/>
                  </a:lnTo>
                  <a:lnTo>
                    <a:pt x="136" y="12"/>
                  </a:lnTo>
                  <a:lnTo>
                    <a:pt x="139" y="9"/>
                  </a:lnTo>
                  <a:lnTo>
                    <a:pt x="153" y="6"/>
                  </a:lnTo>
                  <a:lnTo>
                    <a:pt x="163" y="42"/>
                  </a:lnTo>
                  <a:lnTo>
                    <a:pt x="193" y="43"/>
                  </a:lnTo>
                  <a:lnTo>
                    <a:pt x="198" y="70"/>
                  </a:lnTo>
                  <a:lnTo>
                    <a:pt x="217" y="119"/>
                  </a:lnTo>
                  <a:lnTo>
                    <a:pt x="205" y="128"/>
                  </a:lnTo>
                  <a:lnTo>
                    <a:pt x="211" y="154"/>
                  </a:lnTo>
                  <a:lnTo>
                    <a:pt x="219" y="170"/>
                  </a:lnTo>
                  <a:lnTo>
                    <a:pt x="250" y="195"/>
                  </a:lnTo>
                  <a:lnTo>
                    <a:pt x="251" y="216"/>
                  </a:lnTo>
                  <a:lnTo>
                    <a:pt x="243" y="223"/>
                  </a:lnTo>
                  <a:lnTo>
                    <a:pt x="239" y="225"/>
                  </a:lnTo>
                  <a:lnTo>
                    <a:pt x="224" y="216"/>
                  </a:lnTo>
                  <a:lnTo>
                    <a:pt x="222" y="221"/>
                  </a:lnTo>
                  <a:lnTo>
                    <a:pt x="218" y="231"/>
                  </a:lnTo>
                  <a:lnTo>
                    <a:pt x="216" y="236"/>
                  </a:lnTo>
                  <a:lnTo>
                    <a:pt x="193" y="244"/>
                  </a:lnTo>
                  <a:lnTo>
                    <a:pt x="178" y="241"/>
                  </a:lnTo>
                  <a:lnTo>
                    <a:pt x="156" y="261"/>
                  </a:lnTo>
                  <a:lnTo>
                    <a:pt x="151" y="258"/>
                  </a:lnTo>
                  <a:lnTo>
                    <a:pt x="147" y="248"/>
                  </a:lnTo>
                  <a:lnTo>
                    <a:pt x="154" y="245"/>
                  </a:lnTo>
                  <a:lnTo>
                    <a:pt x="151" y="191"/>
                  </a:lnTo>
                  <a:lnTo>
                    <a:pt x="145" y="185"/>
                  </a:lnTo>
                  <a:lnTo>
                    <a:pt x="146" y="180"/>
                  </a:lnTo>
                  <a:lnTo>
                    <a:pt x="138" y="175"/>
                  </a:lnTo>
                  <a:lnTo>
                    <a:pt x="137" y="179"/>
                  </a:lnTo>
                  <a:lnTo>
                    <a:pt x="119" y="160"/>
                  </a:lnTo>
                  <a:lnTo>
                    <a:pt x="127" y="155"/>
                  </a:lnTo>
                  <a:lnTo>
                    <a:pt x="123" y="149"/>
                  </a:lnTo>
                  <a:lnTo>
                    <a:pt x="125" y="143"/>
                  </a:lnTo>
                  <a:lnTo>
                    <a:pt x="124" y="136"/>
                  </a:lnTo>
                  <a:lnTo>
                    <a:pt x="125" y="131"/>
                  </a:lnTo>
                  <a:lnTo>
                    <a:pt x="119" y="118"/>
                  </a:lnTo>
                  <a:lnTo>
                    <a:pt x="121" y="110"/>
                  </a:lnTo>
                  <a:lnTo>
                    <a:pt x="87" y="118"/>
                  </a:lnTo>
                  <a:lnTo>
                    <a:pt x="87" y="130"/>
                  </a:lnTo>
                  <a:lnTo>
                    <a:pt x="75" y="119"/>
                  </a:lnTo>
                  <a:lnTo>
                    <a:pt x="79" y="109"/>
                  </a:lnTo>
                  <a:lnTo>
                    <a:pt x="65" y="98"/>
                  </a:lnTo>
                  <a:lnTo>
                    <a:pt x="60" y="86"/>
                  </a:lnTo>
                  <a:lnTo>
                    <a:pt x="51" y="100"/>
                  </a:lnTo>
                  <a:lnTo>
                    <a:pt x="37" y="97"/>
                  </a:lnTo>
                  <a:lnTo>
                    <a:pt x="29" y="55"/>
                  </a:lnTo>
                  <a:lnTo>
                    <a:pt x="13" y="64"/>
                  </a:lnTo>
                  <a:lnTo>
                    <a:pt x="4" y="58"/>
                  </a:lnTo>
                  <a:lnTo>
                    <a:pt x="0" y="5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1" name="Line 698">
              <a:extLst>
                <a:ext uri="{FF2B5EF4-FFF2-40B4-BE49-F238E27FC236}">
                  <a16:creationId xmlns:a16="http://schemas.microsoft.com/office/drawing/2014/main" id="{BEA3998E-4D27-CF89-B86A-0D128BB1E6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53124" y="4680110"/>
              <a:ext cx="23489" cy="469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2" name="Line 699">
              <a:extLst>
                <a:ext uri="{FF2B5EF4-FFF2-40B4-BE49-F238E27FC236}">
                  <a16:creationId xmlns:a16="http://schemas.microsoft.com/office/drawing/2014/main" id="{F0C2C025-466E-78AF-0543-CC1E3D0927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45387" y="4829435"/>
              <a:ext cx="41945" cy="26845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3" name="Line 700">
              <a:extLst>
                <a:ext uri="{FF2B5EF4-FFF2-40B4-BE49-F238E27FC236}">
                  <a16:creationId xmlns:a16="http://schemas.microsoft.com/office/drawing/2014/main" id="{05C84803-30A8-1F95-2A4B-61E0FDAC53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21507" y="3750610"/>
              <a:ext cx="16778" cy="3859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4" name="Line 701">
              <a:extLst>
                <a:ext uri="{FF2B5EF4-FFF2-40B4-BE49-F238E27FC236}">
                  <a16:creationId xmlns:a16="http://schemas.microsoft.com/office/drawing/2014/main" id="{43D72281-220F-CDAF-2BDA-41B59E5A94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77885" y="6238785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5" name="Freeform 702">
              <a:extLst>
                <a:ext uri="{FF2B5EF4-FFF2-40B4-BE49-F238E27FC236}">
                  <a16:creationId xmlns:a16="http://schemas.microsoft.com/office/drawing/2014/main" id="{19F82168-7A71-E449-BAD1-92A4A17F1E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7885" y="6237107"/>
              <a:ext cx="1677" cy="28523"/>
            </a:xfrm>
            <a:custGeom>
              <a:avLst/>
              <a:gdLst>
                <a:gd name="T0" fmla="*/ 0 w 1"/>
                <a:gd name="T1" fmla="*/ 20161624 h 17"/>
                <a:gd name="T2" fmla="*/ 0 w 1"/>
                <a:gd name="T3" fmla="*/ 20161624 h 17"/>
                <a:gd name="T4" fmla="*/ 0 w 1"/>
                <a:gd name="T5" fmla="*/ 0 h 17"/>
                <a:gd name="T6" fmla="*/ 0 w 1"/>
                <a:gd name="T7" fmla="*/ 40323247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6" name="Freeform 703">
              <a:extLst>
                <a:ext uri="{FF2B5EF4-FFF2-40B4-BE49-F238E27FC236}">
                  <a16:creationId xmlns:a16="http://schemas.microsoft.com/office/drawing/2014/main" id="{8536BC55-9330-306D-79F1-ACD0A18D49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4596" y="6279053"/>
              <a:ext cx="28522" cy="28522"/>
            </a:xfrm>
            <a:custGeom>
              <a:avLst/>
              <a:gdLst>
                <a:gd name="T0" fmla="*/ 40321753 w 17"/>
                <a:gd name="T1" fmla="*/ 0 h 17"/>
                <a:gd name="T2" fmla="*/ 40321753 w 17"/>
                <a:gd name="T3" fmla="*/ 40321753 h 17"/>
                <a:gd name="T4" fmla="*/ 20160876 w 17"/>
                <a:gd name="T5" fmla="*/ 40321753 h 17"/>
                <a:gd name="T6" fmla="*/ 0 w 17"/>
                <a:gd name="T7" fmla="*/ 20160876 h 17"/>
                <a:gd name="T8" fmla="*/ 4032175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8" y="16"/>
                  </a:lnTo>
                  <a:lnTo>
                    <a:pt x="0" y="8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7" name="Line 704">
              <a:extLst>
                <a:ext uri="{FF2B5EF4-FFF2-40B4-BE49-F238E27FC236}">
                  <a16:creationId xmlns:a16="http://schemas.microsoft.com/office/drawing/2014/main" id="{57DFBEE1-EA50-9B5E-66F3-7D5B933871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287951" y="6272341"/>
              <a:ext cx="1677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8" name="Line 705">
              <a:extLst>
                <a:ext uri="{FF2B5EF4-FFF2-40B4-BE49-F238E27FC236}">
                  <a16:creationId xmlns:a16="http://schemas.microsoft.com/office/drawing/2014/main" id="{C9CEACF2-08FE-DC8B-84D6-61E8E76007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87951" y="6274019"/>
              <a:ext cx="1677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9" name="Line 706">
              <a:extLst>
                <a:ext uri="{FF2B5EF4-FFF2-40B4-BE49-F238E27FC236}">
                  <a16:creationId xmlns:a16="http://schemas.microsoft.com/office/drawing/2014/main" id="{91EE7014-75EE-6572-E144-BF8F977802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87951" y="6272341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0" name="Freeform 707">
              <a:extLst>
                <a:ext uri="{FF2B5EF4-FFF2-40B4-BE49-F238E27FC236}">
                  <a16:creationId xmlns:a16="http://schemas.microsoft.com/office/drawing/2014/main" id="{AA09D125-8FAD-CF8A-6E4C-23DF8A0AB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9629" y="6274019"/>
              <a:ext cx="1678" cy="28523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0323247 h 17"/>
                <a:gd name="T4" fmla="*/ 0 w 1"/>
                <a:gd name="T5" fmla="*/ 40323247 h 17"/>
                <a:gd name="T6" fmla="*/ 0 w 1"/>
                <a:gd name="T7" fmla="*/ 0 h 17"/>
                <a:gd name="T8" fmla="*/ 0 w 1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"/>
                <a:gd name="T16" fmla="*/ 0 h 17"/>
                <a:gd name="T17" fmla="*/ 1 w 1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1" name="Line 708">
              <a:extLst>
                <a:ext uri="{FF2B5EF4-FFF2-40B4-BE49-F238E27FC236}">
                  <a16:creationId xmlns:a16="http://schemas.microsoft.com/office/drawing/2014/main" id="{8524C3B3-5211-F552-642A-63F29D947E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76206" y="5722024"/>
              <a:ext cx="1678" cy="6711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2" name="Line 709">
              <a:extLst>
                <a:ext uri="{FF2B5EF4-FFF2-40B4-BE49-F238E27FC236}">
                  <a16:creationId xmlns:a16="http://schemas.microsoft.com/office/drawing/2014/main" id="{22E63A07-BE75-130A-EEAD-5691DE9D4E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74529" y="5727056"/>
              <a:ext cx="1677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3" name="Freeform 710">
              <a:extLst>
                <a:ext uri="{FF2B5EF4-FFF2-40B4-BE49-F238E27FC236}">
                  <a16:creationId xmlns:a16="http://schemas.microsoft.com/office/drawing/2014/main" id="{3E4651E8-451E-594D-E2F0-E8F1919C4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4529" y="5722024"/>
              <a:ext cx="28522" cy="28522"/>
            </a:xfrm>
            <a:custGeom>
              <a:avLst/>
              <a:gdLst>
                <a:gd name="T0" fmla="*/ 0 w 17"/>
                <a:gd name="T1" fmla="*/ 40321753 h 17"/>
                <a:gd name="T2" fmla="*/ 0 w 17"/>
                <a:gd name="T3" fmla="*/ 12599754 h 17"/>
                <a:gd name="T4" fmla="*/ 20160876 w 17"/>
                <a:gd name="T5" fmla="*/ 0 h 17"/>
                <a:gd name="T6" fmla="*/ 40321753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5"/>
                  </a:ln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4" name="Freeform 711">
              <a:extLst>
                <a:ext uri="{FF2B5EF4-FFF2-40B4-BE49-F238E27FC236}">
                  <a16:creationId xmlns:a16="http://schemas.microsoft.com/office/drawing/2014/main" id="{C40C816A-F766-81AA-F76C-E0F6CF670E4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2917" y="6042482"/>
              <a:ext cx="28523" cy="28523"/>
            </a:xfrm>
            <a:custGeom>
              <a:avLst/>
              <a:gdLst>
                <a:gd name="T0" fmla="*/ 40323247 w 17"/>
                <a:gd name="T1" fmla="*/ 12601808 h 17"/>
                <a:gd name="T2" fmla="*/ 40323247 w 17"/>
                <a:gd name="T3" fmla="*/ 40323247 h 17"/>
                <a:gd name="T4" fmla="*/ 40323247 w 17"/>
                <a:gd name="T5" fmla="*/ 40323247 h 17"/>
                <a:gd name="T6" fmla="*/ 40323247 w 17"/>
                <a:gd name="T7" fmla="*/ 40323247 h 17"/>
                <a:gd name="T8" fmla="*/ 0 w 17"/>
                <a:gd name="T9" fmla="*/ 12601808 h 17"/>
                <a:gd name="T10" fmla="*/ 40323247 w 17"/>
                <a:gd name="T11" fmla="*/ 0 h 17"/>
                <a:gd name="T12" fmla="*/ 40323247 w 17"/>
                <a:gd name="T13" fmla="*/ 12601808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5"/>
                  </a:moveTo>
                  <a:lnTo>
                    <a:pt x="16" y="16"/>
                  </a:lnTo>
                  <a:lnTo>
                    <a:pt x="0" y="5"/>
                  </a:lnTo>
                  <a:lnTo>
                    <a:pt x="16" y="0"/>
                  </a:lnTo>
                  <a:lnTo>
                    <a:pt x="16" y="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5" name="Line 712">
              <a:extLst>
                <a:ext uri="{FF2B5EF4-FFF2-40B4-BE49-F238E27FC236}">
                  <a16:creationId xmlns:a16="http://schemas.microsoft.com/office/drawing/2014/main" id="{AB9FCFC4-67DB-4675-3BED-11D2174C76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84596" y="6040805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6" name="Freeform 713">
              <a:extLst>
                <a:ext uri="{FF2B5EF4-FFF2-40B4-BE49-F238E27FC236}">
                  <a16:creationId xmlns:a16="http://schemas.microsoft.com/office/drawing/2014/main" id="{1D7F917E-A8EC-5F71-4EE4-F8DBFB997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2917" y="6040805"/>
              <a:ext cx="28523" cy="28522"/>
            </a:xfrm>
            <a:custGeom>
              <a:avLst/>
              <a:gdLst>
                <a:gd name="T0" fmla="*/ 20161624 w 17"/>
                <a:gd name="T1" fmla="*/ 40321753 h 17"/>
                <a:gd name="T2" fmla="*/ 0 w 17"/>
                <a:gd name="T3" fmla="*/ 40321753 h 17"/>
                <a:gd name="T4" fmla="*/ 20161624 w 17"/>
                <a:gd name="T5" fmla="*/ 0 h 17"/>
                <a:gd name="T6" fmla="*/ 403232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8" y="16"/>
                  </a:moveTo>
                  <a:lnTo>
                    <a:pt x="0" y="16"/>
                  </a:ln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7" name="Line 714">
              <a:extLst>
                <a:ext uri="{FF2B5EF4-FFF2-40B4-BE49-F238E27FC236}">
                  <a16:creationId xmlns:a16="http://schemas.microsoft.com/office/drawing/2014/main" id="{FC0F6236-132B-C24C-3B03-3ACBA964C1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84596" y="6050872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8" name="Line 715">
              <a:extLst>
                <a:ext uri="{FF2B5EF4-FFF2-40B4-BE49-F238E27FC236}">
                  <a16:creationId xmlns:a16="http://schemas.microsoft.com/office/drawing/2014/main" id="{A82B7AF8-4ABD-69BC-4509-9C7EDD6CB2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84596" y="6050872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9" name="Freeform 716">
              <a:extLst>
                <a:ext uri="{FF2B5EF4-FFF2-40B4-BE49-F238E27FC236}">
                  <a16:creationId xmlns:a16="http://schemas.microsoft.com/office/drawing/2014/main" id="{79CE6F95-B3DD-7DE8-EF59-982F2502377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4596" y="6049194"/>
              <a:ext cx="28522" cy="28523"/>
            </a:xfrm>
            <a:custGeom>
              <a:avLst/>
              <a:gdLst>
                <a:gd name="T0" fmla="*/ 0 w 17"/>
                <a:gd name="T1" fmla="*/ 40323247 h 17"/>
                <a:gd name="T2" fmla="*/ 0 w 17"/>
                <a:gd name="T3" fmla="*/ 0 h 17"/>
                <a:gd name="T4" fmla="*/ 40321753 w 17"/>
                <a:gd name="T5" fmla="*/ 0 h 17"/>
                <a:gd name="T6" fmla="*/ 40321753 w 17"/>
                <a:gd name="T7" fmla="*/ 40323247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20" name="Freeform 717">
              <a:extLst>
                <a:ext uri="{FF2B5EF4-FFF2-40B4-BE49-F238E27FC236}">
                  <a16:creationId xmlns:a16="http://schemas.microsoft.com/office/drawing/2014/main" id="{1CF3EA00-E5B8-7192-793E-91A116794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2917" y="6052549"/>
              <a:ext cx="28523" cy="30200"/>
            </a:xfrm>
            <a:custGeom>
              <a:avLst/>
              <a:gdLst>
                <a:gd name="T0" fmla="*/ 40323247 w 17"/>
                <a:gd name="T1" fmla="*/ 25201563 h 18"/>
                <a:gd name="T2" fmla="*/ 40323247 w 17"/>
                <a:gd name="T3" fmla="*/ 30241875 h 18"/>
                <a:gd name="T4" fmla="*/ 40323247 w 17"/>
                <a:gd name="T5" fmla="*/ 35282188 h 18"/>
                <a:gd name="T6" fmla="*/ 40323247 w 17"/>
                <a:gd name="T7" fmla="*/ 40322500 h 18"/>
                <a:gd name="T8" fmla="*/ 25202029 w 17"/>
                <a:gd name="T9" fmla="*/ 42843450 h 18"/>
                <a:gd name="T10" fmla="*/ 0 w 17"/>
                <a:gd name="T11" fmla="*/ 27720925 h 18"/>
                <a:gd name="T12" fmla="*/ 0 w 17"/>
                <a:gd name="T13" fmla="*/ 25201563 h 18"/>
                <a:gd name="T14" fmla="*/ 0 w 17"/>
                <a:gd name="T15" fmla="*/ 22682200 h 18"/>
                <a:gd name="T16" fmla="*/ 0 w 17"/>
                <a:gd name="T17" fmla="*/ 20161250 h 18"/>
                <a:gd name="T18" fmla="*/ 12601808 w 17"/>
                <a:gd name="T19" fmla="*/ 15120938 h 18"/>
                <a:gd name="T20" fmla="*/ 12601808 w 17"/>
                <a:gd name="T21" fmla="*/ 12599988 h 18"/>
                <a:gd name="T22" fmla="*/ 0 w 17"/>
                <a:gd name="T23" fmla="*/ 5040313 h 18"/>
                <a:gd name="T24" fmla="*/ 12601808 w 17"/>
                <a:gd name="T25" fmla="*/ 2520950 h 18"/>
                <a:gd name="T26" fmla="*/ 12601808 w 17"/>
                <a:gd name="T27" fmla="*/ 0 h 18"/>
                <a:gd name="T28" fmla="*/ 12601808 w 17"/>
                <a:gd name="T29" fmla="*/ 5040313 h 18"/>
                <a:gd name="T30" fmla="*/ 12601808 w 17"/>
                <a:gd name="T31" fmla="*/ 5040313 h 18"/>
                <a:gd name="T32" fmla="*/ 40323247 w 17"/>
                <a:gd name="T33" fmla="*/ 12599988 h 18"/>
                <a:gd name="T34" fmla="*/ 40323247 w 17"/>
                <a:gd name="T35" fmla="*/ 25201563 h 1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7"/>
                <a:gd name="T55" fmla="*/ 0 h 18"/>
                <a:gd name="T56" fmla="*/ 17 w 17"/>
                <a:gd name="T57" fmla="*/ 18 h 1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7" h="18">
                  <a:moveTo>
                    <a:pt x="16" y="10"/>
                  </a:moveTo>
                  <a:lnTo>
                    <a:pt x="16" y="12"/>
                  </a:lnTo>
                  <a:lnTo>
                    <a:pt x="16" y="14"/>
                  </a:lnTo>
                  <a:lnTo>
                    <a:pt x="16" y="16"/>
                  </a:lnTo>
                  <a:lnTo>
                    <a:pt x="10" y="17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5" y="6"/>
                  </a:lnTo>
                  <a:lnTo>
                    <a:pt x="5" y="5"/>
                  </a:lnTo>
                  <a:lnTo>
                    <a:pt x="0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2"/>
                  </a:lnTo>
                  <a:lnTo>
                    <a:pt x="16" y="5"/>
                  </a:lnTo>
                  <a:lnTo>
                    <a:pt x="16" y="1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21" name="Freeform 718">
              <a:extLst>
                <a:ext uri="{FF2B5EF4-FFF2-40B4-BE49-F238E27FC236}">
                  <a16:creationId xmlns:a16="http://schemas.microsoft.com/office/drawing/2014/main" id="{A4BF841B-63AD-9F7F-835F-EB3B7BE1A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7951" y="6087784"/>
              <a:ext cx="1677" cy="28522"/>
            </a:xfrm>
            <a:custGeom>
              <a:avLst/>
              <a:gdLst>
                <a:gd name="T0" fmla="*/ 0 w 1"/>
                <a:gd name="T1" fmla="*/ 40321753 h 17"/>
                <a:gd name="T2" fmla="*/ 0 w 1"/>
                <a:gd name="T3" fmla="*/ 25201096 h 17"/>
                <a:gd name="T4" fmla="*/ 0 w 1"/>
                <a:gd name="T5" fmla="*/ 25201096 h 17"/>
                <a:gd name="T6" fmla="*/ 0 w 1"/>
                <a:gd name="T7" fmla="*/ 0 h 17"/>
                <a:gd name="T8" fmla="*/ 0 w 1"/>
                <a:gd name="T9" fmla="*/ 0 h 17"/>
                <a:gd name="T10" fmla="*/ 0 w 1"/>
                <a:gd name="T11" fmla="*/ 40321753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17"/>
                <a:gd name="T20" fmla="*/ 1 w 1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17">
                  <a:moveTo>
                    <a:pt x="0" y="16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22" name="Freeform 719">
              <a:extLst>
                <a:ext uri="{FF2B5EF4-FFF2-40B4-BE49-F238E27FC236}">
                  <a16:creationId xmlns:a16="http://schemas.microsoft.com/office/drawing/2014/main" id="{2C8F2D7E-43E6-163E-9F80-E3A86B054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6273" y="6079394"/>
              <a:ext cx="28523" cy="28523"/>
            </a:xfrm>
            <a:custGeom>
              <a:avLst/>
              <a:gdLst>
                <a:gd name="T0" fmla="*/ 40323247 w 17"/>
                <a:gd name="T1" fmla="*/ 40323247 h 17"/>
                <a:gd name="T2" fmla="*/ 0 w 17"/>
                <a:gd name="T3" fmla="*/ 30242435 h 17"/>
                <a:gd name="T4" fmla="*/ 40323247 w 17"/>
                <a:gd name="T5" fmla="*/ 20161624 h 17"/>
                <a:gd name="T6" fmla="*/ 0 w 17"/>
                <a:gd name="T7" fmla="*/ 20161624 h 17"/>
                <a:gd name="T8" fmla="*/ 40323247 w 17"/>
                <a:gd name="T9" fmla="*/ 10080812 h 17"/>
                <a:gd name="T10" fmla="*/ 40323247 w 17"/>
                <a:gd name="T11" fmla="*/ 10080812 h 17"/>
                <a:gd name="T12" fmla="*/ 40323247 w 17"/>
                <a:gd name="T13" fmla="*/ 0 h 17"/>
                <a:gd name="T14" fmla="*/ 40323247 w 17"/>
                <a:gd name="T15" fmla="*/ 20161624 h 17"/>
                <a:gd name="T16" fmla="*/ 40323247 w 17"/>
                <a:gd name="T17" fmla="*/ 40323247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16" y="16"/>
                  </a:moveTo>
                  <a:lnTo>
                    <a:pt x="0" y="12"/>
                  </a:lnTo>
                  <a:lnTo>
                    <a:pt x="16" y="8"/>
                  </a:lnTo>
                  <a:lnTo>
                    <a:pt x="0" y="8"/>
                  </a:lnTo>
                  <a:lnTo>
                    <a:pt x="16" y="4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23" name="Freeform 720">
              <a:extLst>
                <a:ext uri="{FF2B5EF4-FFF2-40B4-BE49-F238E27FC236}">
                  <a16:creationId xmlns:a16="http://schemas.microsoft.com/office/drawing/2014/main" id="{C2E059B3-9753-B511-0A3C-AABAB3C8F3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6273" y="6086105"/>
              <a:ext cx="28523" cy="1678"/>
            </a:xfrm>
            <a:custGeom>
              <a:avLst/>
              <a:gdLst>
                <a:gd name="T0" fmla="*/ 40323247 w 17"/>
                <a:gd name="T1" fmla="*/ 0 h 1"/>
                <a:gd name="T2" fmla="*/ 0 w 17"/>
                <a:gd name="T3" fmla="*/ 0 h 1"/>
                <a:gd name="T4" fmla="*/ 40323247 w 17"/>
                <a:gd name="T5" fmla="*/ 0 h 1"/>
                <a:gd name="T6" fmla="*/ 40323247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24" name="Freeform 721">
              <a:extLst>
                <a:ext uri="{FF2B5EF4-FFF2-40B4-BE49-F238E27FC236}">
                  <a16:creationId xmlns:a16="http://schemas.microsoft.com/office/drawing/2014/main" id="{C9A2D964-5EB3-6F47-989A-45DC53893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9562" y="6191807"/>
              <a:ext cx="28523" cy="28522"/>
            </a:xfrm>
            <a:custGeom>
              <a:avLst/>
              <a:gdLst>
                <a:gd name="T0" fmla="*/ 40323247 w 17"/>
                <a:gd name="T1" fmla="*/ 15120657 h 17"/>
                <a:gd name="T2" fmla="*/ 35282841 w 17"/>
                <a:gd name="T3" fmla="*/ 15120657 h 17"/>
                <a:gd name="T4" fmla="*/ 30242435 w 17"/>
                <a:gd name="T5" fmla="*/ 20160876 h 17"/>
                <a:gd name="T6" fmla="*/ 30242435 w 17"/>
                <a:gd name="T7" fmla="*/ 25201096 h 17"/>
                <a:gd name="T8" fmla="*/ 20161624 w 17"/>
                <a:gd name="T9" fmla="*/ 27720411 h 17"/>
                <a:gd name="T10" fmla="*/ 15121218 w 17"/>
                <a:gd name="T11" fmla="*/ 35281534 h 17"/>
                <a:gd name="T12" fmla="*/ 10080812 w 17"/>
                <a:gd name="T13" fmla="*/ 35281534 h 17"/>
                <a:gd name="T14" fmla="*/ 10080812 w 17"/>
                <a:gd name="T15" fmla="*/ 40321753 h 17"/>
                <a:gd name="T16" fmla="*/ 0 w 17"/>
                <a:gd name="T17" fmla="*/ 40321753 h 17"/>
                <a:gd name="T18" fmla="*/ 5040406 w 17"/>
                <a:gd name="T19" fmla="*/ 27720411 h 17"/>
                <a:gd name="T20" fmla="*/ 5040406 w 17"/>
                <a:gd name="T21" fmla="*/ 20160876 h 17"/>
                <a:gd name="T22" fmla="*/ 5040406 w 17"/>
                <a:gd name="T23" fmla="*/ 15120657 h 17"/>
                <a:gd name="T24" fmla="*/ 10080812 w 17"/>
                <a:gd name="T25" fmla="*/ 10080438 h 17"/>
                <a:gd name="T26" fmla="*/ 15121218 w 17"/>
                <a:gd name="T27" fmla="*/ 0 h 17"/>
                <a:gd name="T28" fmla="*/ 15121218 w 17"/>
                <a:gd name="T29" fmla="*/ 0 h 17"/>
                <a:gd name="T30" fmla="*/ 30242435 w 17"/>
                <a:gd name="T31" fmla="*/ 5040219 h 17"/>
                <a:gd name="T32" fmla="*/ 35282841 w 17"/>
                <a:gd name="T33" fmla="*/ 7559535 h 17"/>
                <a:gd name="T34" fmla="*/ 40323247 w 17"/>
                <a:gd name="T35" fmla="*/ 15120657 h 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7"/>
                <a:gd name="T55" fmla="*/ 0 h 17"/>
                <a:gd name="T56" fmla="*/ 17 w 17"/>
                <a:gd name="T57" fmla="*/ 17 h 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7" h="17">
                  <a:moveTo>
                    <a:pt x="16" y="6"/>
                  </a:moveTo>
                  <a:lnTo>
                    <a:pt x="14" y="6"/>
                  </a:lnTo>
                  <a:lnTo>
                    <a:pt x="12" y="8"/>
                  </a:lnTo>
                  <a:lnTo>
                    <a:pt x="12" y="10"/>
                  </a:lnTo>
                  <a:lnTo>
                    <a:pt x="8" y="11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4" y="16"/>
                  </a:lnTo>
                  <a:lnTo>
                    <a:pt x="0" y="16"/>
                  </a:lnTo>
                  <a:lnTo>
                    <a:pt x="2" y="11"/>
                  </a:lnTo>
                  <a:lnTo>
                    <a:pt x="2" y="8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0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6" y="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25" name="Freeform 722">
              <a:extLst>
                <a:ext uri="{FF2B5EF4-FFF2-40B4-BE49-F238E27FC236}">
                  <a16:creationId xmlns:a16="http://schemas.microsoft.com/office/drawing/2014/main" id="{6E39199D-25AA-E8C8-D77E-56D81D95A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2984" y="6133084"/>
              <a:ext cx="28523" cy="28523"/>
            </a:xfrm>
            <a:custGeom>
              <a:avLst/>
              <a:gdLst>
                <a:gd name="T0" fmla="*/ 40323247 w 17"/>
                <a:gd name="T1" fmla="*/ 40323247 h 17"/>
                <a:gd name="T2" fmla="*/ 25202029 w 17"/>
                <a:gd name="T3" fmla="*/ 40323247 h 17"/>
                <a:gd name="T4" fmla="*/ 0 w 17"/>
                <a:gd name="T5" fmla="*/ 40323247 h 17"/>
                <a:gd name="T6" fmla="*/ 0 w 17"/>
                <a:gd name="T7" fmla="*/ 20161624 h 17"/>
                <a:gd name="T8" fmla="*/ 25202029 w 17"/>
                <a:gd name="T9" fmla="*/ 0 h 17"/>
                <a:gd name="T10" fmla="*/ 40323247 w 17"/>
                <a:gd name="T11" fmla="*/ 40323247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16"/>
                  </a:moveTo>
                  <a:lnTo>
                    <a:pt x="10" y="16"/>
                  </a:lnTo>
                  <a:lnTo>
                    <a:pt x="0" y="16"/>
                  </a:lnTo>
                  <a:lnTo>
                    <a:pt x="0" y="8"/>
                  </a:lnTo>
                  <a:lnTo>
                    <a:pt x="1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26" name="Line 723">
              <a:extLst>
                <a:ext uri="{FF2B5EF4-FFF2-40B4-BE49-F238E27FC236}">
                  <a16:creationId xmlns:a16="http://schemas.microsoft.com/office/drawing/2014/main" id="{33A7ED2C-BB79-BA03-C523-68C6186204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33251" y="6134762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27" name="Freeform 724">
              <a:extLst>
                <a:ext uri="{FF2B5EF4-FFF2-40B4-BE49-F238E27FC236}">
                  <a16:creationId xmlns:a16="http://schemas.microsoft.com/office/drawing/2014/main" id="{0867C20D-9224-F696-DB7B-8F6F19A32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1574" y="6134762"/>
              <a:ext cx="28522" cy="28522"/>
            </a:xfrm>
            <a:custGeom>
              <a:avLst/>
              <a:gdLst>
                <a:gd name="T0" fmla="*/ 40321753 w 17"/>
                <a:gd name="T1" fmla="*/ 40321753 h 17"/>
                <a:gd name="T2" fmla="*/ 0 w 17"/>
                <a:gd name="T3" fmla="*/ 20160876 h 17"/>
                <a:gd name="T4" fmla="*/ 0 w 17"/>
                <a:gd name="T5" fmla="*/ 20160876 h 17"/>
                <a:gd name="T6" fmla="*/ 40321753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8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28" name="Line 725">
              <a:extLst>
                <a:ext uri="{FF2B5EF4-FFF2-40B4-BE49-F238E27FC236}">
                  <a16:creationId xmlns:a16="http://schemas.microsoft.com/office/drawing/2014/main" id="{8BEE32D0-F53D-945B-CC58-543E68D519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41641" y="6079394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29" name="Freeform 726">
              <a:extLst>
                <a:ext uri="{FF2B5EF4-FFF2-40B4-BE49-F238E27FC236}">
                  <a16:creationId xmlns:a16="http://schemas.microsoft.com/office/drawing/2014/main" id="{2B1E10F9-63BE-2EB2-573E-E3D638E64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1641" y="6079394"/>
              <a:ext cx="1677" cy="28523"/>
            </a:xfrm>
            <a:custGeom>
              <a:avLst/>
              <a:gdLst>
                <a:gd name="T0" fmla="*/ 0 w 1"/>
                <a:gd name="T1" fmla="*/ 40323247 h 17"/>
                <a:gd name="T2" fmla="*/ 0 w 1"/>
                <a:gd name="T3" fmla="*/ 0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16"/>
                  </a:move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30" name="Line 727">
              <a:extLst>
                <a:ext uri="{FF2B5EF4-FFF2-40B4-BE49-F238E27FC236}">
                  <a16:creationId xmlns:a16="http://schemas.microsoft.com/office/drawing/2014/main" id="{E10B830A-B05E-F7A2-1094-0B7ED063E4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68486" y="6005571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31" name="Freeform 728">
              <a:extLst>
                <a:ext uri="{FF2B5EF4-FFF2-40B4-BE49-F238E27FC236}">
                  <a16:creationId xmlns:a16="http://schemas.microsoft.com/office/drawing/2014/main" id="{9D200B8A-CFD1-A0EA-A8B6-05B551DA20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8419" y="5997182"/>
              <a:ext cx="28522" cy="28522"/>
            </a:xfrm>
            <a:custGeom>
              <a:avLst/>
              <a:gdLst>
                <a:gd name="T0" fmla="*/ 32760631 w 17"/>
                <a:gd name="T1" fmla="*/ 20160876 h 17"/>
                <a:gd name="T2" fmla="*/ 32760631 w 17"/>
                <a:gd name="T3" fmla="*/ 17639973 h 17"/>
                <a:gd name="T4" fmla="*/ 22680192 w 17"/>
                <a:gd name="T5" fmla="*/ 12599754 h 17"/>
                <a:gd name="T6" fmla="*/ 27720411 w 17"/>
                <a:gd name="T7" fmla="*/ 17639973 h 17"/>
                <a:gd name="T8" fmla="*/ 22680192 w 17"/>
                <a:gd name="T9" fmla="*/ 20160876 h 17"/>
                <a:gd name="T10" fmla="*/ 22680192 w 17"/>
                <a:gd name="T11" fmla="*/ 20160876 h 17"/>
                <a:gd name="T12" fmla="*/ 22680192 w 17"/>
                <a:gd name="T13" fmla="*/ 17639973 h 17"/>
                <a:gd name="T14" fmla="*/ 15120657 w 17"/>
                <a:gd name="T15" fmla="*/ 20160876 h 17"/>
                <a:gd name="T16" fmla="*/ 10080438 w 17"/>
                <a:gd name="T17" fmla="*/ 25201096 h 17"/>
                <a:gd name="T18" fmla="*/ 10080438 w 17"/>
                <a:gd name="T19" fmla="*/ 35281534 h 17"/>
                <a:gd name="T20" fmla="*/ 10080438 w 17"/>
                <a:gd name="T21" fmla="*/ 35281534 h 17"/>
                <a:gd name="T22" fmla="*/ 0 w 17"/>
                <a:gd name="T23" fmla="*/ 40321753 h 17"/>
                <a:gd name="T24" fmla="*/ 10080438 w 17"/>
                <a:gd name="T25" fmla="*/ 20160876 h 17"/>
                <a:gd name="T26" fmla="*/ 10080438 w 17"/>
                <a:gd name="T27" fmla="*/ 12599754 h 17"/>
                <a:gd name="T28" fmla="*/ 22680192 w 17"/>
                <a:gd name="T29" fmla="*/ 0 h 17"/>
                <a:gd name="T30" fmla="*/ 27720411 w 17"/>
                <a:gd name="T31" fmla="*/ 0 h 17"/>
                <a:gd name="T32" fmla="*/ 27720411 w 17"/>
                <a:gd name="T33" fmla="*/ 0 h 17"/>
                <a:gd name="T34" fmla="*/ 40321753 w 17"/>
                <a:gd name="T35" fmla="*/ 20160876 h 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7"/>
                <a:gd name="T55" fmla="*/ 0 h 17"/>
                <a:gd name="T56" fmla="*/ 17 w 17"/>
                <a:gd name="T57" fmla="*/ 17 h 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7" h="17">
                  <a:moveTo>
                    <a:pt x="13" y="8"/>
                  </a:moveTo>
                  <a:lnTo>
                    <a:pt x="13" y="7"/>
                  </a:lnTo>
                  <a:lnTo>
                    <a:pt x="9" y="5"/>
                  </a:lnTo>
                  <a:lnTo>
                    <a:pt x="11" y="7"/>
                  </a:lnTo>
                  <a:lnTo>
                    <a:pt x="9" y="8"/>
                  </a:lnTo>
                  <a:lnTo>
                    <a:pt x="9" y="7"/>
                  </a:lnTo>
                  <a:lnTo>
                    <a:pt x="6" y="8"/>
                  </a:lnTo>
                  <a:lnTo>
                    <a:pt x="4" y="10"/>
                  </a:lnTo>
                  <a:lnTo>
                    <a:pt x="4" y="14"/>
                  </a:lnTo>
                  <a:lnTo>
                    <a:pt x="0" y="16"/>
                  </a:lnTo>
                  <a:lnTo>
                    <a:pt x="4" y="8"/>
                  </a:lnTo>
                  <a:lnTo>
                    <a:pt x="4" y="5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32" name="Line 729">
              <a:extLst>
                <a:ext uri="{FF2B5EF4-FFF2-40B4-BE49-F238E27FC236}">
                  <a16:creationId xmlns:a16="http://schemas.microsoft.com/office/drawing/2014/main" id="{9C9652DB-815B-5D82-98CD-611BF22554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88619" y="5980404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33" name="Freeform 730">
              <a:extLst>
                <a:ext uri="{FF2B5EF4-FFF2-40B4-BE49-F238E27FC236}">
                  <a16:creationId xmlns:a16="http://schemas.microsoft.com/office/drawing/2014/main" id="{FA0951E6-5818-5C90-70B8-7FE7126FE2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6807" y="5975371"/>
              <a:ext cx="28523" cy="28523"/>
            </a:xfrm>
            <a:custGeom>
              <a:avLst/>
              <a:gdLst>
                <a:gd name="T0" fmla="*/ 40323247 w 17"/>
                <a:gd name="T1" fmla="*/ 12601808 h 17"/>
                <a:gd name="T2" fmla="*/ 35282841 w 17"/>
                <a:gd name="T3" fmla="*/ 12601808 h 17"/>
                <a:gd name="T4" fmla="*/ 35282841 w 17"/>
                <a:gd name="T5" fmla="*/ 12601808 h 17"/>
                <a:gd name="T6" fmla="*/ 32763432 w 17"/>
                <a:gd name="T7" fmla="*/ 25202029 h 17"/>
                <a:gd name="T8" fmla="*/ 32763432 w 17"/>
                <a:gd name="T9" fmla="*/ 12601808 h 17"/>
                <a:gd name="T10" fmla="*/ 30242435 w 17"/>
                <a:gd name="T11" fmla="*/ 12601808 h 17"/>
                <a:gd name="T12" fmla="*/ 27723026 w 17"/>
                <a:gd name="T13" fmla="*/ 12601808 h 17"/>
                <a:gd name="T14" fmla="*/ 27723026 w 17"/>
                <a:gd name="T15" fmla="*/ 20161624 h 17"/>
                <a:gd name="T16" fmla="*/ 27723026 w 17"/>
                <a:gd name="T17" fmla="*/ 20161624 h 17"/>
                <a:gd name="T18" fmla="*/ 20161624 w 17"/>
                <a:gd name="T19" fmla="*/ 12601808 h 17"/>
                <a:gd name="T20" fmla="*/ 17642214 w 17"/>
                <a:gd name="T21" fmla="*/ 20161624 h 17"/>
                <a:gd name="T22" fmla="*/ 17642214 w 17"/>
                <a:gd name="T23" fmla="*/ 25202029 h 17"/>
                <a:gd name="T24" fmla="*/ 15121218 w 17"/>
                <a:gd name="T25" fmla="*/ 25202029 h 17"/>
                <a:gd name="T26" fmla="*/ 15121218 w 17"/>
                <a:gd name="T27" fmla="*/ 25202029 h 17"/>
                <a:gd name="T28" fmla="*/ 15121218 w 17"/>
                <a:gd name="T29" fmla="*/ 22682620 h 17"/>
                <a:gd name="T30" fmla="*/ 15121218 w 17"/>
                <a:gd name="T31" fmla="*/ 25202029 h 17"/>
                <a:gd name="T32" fmla="*/ 7561403 w 17"/>
                <a:gd name="T33" fmla="*/ 22682620 h 17"/>
                <a:gd name="T34" fmla="*/ 5040406 w 17"/>
                <a:gd name="T35" fmla="*/ 32763432 h 17"/>
                <a:gd name="T36" fmla="*/ 2520997 w 17"/>
                <a:gd name="T37" fmla="*/ 40323247 h 17"/>
                <a:gd name="T38" fmla="*/ 0 w 17"/>
                <a:gd name="T39" fmla="*/ 40323247 h 17"/>
                <a:gd name="T40" fmla="*/ 0 w 17"/>
                <a:gd name="T41" fmla="*/ 40323247 h 17"/>
                <a:gd name="T42" fmla="*/ 17642214 w 17"/>
                <a:gd name="T43" fmla="*/ 10080812 h 17"/>
                <a:gd name="T44" fmla="*/ 32763432 w 17"/>
                <a:gd name="T45" fmla="*/ 0 h 17"/>
                <a:gd name="T46" fmla="*/ 35282841 w 17"/>
                <a:gd name="T47" fmla="*/ 5040406 h 17"/>
                <a:gd name="T48" fmla="*/ 40323247 w 17"/>
                <a:gd name="T49" fmla="*/ 10080812 h 1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7"/>
                <a:gd name="T76" fmla="*/ 0 h 17"/>
                <a:gd name="T77" fmla="*/ 17 w 17"/>
                <a:gd name="T78" fmla="*/ 17 h 1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7" h="17">
                  <a:moveTo>
                    <a:pt x="16" y="5"/>
                  </a:moveTo>
                  <a:lnTo>
                    <a:pt x="14" y="5"/>
                  </a:lnTo>
                  <a:lnTo>
                    <a:pt x="13" y="10"/>
                  </a:lnTo>
                  <a:lnTo>
                    <a:pt x="13" y="5"/>
                  </a:lnTo>
                  <a:lnTo>
                    <a:pt x="12" y="5"/>
                  </a:lnTo>
                  <a:lnTo>
                    <a:pt x="11" y="5"/>
                  </a:lnTo>
                  <a:lnTo>
                    <a:pt x="11" y="8"/>
                  </a:lnTo>
                  <a:lnTo>
                    <a:pt x="8" y="5"/>
                  </a:lnTo>
                  <a:lnTo>
                    <a:pt x="7" y="8"/>
                  </a:lnTo>
                  <a:lnTo>
                    <a:pt x="7" y="10"/>
                  </a:lnTo>
                  <a:lnTo>
                    <a:pt x="6" y="10"/>
                  </a:lnTo>
                  <a:lnTo>
                    <a:pt x="6" y="9"/>
                  </a:lnTo>
                  <a:lnTo>
                    <a:pt x="6" y="10"/>
                  </a:lnTo>
                  <a:lnTo>
                    <a:pt x="3" y="9"/>
                  </a:lnTo>
                  <a:lnTo>
                    <a:pt x="2" y="13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7" y="4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6" y="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34" name="Freeform 731">
              <a:extLst>
                <a:ext uri="{FF2B5EF4-FFF2-40B4-BE49-F238E27FC236}">
                  <a16:creationId xmlns:a16="http://schemas.microsoft.com/office/drawing/2014/main" id="{1529A75C-08F5-BC46-7DA0-5575220A6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6874" y="5963626"/>
              <a:ext cx="28523" cy="28522"/>
            </a:xfrm>
            <a:custGeom>
              <a:avLst/>
              <a:gdLst>
                <a:gd name="T0" fmla="*/ 40323247 w 17"/>
                <a:gd name="T1" fmla="*/ 35281534 h 17"/>
                <a:gd name="T2" fmla="*/ 25202029 w 17"/>
                <a:gd name="T3" fmla="*/ 25201096 h 17"/>
                <a:gd name="T4" fmla="*/ 15121218 w 17"/>
                <a:gd name="T5" fmla="*/ 30241315 h 17"/>
                <a:gd name="T6" fmla="*/ 20161624 w 17"/>
                <a:gd name="T7" fmla="*/ 20160876 h 17"/>
                <a:gd name="T8" fmla="*/ 25202029 w 17"/>
                <a:gd name="T9" fmla="*/ 15120657 h 17"/>
                <a:gd name="T10" fmla="*/ 25202029 w 17"/>
                <a:gd name="T11" fmla="*/ 15120657 h 17"/>
                <a:gd name="T12" fmla="*/ 20161624 w 17"/>
                <a:gd name="T13" fmla="*/ 10080438 h 17"/>
                <a:gd name="T14" fmla="*/ 0 w 17"/>
                <a:gd name="T15" fmla="*/ 35281534 h 17"/>
                <a:gd name="T16" fmla="*/ 0 w 17"/>
                <a:gd name="T17" fmla="*/ 40321753 h 17"/>
                <a:gd name="T18" fmla="*/ 5040406 w 17"/>
                <a:gd name="T19" fmla="*/ 40321753 h 17"/>
                <a:gd name="T20" fmla="*/ 0 w 17"/>
                <a:gd name="T21" fmla="*/ 40321753 h 17"/>
                <a:gd name="T22" fmla="*/ 20161624 w 17"/>
                <a:gd name="T23" fmla="*/ 0 h 17"/>
                <a:gd name="T24" fmla="*/ 30242435 w 17"/>
                <a:gd name="T25" fmla="*/ 5040219 h 17"/>
                <a:gd name="T26" fmla="*/ 30242435 w 17"/>
                <a:gd name="T27" fmla="*/ 5040219 h 17"/>
                <a:gd name="T28" fmla="*/ 35282841 w 17"/>
                <a:gd name="T29" fmla="*/ 25201096 h 17"/>
                <a:gd name="T30" fmla="*/ 40323247 w 17"/>
                <a:gd name="T31" fmla="*/ 35281534 h 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7"/>
                <a:gd name="T49" fmla="*/ 0 h 17"/>
                <a:gd name="T50" fmla="*/ 17 w 17"/>
                <a:gd name="T51" fmla="*/ 17 h 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7" h="17">
                  <a:moveTo>
                    <a:pt x="16" y="14"/>
                  </a:moveTo>
                  <a:lnTo>
                    <a:pt x="10" y="10"/>
                  </a:lnTo>
                  <a:lnTo>
                    <a:pt x="6" y="12"/>
                  </a:lnTo>
                  <a:lnTo>
                    <a:pt x="8" y="8"/>
                  </a:lnTo>
                  <a:lnTo>
                    <a:pt x="10" y="6"/>
                  </a:lnTo>
                  <a:lnTo>
                    <a:pt x="8" y="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4" y="10"/>
                  </a:lnTo>
                  <a:lnTo>
                    <a:pt x="16" y="1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35" name="Line 732">
              <a:extLst>
                <a:ext uri="{FF2B5EF4-FFF2-40B4-BE49-F238E27FC236}">
                  <a16:creationId xmlns:a16="http://schemas.microsoft.com/office/drawing/2014/main" id="{F4B9A414-A21A-14BF-FFEC-2144BA59D8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95330" y="5955237"/>
              <a:ext cx="5033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36" name="Line 733">
              <a:extLst>
                <a:ext uri="{FF2B5EF4-FFF2-40B4-BE49-F238E27FC236}">
                  <a16:creationId xmlns:a16="http://schemas.microsoft.com/office/drawing/2014/main" id="{CC5D334A-3A84-CA1D-18A1-FFDA754FCC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395330" y="5956915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37" name="Freeform 734">
              <a:extLst>
                <a:ext uri="{FF2B5EF4-FFF2-40B4-BE49-F238E27FC236}">
                  <a16:creationId xmlns:a16="http://schemas.microsoft.com/office/drawing/2014/main" id="{FB980BDF-2ED1-1C4A-53C6-12DCC92227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5264" y="5953560"/>
              <a:ext cx="28522" cy="28522"/>
            </a:xfrm>
            <a:custGeom>
              <a:avLst/>
              <a:gdLst>
                <a:gd name="T0" fmla="*/ 30241315 w 17"/>
                <a:gd name="T1" fmla="*/ 10080438 h 17"/>
                <a:gd name="T2" fmla="*/ 25201096 w 17"/>
                <a:gd name="T3" fmla="*/ 20160876 h 17"/>
                <a:gd name="T4" fmla="*/ 25201096 w 17"/>
                <a:gd name="T5" fmla="*/ 25201096 h 17"/>
                <a:gd name="T6" fmla="*/ 25201096 w 17"/>
                <a:gd name="T7" fmla="*/ 32760631 h 17"/>
                <a:gd name="T8" fmla="*/ 12599754 w 17"/>
                <a:gd name="T9" fmla="*/ 40321753 h 17"/>
                <a:gd name="T10" fmla="*/ 7559535 w 17"/>
                <a:gd name="T11" fmla="*/ 35281534 h 17"/>
                <a:gd name="T12" fmla="*/ 2519316 w 17"/>
                <a:gd name="T13" fmla="*/ 20160876 h 17"/>
                <a:gd name="T14" fmla="*/ 0 w 17"/>
                <a:gd name="T15" fmla="*/ 20160876 h 17"/>
                <a:gd name="T16" fmla="*/ 12599754 w 17"/>
                <a:gd name="T17" fmla="*/ 2519316 h 17"/>
                <a:gd name="T18" fmla="*/ 12599754 w 17"/>
                <a:gd name="T19" fmla="*/ 2519316 h 17"/>
                <a:gd name="T20" fmla="*/ 2519316 w 17"/>
                <a:gd name="T21" fmla="*/ 17639973 h 17"/>
                <a:gd name="T22" fmla="*/ 0 w 17"/>
                <a:gd name="T23" fmla="*/ 17639973 h 17"/>
                <a:gd name="T24" fmla="*/ 7559535 w 17"/>
                <a:gd name="T25" fmla="*/ 20160876 h 17"/>
                <a:gd name="T26" fmla="*/ 12599754 w 17"/>
                <a:gd name="T27" fmla="*/ 17639973 h 17"/>
                <a:gd name="T28" fmla="*/ 17639973 w 17"/>
                <a:gd name="T29" fmla="*/ 5040219 h 17"/>
                <a:gd name="T30" fmla="*/ 17639973 w 17"/>
                <a:gd name="T31" fmla="*/ 5040219 h 17"/>
                <a:gd name="T32" fmla="*/ 20160876 w 17"/>
                <a:gd name="T33" fmla="*/ 0 h 17"/>
                <a:gd name="T34" fmla="*/ 30241315 w 17"/>
                <a:gd name="T35" fmla="*/ 0 h 17"/>
                <a:gd name="T36" fmla="*/ 40321753 w 17"/>
                <a:gd name="T37" fmla="*/ 2519316 h 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"/>
                <a:gd name="T58" fmla="*/ 0 h 17"/>
                <a:gd name="T59" fmla="*/ 17 w 17"/>
                <a:gd name="T60" fmla="*/ 17 h 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" h="17">
                  <a:moveTo>
                    <a:pt x="12" y="4"/>
                  </a:moveTo>
                  <a:lnTo>
                    <a:pt x="10" y="8"/>
                  </a:lnTo>
                  <a:lnTo>
                    <a:pt x="10" y="10"/>
                  </a:lnTo>
                  <a:lnTo>
                    <a:pt x="10" y="13"/>
                  </a:lnTo>
                  <a:lnTo>
                    <a:pt x="5" y="16"/>
                  </a:lnTo>
                  <a:lnTo>
                    <a:pt x="3" y="14"/>
                  </a:lnTo>
                  <a:lnTo>
                    <a:pt x="1" y="8"/>
                  </a:lnTo>
                  <a:lnTo>
                    <a:pt x="0" y="8"/>
                  </a:lnTo>
                  <a:lnTo>
                    <a:pt x="5" y="1"/>
                  </a:lnTo>
                  <a:lnTo>
                    <a:pt x="1" y="7"/>
                  </a:lnTo>
                  <a:lnTo>
                    <a:pt x="0" y="7"/>
                  </a:lnTo>
                  <a:lnTo>
                    <a:pt x="3" y="8"/>
                  </a:lnTo>
                  <a:lnTo>
                    <a:pt x="5" y="7"/>
                  </a:lnTo>
                  <a:lnTo>
                    <a:pt x="7" y="2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6" y="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38" name="Freeform 735">
              <a:extLst>
                <a:ext uri="{FF2B5EF4-FFF2-40B4-BE49-F238E27FC236}">
                  <a16:creationId xmlns:a16="http://schemas.microsoft.com/office/drawing/2014/main" id="{23F69827-0AAD-60DC-4B23-DD3EF353D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3652" y="5956915"/>
              <a:ext cx="28523" cy="28522"/>
            </a:xfrm>
            <a:custGeom>
              <a:avLst/>
              <a:gdLst>
                <a:gd name="T0" fmla="*/ 40323247 w 17"/>
                <a:gd name="T1" fmla="*/ 0 h 17"/>
                <a:gd name="T2" fmla="*/ 40323247 w 17"/>
                <a:gd name="T3" fmla="*/ 7559535 h 17"/>
                <a:gd name="T4" fmla="*/ 40323247 w 17"/>
                <a:gd name="T5" fmla="*/ 20160876 h 17"/>
                <a:gd name="T6" fmla="*/ 40323247 w 17"/>
                <a:gd name="T7" fmla="*/ 22680192 h 17"/>
                <a:gd name="T8" fmla="*/ 0 w 17"/>
                <a:gd name="T9" fmla="*/ 40321753 h 17"/>
                <a:gd name="T10" fmla="*/ 20161624 w 17"/>
                <a:gd name="T11" fmla="*/ 20160876 h 17"/>
                <a:gd name="T12" fmla="*/ 10080812 w 17"/>
                <a:gd name="T13" fmla="*/ 10080438 h 17"/>
                <a:gd name="T14" fmla="*/ 40323247 w 17"/>
                <a:gd name="T15" fmla="*/ 0 h 17"/>
                <a:gd name="T16" fmla="*/ 40323247 w 17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16" y="0"/>
                  </a:moveTo>
                  <a:lnTo>
                    <a:pt x="16" y="3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0" y="16"/>
                  </a:lnTo>
                  <a:lnTo>
                    <a:pt x="8" y="8"/>
                  </a:lnTo>
                  <a:lnTo>
                    <a:pt x="4" y="4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39" name="Freeform 736">
              <a:extLst>
                <a:ext uri="{FF2B5EF4-FFF2-40B4-BE49-F238E27FC236}">
                  <a16:creationId xmlns:a16="http://schemas.microsoft.com/office/drawing/2014/main" id="{1E745E66-E7C3-2D50-F849-88E0BD9D7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8285" y="5963626"/>
              <a:ext cx="68789" cy="135901"/>
            </a:xfrm>
            <a:custGeom>
              <a:avLst/>
              <a:gdLst>
                <a:gd name="T0" fmla="*/ 85684654 w 41"/>
                <a:gd name="T1" fmla="*/ 22680524 h 81"/>
                <a:gd name="T2" fmla="*/ 57962355 w 41"/>
                <a:gd name="T3" fmla="*/ 85684979 h 81"/>
                <a:gd name="T4" fmla="*/ 20161095 w 41"/>
                <a:gd name="T5" fmla="*/ 186490837 h 81"/>
                <a:gd name="T6" fmla="*/ 15120821 w 41"/>
                <a:gd name="T7" fmla="*/ 201611716 h 81"/>
                <a:gd name="T8" fmla="*/ 0 w 41"/>
                <a:gd name="T9" fmla="*/ 201611716 h 81"/>
                <a:gd name="T10" fmla="*/ 0 w 41"/>
                <a:gd name="T11" fmla="*/ 194050483 h 81"/>
                <a:gd name="T12" fmla="*/ 5040274 w 41"/>
                <a:gd name="T13" fmla="*/ 191531130 h 81"/>
                <a:gd name="T14" fmla="*/ 5040274 w 41"/>
                <a:gd name="T15" fmla="*/ 183969897 h 81"/>
                <a:gd name="T16" fmla="*/ 5040274 w 41"/>
                <a:gd name="T17" fmla="*/ 176410252 h 81"/>
                <a:gd name="T18" fmla="*/ 7559617 w 41"/>
                <a:gd name="T19" fmla="*/ 158768433 h 81"/>
                <a:gd name="T20" fmla="*/ 15120821 w 41"/>
                <a:gd name="T21" fmla="*/ 156249080 h 81"/>
                <a:gd name="T22" fmla="*/ 10080548 w 41"/>
                <a:gd name="T23" fmla="*/ 146168494 h 81"/>
                <a:gd name="T24" fmla="*/ 17640164 w 41"/>
                <a:gd name="T25" fmla="*/ 143647554 h 81"/>
                <a:gd name="T26" fmla="*/ 12599891 w 41"/>
                <a:gd name="T27" fmla="*/ 138607261 h 81"/>
                <a:gd name="T28" fmla="*/ 15120821 w 41"/>
                <a:gd name="T29" fmla="*/ 133566968 h 81"/>
                <a:gd name="T30" fmla="*/ 17640164 w 41"/>
                <a:gd name="T31" fmla="*/ 120967030 h 81"/>
                <a:gd name="T32" fmla="*/ 22680438 w 41"/>
                <a:gd name="T33" fmla="*/ 95765565 h 81"/>
                <a:gd name="T34" fmla="*/ 27720712 w 41"/>
                <a:gd name="T35" fmla="*/ 103325211 h 81"/>
                <a:gd name="T36" fmla="*/ 30241643 w 41"/>
                <a:gd name="T37" fmla="*/ 95765565 h 81"/>
                <a:gd name="T38" fmla="*/ 27720712 w 41"/>
                <a:gd name="T39" fmla="*/ 83164039 h 81"/>
                <a:gd name="T40" fmla="*/ 32760986 w 41"/>
                <a:gd name="T41" fmla="*/ 78123746 h 81"/>
                <a:gd name="T42" fmla="*/ 32760986 w 41"/>
                <a:gd name="T43" fmla="*/ 75604394 h 81"/>
                <a:gd name="T44" fmla="*/ 40322190 w 41"/>
                <a:gd name="T45" fmla="*/ 70564101 h 81"/>
                <a:gd name="T46" fmla="*/ 42841533 w 41"/>
                <a:gd name="T47" fmla="*/ 70564101 h 81"/>
                <a:gd name="T48" fmla="*/ 42841533 w 41"/>
                <a:gd name="T49" fmla="*/ 73083453 h 81"/>
                <a:gd name="T50" fmla="*/ 45362464 w 41"/>
                <a:gd name="T51" fmla="*/ 70564101 h 81"/>
                <a:gd name="T52" fmla="*/ 47881807 w 41"/>
                <a:gd name="T53" fmla="*/ 70564101 h 81"/>
                <a:gd name="T54" fmla="*/ 47881807 w 41"/>
                <a:gd name="T55" fmla="*/ 68043160 h 81"/>
                <a:gd name="T56" fmla="*/ 47881807 w 41"/>
                <a:gd name="T57" fmla="*/ 57962575 h 81"/>
                <a:gd name="T58" fmla="*/ 50402738 w 41"/>
                <a:gd name="T59" fmla="*/ 55443222 h 81"/>
                <a:gd name="T60" fmla="*/ 47881807 w 41"/>
                <a:gd name="T61" fmla="*/ 47881989 h 81"/>
                <a:gd name="T62" fmla="*/ 50402738 w 41"/>
                <a:gd name="T63" fmla="*/ 55443222 h 81"/>
                <a:gd name="T64" fmla="*/ 52922081 w 41"/>
                <a:gd name="T65" fmla="*/ 45362636 h 81"/>
                <a:gd name="T66" fmla="*/ 55443012 w 41"/>
                <a:gd name="T67" fmla="*/ 37801403 h 81"/>
                <a:gd name="T68" fmla="*/ 52922081 w 41"/>
                <a:gd name="T69" fmla="*/ 47881989 h 81"/>
                <a:gd name="T70" fmla="*/ 50402738 w 41"/>
                <a:gd name="T71" fmla="*/ 63002868 h 81"/>
                <a:gd name="T72" fmla="*/ 55443012 w 41"/>
                <a:gd name="T73" fmla="*/ 73083453 h 81"/>
                <a:gd name="T74" fmla="*/ 55443012 w 41"/>
                <a:gd name="T75" fmla="*/ 70564101 h 81"/>
                <a:gd name="T76" fmla="*/ 55443012 w 41"/>
                <a:gd name="T77" fmla="*/ 57962575 h 81"/>
                <a:gd name="T78" fmla="*/ 57962355 w 41"/>
                <a:gd name="T79" fmla="*/ 52922282 h 81"/>
                <a:gd name="T80" fmla="*/ 63002629 w 41"/>
                <a:gd name="T81" fmla="*/ 42841696 h 81"/>
                <a:gd name="T82" fmla="*/ 65523559 w 41"/>
                <a:gd name="T83" fmla="*/ 40322343 h 81"/>
                <a:gd name="T84" fmla="*/ 75604107 w 41"/>
                <a:gd name="T85" fmla="*/ 27720817 h 81"/>
                <a:gd name="T86" fmla="*/ 73083176 w 41"/>
                <a:gd name="T87" fmla="*/ 20161172 h 81"/>
                <a:gd name="T88" fmla="*/ 88203997 w 41"/>
                <a:gd name="T89" fmla="*/ 12599939 h 81"/>
                <a:gd name="T90" fmla="*/ 98284545 w 41"/>
                <a:gd name="T91" fmla="*/ 2519353 h 8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1"/>
                <a:gd name="T139" fmla="*/ 0 h 81"/>
                <a:gd name="T140" fmla="*/ 41 w 41"/>
                <a:gd name="T141" fmla="*/ 81 h 81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1" h="81">
                  <a:moveTo>
                    <a:pt x="40" y="1"/>
                  </a:moveTo>
                  <a:lnTo>
                    <a:pt x="38" y="4"/>
                  </a:lnTo>
                  <a:lnTo>
                    <a:pt x="34" y="9"/>
                  </a:lnTo>
                  <a:lnTo>
                    <a:pt x="31" y="14"/>
                  </a:lnTo>
                  <a:lnTo>
                    <a:pt x="23" y="32"/>
                  </a:lnTo>
                  <a:lnTo>
                    <a:pt x="23" y="34"/>
                  </a:lnTo>
                  <a:lnTo>
                    <a:pt x="15" y="58"/>
                  </a:lnTo>
                  <a:lnTo>
                    <a:pt x="8" y="74"/>
                  </a:lnTo>
                  <a:lnTo>
                    <a:pt x="8" y="80"/>
                  </a:lnTo>
                  <a:lnTo>
                    <a:pt x="7" y="80"/>
                  </a:lnTo>
                  <a:lnTo>
                    <a:pt x="6" y="80"/>
                  </a:lnTo>
                  <a:lnTo>
                    <a:pt x="5" y="79"/>
                  </a:lnTo>
                  <a:lnTo>
                    <a:pt x="4" y="79"/>
                  </a:lnTo>
                  <a:lnTo>
                    <a:pt x="0" y="80"/>
                  </a:lnTo>
                  <a:lnTo>
                    <a:pt x="0" y="77"/>
                  </a:lnTo>
                  <a:lnTo>
                    <a:pt x="2" y="77"/>
                  </a:lnTo>
                  <a:lnTo>
                    <a:pt x="2" y="76"/>
                  </a:lnTo>
                  <a:lnTo>
                    <a:pt x="0" y="77"/>
                  </a:lnTo>
                  <a:lnTo>
                    <a:pt x="1" y="74"/>
                  </a:lnTo>
                  <a:lnTo>
                    <a:pt x="2" y="73"/>
                  </a:lnTo>
                  <a:lnTo>
                    <a:pt x="1" y="73"/>
                  </a:lnTo>
                  <a:lnTo>
                    <a:pt x="1" y="70"/>
                  </a:lnTo>
                  <a:lnTo>
                    <a:pt x="2" y="70"/>
                  </a:lnTo>
                  <a:lnTo>
                    <a:pt x="4" y="70"/>
                  </a:lnTo>
                  <a:lnTo>
                    <a:pt x="2" y="68"/>
                  </a:lnTo>
                  <a:lnTo>
                    <a:pt x="3" y="63"/>
                  </a:lnTo>
                  <a:lnTo>
                    <a:pt x="5" y="64"/>
                  </a:lnTo>
                  <a:lnTo>
                    <a:pt x="6" y="62"/>
                  </a:lnTo>
                  <a:lnTo>
                    <a:pt x="3" y="62"/>
                  </a:lnTo>
                  <a:lnTo>
                    <a:pt x="4" y="58"/>
                  </a:lnTo>
                  <a:lnTo>
                    <a:pt x="5" y="56"/>
                  </a:lnTo>
                  <a:lnTo>
                    <a:pt x="7" y="57"/>
                  </a:lnTo>
                  <a:lnTo>
                    <a:pt x="7" y="56"/>
                  </a:lnTo>
                  <a:lnTo>
                    <a:pt x="6" y="56"/>
                  </a:lnTo>
                  <a:lnTo>
                    <a:pt x="5" y="55"/>
                  </a:lnTo>
                  <a:lnTo>
                    <a:pt x="5" y="54"/>
                  </a:lnTo>
                  <a:lnTo>
                    <a:pt x="5" y="53"/>
                  </a:lnTo>
                  <a:lnTo>
                    <a:pt x="6" y="53"/>
                  </a:lnTo>
                  <a:lnTo>
                    <a:pt x="6" y="51"/>
                  </a:lnTo>
                  <a:lnTo>
                    <a:pt x="6" y="50"/>
                  </a:lnTo>
                  <a:lnTo>
                    <a:pt x="7" y="48"/>
                  </a:lnTo>
                  <a:lnTo>
                    <a:pt x="8" y="42"/>
                  </a:lnTo>
                  <a:lnTo>
                    <a:pt x="9" y="42"/>
                  </a:lnTo>
                  <a:lnTo>
                    <a:pt x="9" y="38"/>
                  </a:lnTo>
                  <a:lnTo>
                    <a:pt x="11" y="38"/>
                  </a:lnTo>
                  <a:lnTo>
                    <a:pt x="11" y="39"/>
                  </a:lnTo>
                  <a:lnTo>
                    <a:pt x="11" y="41"/>
                  </a:lnTo>
                  <a:lnTo>
                    <a:pt x="12" y="41"/>
                  </a:lnTo>
                  <a:lnTo>
                    <a:pt x="11" y="39"/>
                  </a:lnTo>
                  <a:lnTo>
                    <a:pt x="12" y="38"/>
                  </a:lnTo>
                  <a:lnTo>
                    <a:pt x="11" y="39"/>
                  </a:lnTo>
                  <a:lnTo>
                    <a:pt x="11" y="37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12" y="30"/>
                  </a:lnTo>
                  <a:lnTo>
                    <a:pt x="13" y="31"/>
                  </a:lnTo>
                  <a:lnTo>
                    <a:pt x="13" y="32"/>
                  </a:lnTo>
                  <a:lnTo>
                    <a:pt x="13" y="30"/>
                  </a:lnTo>
                  <a:lnTo>
                    <a:pt x="16" y="28"/>
                  </a:lnTo>
                  <a:lnTo>
                    <a:pt x="17" y="28"/>
                  </a:lnTo>
                  <a:lnTo>
                    <a:pt x="17" y="27"/>
                  </a:lnTo>
                  <a:lnTo>
                    <a:pt x="17" y="28"/>
                  </a:lnTo>
                  <a:lnTo>
                    <a:pt x="17" y="29"/>
                  </a:lnTo>
                  <a:lnTo>
                    <a:pt x="17" y="28"/>
                  </a:lnTo>
                  <a:lnTo>
                    <a:pt x="18" y="28"/>
                  </a:lnTo>
                  <a:lnTo>
                    <a:pt x="18" y="27"/>
                  </a:lnTo>
                  <a:lnTo>
                    <a:pt x="19" y="27"/>
                  </a:lnTo>
                  <a:lnTo>
                    <a:pt x="19" y="28"/>
                  </a:lnTo>
                  <a:lnTo>
                    <a:pt x="20" y="29"/>
                  </a:lnTo>
                  <a:lnTo>
                    <a:pt x="20" y="28"/>
                  </a:lnTo>
                  <a:lnTo>
                    <a:pt x="19" y="27"/>
                  </a:lnTo>
                  <a:lnTo>
                    <a:pt x="19" y="26"/>
                  </a:lnTo>
                  <a:lnTo>
                    <a:pt x="20" y="24"/>
                  </a:lnTo>
                  <a:lnTo>
                    <a:pt x="19" y="23"/>
                  </a:lnTo>
                  <a:lnTo>
                    <a:pt x="19" y="22"/>
                  </a:lnTo>
                  <a:lnTo>
                    <a:pt x="20" y="22"/>
                  </a:lnTo>
                  <a:lnTo>
                    <a:pt x="19" y="20"/>
                  </a:lnTo>
                  <a:lnTo>
                    <a:pt x="17" y="19"/>
                  </a:lnTo>
                  <a:lnTo>
                    <a:pt x="19" y="19"/>
                  </a:lnTo>
                  <a:lnTo>
                    <a:pt x="20" y="17"/>
                  </a:lnTo>
                  <a:lnTo>
                    <a:pt x="20" y="19"/>
                  </a:lnTo>
                  <a:lnTo>
                    <a:pt x="20" y="22"/>
                  </a:lnTo>
                  <a:lnTo>
                    <a:pt x="20" y="23"/>
                  </a:lnTo>
                  <a:lnTo>
                    <a:pt x="20" y="22"/>
                  </a:lnTo>
                  <a:lnTo>
                    <a:pt x="21" y="18"/>
                  </a:lnTo>
                  <a:lnTo>
                    <a:pt x="20" y="17"/>
                  </a:lnTo>
                  <a:lnTo>
                    <a:pt x="20" y="15"/>
                  </a:lnTo>
                  <a:lnTo>
                    <a:pt x="22" y="15"/>
                  </a:lnTo>
                  <a:lnTo>
                    <a:pt x="22" y="18"/>
                  </a:lnTo>
                  <a:lnTo>
                    <a:pt x="22" y="19"/>
                  </a:lnTo>
                  <a:lnTo>
                    <a:pt x="21" y="19"/>
                  </a:lnTo>
                  <a:lnTo>
                    <a:pt x="22" y="20"/>
                  </a:lnTo>
                  <a:lnTo>
                    <a:pt x="21" y="22"/>
                  </a:lnTo>
                  <a:lnTo>
                    <a:pt x="20" y="25"/>
                  </a:lnTo>
                  <a:lnTo>
                    <a:pt x="22" y="24"/>
                  </a:lnTo>
                  <a:lnTo>
                    <a:pt x="22" y="28"/>
                  </a:lnTo>
                  <a:lnTo>
                    <a:pt x="22" y="29"/>
                  </a:lnTo>
                  <a:lnTo>
                    <a:pt x="22" y="30"/>
                  </a:lnTo>
                  <a:lnTo>
                    <a:pt x="22" y="31"/>
                  </a:lnTo>
                  <a:lnTo>
                    <a:pt x="22" y="28"/>
                  </a:lnTo>
                  <a:lnTo>
                    <a:pt x="22" y="27"/>
                  </a:lnTo>
                  <a:lnTo>
                    <a:pt x="22" y="25"/>
                  </a:lnTo>
                  <a:lnTo>
                    <a:pt x="22" y="23"/>
                  </a:lnTo>
                  <a:lnTo>
                    <a:pt x="22" y="19"/>
                  </a:lnTo>
                  <a:lnTo>
                    <a:pt x="23" y="20"/>
                  </a:lnTo>
                  <a:lnTo>
                    <a:pt x="23" y="21"/>
                  </a:lnTo>
                  <a:lnTo>
                    <a:pt x="26" y="21"/>
                  </a:lnTo>
                  <a:lnTo>
                    <a:pt x="26" y="20"/>
                  </a:lnTo>
                  <a:lnTo>
                    <a:pt x="25" y="17"/>
                  </a:lnTo>
                  <a:lnTo>
                    <a:pt x="26" y="17"/>
                  </a:lnTo>
                  <a:lnTo>
                    <a:pt x="26" y="16"/>
                  </a:lnTo>
                  <a:lnTo>
                    <a:pt x="27" y="17"/>
                  </a:lnTo>
                  <a:lnTo>
                    <a:pt x="29" y="13"/>
                  </a:lnTo>
                  <a:lnTo>
                    <a:pt x="30" y="11"/>
                  </a:lnTo>
                  <a:lnTo>
                    <a:pt x="30" y="10"/>
                  </a:lnTo>
                  <a:lnTo>
                    <a:pt x="29" y="8"/>
                  </a:lnTo>
                  <a:lnTo>
                    <a:pt x="29" y="7"/>
                  </a:lnTo>
                  <a:lnTo>
                    <a:pt x="34" y="7"/>
                  </a:lnTo>
                  <a:lnTo>
                    <a:pt x="35" y="5"/>
                  </a:lnTo>
                  <a:lnTo>
                    <a:pt x="37" y="4"/>
                  </a:lnTo>
                  <a:lnTo>
                    <a:pt x="38" y="0"/>
                  </a:lnTo>
                  <a:lnTo>
                    <a:pt x="39" y="1"/>
                  </a:lnTo>
                  <a:lnTo>
                    <a:pt x="40" y="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0" name="Freeform 737">
              <a:extLst>
                <a:ext uri="{FF2B5EF4-FFF2-40B4-BE49-F238E27FC236}">
                  <a16:creationId xmlns:a16="http://schemas.microsoft.com/office/drawing/2014/main" id="{1A13341A-E14E-CBE7-8810-D4C17D5FF3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5330" y="5930070"/>
              <a:ext cx="28522" cy="28522"/>
            </a:xfrm>
            <a:custGeom>
              <a:avLst/>
              <a:gdLst>
                <a:gd name="T0" fmla="*/ 35281534 w 17"/>
                <a:gd name="T1" fmla="*/ 5040219 h 17"/>
                <a:gd name="T2" fmla="*/ 30241315 w 17"/>
                <a:gd name="T3" fmla="*/ 12599754 h 17"/>
                <a:gd name="T4" fmla="*/ 30241315 w 17"/>
                <a:gd name="T5" fmla="*/ 20160876 h 17"/>
                <a:gd name="T6" fmla="*/ 20160876 w 17"/>
                <a:gd name="T7" fmla="*/ 25201096 h 17"/>
                <a:gd name="T8" fmla="*/ 20160876 w 17"/>
                <a:gd name="T9" fmla="*/ 32760631 h 17"/>
                <a:gd name="T10" fmla="*/ 20160876 w 17"/>
                <a:gd name="T11" fmla="*/ 25201096 h 17"/>
                <a:gd name="T12" fmla="*/ 15120657 w 17"/>
                <a:gd name="T13" fmla="*/ 12599754 h 17"/>
                <a:gd name="T14" fmla="*/ 15120657 w 17"/>
                <a:gd name="T15" fmla="*/ 5040219 h 17"/>
                <a:gd name="T16" fmla="*/ 10080438 w 17"/>
                <a:gd name="T17" fmla="*/ 32760631 h 17"/>
                <a:gd name="T18" fmla="*/ 15120657 w 17"/>
                <a:gd name="T19" fmla="*/ 40321753 h 17"/>
                <a:gd name="T20" fmla="*/ 5040219 w 17"/>
                <a:gd name="T21" fmla="*/ 40321753 h 17"/>
                <a:gd name="T22" fmla="*/ 0 w 17"/>
                <a:gd name="T23" fmla="*/ 40321753 h 17"/>
                <a:gd name="T24" fmla="*/ 10080438 w 17"/>
                <a:gd name="T25" fmla="*/ 0 h 17"/>
                <a:gd name="T26" fmla="*/ 15120657 w 17"/>
                <a:gd name="T27" fmla="*/ 12599754 h 17"/>
                <a:gd name="T28" fmla="*/ 20160876 w 17"/>
                <a:gd name="T29" fmla="*/ 5040219 h 17"/>
                <a:gd name="T30" fmla="*/ 25201096 w 17"/>
                <a:gd name="T31" fmla="*/ 0 h 17"/>
                <a:gd name="T32" fmla="*/ 35281534 w 17"/>
                <a:gd name="T33" fmla="*/ 0 h 17"/>
                <a:gd name="T34" fmla="*/ 40321753 w 17"/>
                <a:gd name="T35" fmla="*/ 0 h 17"/>
                <a:gd name="T36" fmla="*/ 35281534 w 17"/>
                <a:gd name="T37" fmla="*/ 5040219 h 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"/>
                <a:gd name="T58" fmla="*/ 0 h 17"/>
                <a:gd name="T59" fmla="*/ 17 w 17"/>
                <a:gd name="T60" fmla="*/ 17 h 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" h="17">
                  <a:moveTo>
                    <a:pt x="14" y="2"/>
                  </a:moveTo>
                  <a:lnTo>
                    <a:pt x="12" y="5"/>
                  </a:lnTo>
                  <a:lnTo>
                    <a:pt x="12" y="8"/>
                  </a:lnTo>
                  <a:lnTo>
                    <a:pt x="8" y="10"/>
                  </a:lnTo>
                  <a:lnTo>
                    <a:pt x="8" y="13"/>
                  </a:lnTo>
                  <a:lnTo>
                    <a:pt x="8" y="10"/>
                  </a:lnTo>
                  <a:lnTo>
                    <a:pt x="6" y="5"/>
                  </a:lnTo>
                  <a:lnTo>
                    <a:pt x="6" y="2"/>
                  </a:lnTo>
                  <a:lnTo>
                    <a:pt x="4" y="13"/>
                  </a:lnTo>
                  <a:lnTo>
                    <a:pt x="6" y="16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4" y="0"/>
                  </a:lnTo>
                  <a:lnTo>
                    <a:pt x="6" y="5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4" y="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1" name="Line 738">
              <a:extLst>
                <a:ext uri="{FF2B5EF4-FFF2-40B4-BE49-F238E27FC236}">
                  <a16:creationId xmlns:a16="http://schemas.microsoft.com/office/drawing/2014/main" id="{A035C251-A150-BCFF-EF50-11F7ED6AB4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12108" y="5925037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2" name="Freeform 739">
              <a:extLst>
                <a:ext uri="{FF2B5EF4-FFF2-40B4-BE49-F238E27FC236}">
                  <a16:creationId xmlns:a16="http://schemas.microsoft.com/office/drawing/2014/main" id="{3A70C2FE-91B0-CA1D-263F-4BB8F5DA0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2042" y="5920004"/>
              <a:ext cx="28522" cy="28522"/>
            </a:xfrm>
            <a:custGeom>
              <a:avLst/>
              <a:gdLst>
                <a:gd name="T0" fmla="*/ 40321753 w 17"/>
                <a:gd name="T1" fmla="*/ 32760631 h 17"/>
                <a:gd name="T2" fmla="*/ 32760631 w 17"/>
                <a:gd name="T3" fmla="*/ 32760631 h 17"/>
                <a:gd name="T4" fmla="*/ 32760631 w 17"/>
                <a:gd name="T5" fmla="*/ 25201096 h 17"/>
                <a:gd name="T6" fmla="*/ 40321753 w 17"/>
                <a:gd name="T7" fmla="*/ 20160876 h 17"/>
                <a:gd name="T8" fmla="*/ 32760631 w 17"/>
                <a:gd name="T9" fmla="*/ 12599754 h 17"/>
                <a:gd name="T10" fmla="*/ 25201096 w 17"/>
                <a:gd name="T11" fmla="*/ 12599754 h 17"/>
                <a:gd name="T12" fmla="*/ 25201096 w 17"/>
                <a:gd name="T13" fmla="*/ 12599754 h 17"/>
                <a:gd name="T14" fmla="*/ 32760631 w 17"/>
                <a:gd name="T15" fmla="*/ 20160876 h 17"/>
                <a:gd name="T16" fmla="*/ 32760631 w 17"/>
                <a:gd name="T17" fmla="*/ 32760631 h 17"/>
                <a:gd name="T18" fmla="*/ 25201096 w 17"/>
                <a:gd name="T19" fmla="*/ 40321753 h 17"/>
                <a:gd name="T20" fmla="*/ 5040219 w 17"/>
                <a:gd name="T21" fmla="*/ 40321753 h 17"/>
                <a:gd name="T22" fmla="*/ 0 w 17"/>
                <a:gd name="T23" fmla="*/ 32760631 h 17"/>
                <a:gd name="T24" fmla="*/ 5040219 w 17"/>
                <a:gd name="T25" fmla="*/ 20160876 h 17"/>
                <a:gd name="T26" fmla="*/ 12599754 w 17"/>
                <a:gd name="T27" fmla="*/ 12599754 h 17"/>
                <a:gd name="T28" fmla="*/ 12599754 w 17"/>
                <a:gd name="T29" fmla="*/ 12599754 h 17"/>
                <a:gd name="T30" fmla="*/ 12599754 w 17"/>
                <a:gd name="T31" fmla="*/ 5040219 h 17"/>
                <a:gd name="T32" fmla="*/ 12599754 w 17"/>
                <a:gd name="T33" fmla="*/ 0 h 17"/>
                <a:gd name="T34" fmla="*/ 40321753 w 17"/>
                <a:gd name="T35" fmla="*/ 12599754 h 17"/>
                <a:gd name="T36" fmla="*/ 40321753 w 17"/>
                <a:gd name="T37" fmla="*/ 20160876 h 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"/>
                <a:gd name="T58" fmla="*/ 0 h 17"/>
                <a:gd name="T59" fmla="*/ 17 w 17"/>
                <a:gd name="T60" fmla="*/ 17 h 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" h="17">
                  <a:moveTo>
                    <a:pt x="16" y="13"/>
                  </a:moveTo>
                  <a:lnTo>
                    <a:pt x="13" y="13"/>
                  </a:lnTo>
                  <a:lnTo>
                    <a:pt x="13" y="10"/>
                  </a:lnTo>
                  <a:lnTo>
                    <a:pt x="16" y="8"/>
                  </a:lnTo>
                  <a:lnTo>
                    <a:pt x="13" y="5"/>
                  </a:lnTo>
                  <a:lnTo>
                    <a:pt x="10" y="5"/>
                  </a:lnTo>
                  <a:lnTo>
                    <a:pt x="13" y="8"/>
                  </a:lnTo>
                  <a:lnTo>
                    <a:pt x="13" y="13"/>
                  </a:lnTo>
                  <a:lnTo>
                    <a:pt x="10" y="16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2" y="8"/>
                  </a:lnTo>
                  <a:lnTo>
                    <a:pt x="5" y="5"/>
                  </a:lnTo>
                  <a:lnTo>
                    <a:pt x="5" y="2"/>
                  </a:lnTo>
                  <a:lnTo>
                    <a:pt x="5" y="0"/>
                  </a:lnTo>
                  <a:lnTo>
                    <a:pt x="16" y="5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3" name="Freeform 740">
              <a:extLst>
                <a:ext uri="{FF2B5EF4-FFF2-40B4-BE49-F238E27FC236}">
                  <a16:creationId xmlns:a16="http://schemas.microsoft.com/office/drawing/2014/main" id="{394A4A51-3B11-C85D-3D3E-207BE4E35A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1975" y="5933426"/>
              <a:ext cx="28522" cy="28522"/>
            </a:xfrm>
            <a:custGeom>
              <a:avLst/>
              <a:gdLst>
                <a:gd name="T0" fmla="*/ 40321753 w 17"/>
                <a:gd name="T1" fmla="*/ 10080438 h 17"/>
                <a:gd name="T2" fmla="*/ 22680192 w 17"/>
                <a:gd name="T3" fmla="*/ 32760631 h 17"/>
                <a:gd name="T4" fmla="*/ 20160876 w 17"/>
                <a:gd name="T5" fmla="*/ 40321753 h 17"/>
                <a:gd name="T6" fmla="*/ 17639973 w 17"/>
                <a:gd name="T7" fmla="*/ 40321753 h 17"/>
                <a:gd name="T8" fmla="*/ 15120657 w 17"/>
                <a:gd name="T9" fmla="*/ 40321753 h 17"/>
                <a:gd name="T10" fmla="*/ 10080438 w 17"/>
                <a:gd name="T11" fmla="*/ 32760631 h 17"/>
                <a:gd name="T12" fmla="*/ 2519316 w 17"/>
                <a:gd name="T13" fmla="*/ 32760631 h 17"/>
                <a:gd name="T14" fmla="*/ 5040219 w 17"/>
                <a:gd name="T15" fmla="*/ 30241315 h 17"/>
                <a:gd name="T16" fmla="*/ 5040219 w 17"/>
                <a:gd name="T17" fmla="*/ 27720411 h 17"/>
                <a:gd name="T18" fmla="*/ 7559535 w 17"/>
                <a:gd name="T19" fmla="*/ 27720411 h 17"/>
                <a:gd name="T20" fmla="*/ 7559535 w 17"/>
                <a:gd name="T21" fmla="*/ 22680192 h 17"/>
                <a:gd name="T22" fmla="*/ 7559535 w 17"/>
                <a:gd name="T23" fmla="*/ 20160876 h 17"/>
                <a:gd name="T24" fmla="*/ 15120657 w 17"/>
                <a:gd name="T25" fmla="*/ 17639973 h 17"/>
                <a:gd name="T26" fmla="*/ 15120657 w 17"/>
                <a:gd name="T27" fmla="*/ 15120657 h 17"/>
                <a:gd name="T28" fmla="*/ 10080438 w 17"/>
                <a:gd name="T29" fmla="*/ 15120657 h 17"/>
                <a:gd name="T30" fmla="*/ 5040219 w 17"/>
                <a:gd name="T31" fmla="*/ 15120657 h 17"/>
                <a:gd name="T32" fmla="*/ 2519316 w 17"/>
                <a:gd name="T33" fmla="*/ 27720411 h 17"/>
                <a:gd name="T34" fmla="*/ 5040219 w 17"/>
                <a:gd name="T35" fmla="*/ 27720411 h 17"/>
                <a:gd name="T36" fmla="*/ 0 w 17"/>
                <a:gd name="T37" fmla="*/ 30241315 h 17"/>
                <a:gd name="T38" fmla="*/ 2519316 w 17"/>
                <a:gd name="T39" fmla="*/ 20160876 h 17"/>
                <a:gd name="T40" fmla="*/ 5040219 w 17"/>
                <a:gd name="T41" fmla="*/ 15120657 h 17"/>
                <a:gd name="T42" fmla="*/ 17639973 w 17"/>
                <a:gd name="T43" fmla="*/ 10080438 h 17"/>
                <a:gd name="T44" fmla="*/ 17639973 w 17"/>
                <a:gd name="T45" fmla="*/ 10080438 h 17"/>
                <a:gd name="T46" fmla="*/ 27720411 w 17"/>
                <a:gd name="T47" fmla="*/ 0 h 17"/>
                <a:gd name="T48" fmla="*/ 32760631 w 17"/>
                <a:gd name="T49" fmla="*/ 0 h 17"/>
                <a:gd name="T50" fmla="*/ 32760631 w 17"/>
                <a:gd name="T51" fmla="*/ 0 h 17"/>
                <a:gd name="T52" fmla="*/ 35281534 w 17"/>
                <a:gd name="T53" fmla="*/ 5040219 h 17"/>
                <a:gd name="T54" fmla="*/ 40321753 w 17"/>
                <a:gd name="T55" fmla="*/ 10080438 h 17"/>
                <a:gd name="T56" fmla="*/ 40321753 w 17"/>
                <a:gd name="T57" fmla="*/ 10080438 h 1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7"/>
                <a:gd name="T88" fmla="*/ 0 h 17"/>
                <a:gd name="T89" fmla="*/ 17 w 17"/>
                <a:gd name="T90" fmla="*/ 17 h 1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7" h="17">
                  <a:moveTo>
                    <a:pt x="16" y="4"/>
                  </a:moveTo>
                  <a:lnTo>
                    <a:pt x="9" y="13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6" y="16"/>
                  </a:lnTo>
                  <a:lnTo>
                    <a:pt x="4" y="13"/>
                  </a:lnTo>
                  <a:lnTo>
                    <a:pt x="1" y="13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3" y="9"/>
                  </a:lnTo>
                  <a:lnTo>
                    <a:pt x="3" y="8"/>
                  </a:lnTo>
                  <a:lnTo>
                    <a:pt x="6" y="7"/>
                  </a:lnTo>
                  <a:lnTo>
                    <a:pt x="6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1" y="11"/>
                  </a:lnTo>
                  <a:lnTo>
                    <a:pt x="2" y="11"/>
                  </a:lnTo>
                  <a:lnTo>
                    <a:pt x="0" y="12"/>
                  </a:lnTo>
                  <a:lnTo>
                    <a:pt x="1" y="8"/>
                  </a:lnTo>
                  <a:lnTo>
                    <a:pt x="2" y="6"/>
                  </a:lnTo>
                  <a:lnTo>
                    <a:pt x="7" y="4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6" y="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4" name="Line 741">
              <a:extLst>
                <a:ext uri="{FF2B5EF4-FFF2-40B4-BE49-F238E27FC236}">
                  <a16:creationId xmlns:a16="http://schemas.microsoft.com/office/drawing/2014/main" id="{425D9674-DD52-F526-5ECF-55B4AF16F5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12108" y="5911614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5" name="Freeform 742">
              <a:extLst>
                <a:ext uri="{FF2B5EF4-FFF2-40B4-BE49-F238E27FC236}">
                  <a16:creationId xmlns:a16="http://schemas.microsoft.com/office/drawing/2014/main" id="{50919214-BDC2-3DE6-B2EF-2AF45944C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8753" y="5911614"/>
              <a:ext cx="28522" cy="28523"/>
            </a:xfrm>
            <a:custGeom>
              <a:avLst/>
              <a:gdLst>
                <a:gd name="T0" fmla="*/ 40321753 w 17"/>
                <a:gd name="T1" fmla="*/ 40323247 h 17"/>
                <a:gd name="T2" fmla="*/ 20160876 w 17"/>
                <a:gd name="T3" fmla="*/ 40323247 h 17"/>
                <a:gd name="T4" fmla="*/ 0 w 17"/>
                <a:gd name="T5" fmla="*/ 0 h 17"/>
                <a:gd name="T6" fmla="*/ 40321753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8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6" name="Freeform 743">
              <a:extLst>
                <a:ext uri="{FF2B5EF4-FFF2-40B4-BE49-F238E27FC236}">
                  <a16:creationId xmlns:a16="http://schemas.microsoft.com/office/drawing/2014/main" id="{D8E8B94F-A243-454D-185C-D266D886C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8753" y="5930070"/>
              <a:ext cx="28522" cy="28522"/>
            </a:xfrm>
            <a:custGeom>
              <a:avLst/>
              <a:gdLst>
                <a:gd name="T0" fmla="*/ 40321753 w 17"/>
                <a:gd name="T1" fmla="*/ 15120657 h 17"/>
                <a:gd name="T2" fmla="*/ 40321753 w 17"/>
                <a:gd name="T3" fmla="*/ 22680192 h 17"/>
                <a:gd name="T4" fmla="*/ 40321753 w 17"/>
                <a:gd name="T5" fmla="*/ 40321753 h 17"/>
                <a:gd name="T6" fmla="*/ 40321753 w 17"/>
                <a:gd name="T7" fmla="*/ 40321753 h 17"/>
                <a:gd name="T8" fmla="*/ 20160876 w 17"/>
                <a:gd name="T9" fmla="*/ 15120657 h 17"/>
                <a:gd name="T10" fmla="*/ 0 w 17"/>
                <a:gd name="T11" fmla="*/ 7559535 h 17"/>
                <a:gd name="T12" fmla="*/ 0 w 17"/>
                <a:gd name="T13" fmla="*/ 0 h 17"/>
                <a:gd name="T14" fmla="*/ 10080438 w 17"/>
                <a:gd name="T15" fmla="*/ 0 h 17"/>
                <a:gd name="T16" fmla="*/ 40321753 w 17"/>
                <a:gd name="T17" fmla="*/ 15120657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16" y="6"/>
                  </a:moveTo>
                  <a:lnTo>
                    <a:pt x="16" y="9"/>
                  </a:lnTo>
                  <a:lnTo>
                    <a:pt x="16" y="16"/>
                  </a:lnTo>
                  <a:lnTo>
                    <a:pt x="8" y="6"/>
                  </a:lnTo>
                  <a:lnTo>
                    <a:pt x="0" y="3"/>
                  </a:lnTo>
                  <a:lnTo>
                    <a:pt x="0" y="0"/>
                  </a:lnTo>
                  <a:lnTo>
                    <a:pt x="4" y="0"/>
                  </a:lnTo>
                  <a:lnTo>
                    <a:pt x="16" y="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7" name="Line 744">
              <a:extLst>
                <a:ext uri="{FF2B5EF4-FFF2-40B4-BE49-F238E27FC236}">
                  <a16:creationId xmlns:a16="http://schemas.microsoft.com/office/drawing/2014/main" id="{96937BA0-68A6-B4B0-772E-DCD07C60F8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18820" y="5911614"/>
              <a:ext cx="3356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8" name="Freeform 745">
              <a:extLst>
                <a:ext uri="{FF2B5EF4-FFF2-40B4-BE49-F238E27FC236}">
                  <a16:creationId xmlns:a16="http://schemas.microsoft.com/office/drawing/2014/main" id="{18604238-B6D8-6482-5469-03C676527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2108" y="5908259"/>
              <a:ext cx="28522" cy="28523"/>
            </a:xfrm>
            <a:custGeom>
              <a:avLst/>
              <a:gdLst>
                <a:gd name="T0" fmla="*/ 25201096 w 17"/>
                <a:gd name="T1" fmla="*/ 20161624 h 17"/>
                <a:gd name="T2" fmla="*/ 12599754 w 17"/>
                <a:gd name="T3" fmla="*/ 30242435 h 17"/>
                <a:gd name="T4" fmla="*/ 0 w 17"/>
                <a:gd name="T5" fmla="*/ 40323247 h 17"/>
                <a:gd name="T6" fmla="*/ 5040219 w 17"/>
                <a:gd name="T7" fmla="*/ 20161624 h 17"/>
                <a:gd name="T8" fmla="*/ 12599754 w 17"/>
                <a:gd name="T9" fmla="*/ 10080812 h 17"/>
                <a:gd name="T10" fmla="*/ 12599754 w 17"/>
                <a:gd name="T11" fmla="*/ 10080812 h 17"/>
                <a:gd name="T12" fmla="*/ 25201096 w 17"/>
                <a:gd name="T13" fmla="*/ 0 h 17"/>
                <a:gd name="T14" fmla="*/ 32760631 w 17"/>
                <a:gd name="T15" fmla="*/ 10080812 h 17"/>
                <a:gd name="T16" fmla="*/ 40321753 w 17"/>
                <a:gd name="T17" fmla="*/ 20161624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10" y="8"/>
                  </a:moveTo>
                  <a:lnTo>
                    <a:pt x="5" y="12"/>
                  </a:lnTo>
                  <a:lnTo>
                    <a:pt x="0" y="16"/>
                  </a:lnTo>
                  <a:lnTo>
                    <a:pt x="2" y="8"/>
                  </a:lnTo>
                  <a:lnTo>
                    <a:pt x="5" y="4"/>
                  </a:lnTo>
                  <a:lnTo>
                    <a:pt x="10" y="0"/>
                  </a:lnTo>
                  <a:lnTo>
                    <a:pt x="13" y="4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9" name="Freeform 746">
              <a:extLst>
                <a:ext uri="{FF2B5EF4-FFF2-40B4-BE49-F238E27FC236}">
                  <a16:creationId xmlns:a16="http://schemas.microsoft.com/office/drawing/2014/main" id="{997783F4-9C31-01E3-50FE-9AE56990EED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3719" y="5913293"/>
              <a:ext cx="28523" cy="28522"/>
            </a:xfrm>
            <a:custGeom>
              <a:avLst/>
              <a:gdLst>
                <a:gd name="T0" fmla="*/ 40323247 w 17"/>
                <a:gd name="T1" fmla="*/ 2519316 h 17"/>
                <a:gd name="T2" fmla="*/ 32763432 w 17"/>
                <a:gd name="T3" fmla="*/ 27720411 h 17"/>
                <a:gd name="T4" fmla="*/ 25202029 w 17"/>
                <a:gd name="T5" fmla="*/ 40321753 h 17"/>
                <a:gd name="T6" fmla="*/ 25202029 w 17"/>
                <a:gd name="T7" fmla="*/ 40321753 h 17"/>
                <a:gd name="T8" fmla="*/ 20161624 w 17"/>
                <a:gd name="T9" fmla="*/ 35281534 h 17"/>
                <a:gd name="T10" fmla="*/ 25202029 w 17"/>
                <a:gd name="T11" fmla="*/ 27720411 h 17"/>
                <a:gd name="T12" fmla="*/ 22682620 w 17"/>
                <a:gd name="T13" fmla="*/ 22680192 h 17"/>
                <a:gd name="T14" fmla="*/ 15121218 w 17"/>
                <a:gd name="T15" fmla="*/ 22680192 h 17"/>
                <a:gd name="T16" fmla="*/ 5040406 w 17"/>
                <a:gd name="T17" fmla="*/ 15120657 h 17"/>
                <a:gd name="T18" fmla="*/ 2520997 w 17"/>
                <a:gd name="T19" fmla="*/ 15120657 h 17"/>
                <a:gd name="T20" fmla="*/ 0 w 17"/>
                <a:gd name="T21" fmla="*/ 15120657 h 17"/>
                <a:gd name="T22" fmla="*/ 5040406 w 17"/>
                <a:gd name="T23" fmla="*/ 2519316 h 17"/>
                <a:gd name="T24" fmla="*/ 10080812 w 17"/>
                <a:gd name="T25" fmla="*/ 0 h 17"/>
                <a:gd name="T26" fmla="*/ 20161624 w 17"/>
                <a:gd name="T27" fmla="*/ 2519316 h 17"/>
                <a:gd name="T28" fmla="*/ 25202029 w 17"/>
                <a:gd name="T29" fmla="*/ 0 h 17"/>
                <a:gd name="T30" fmla="*/ 35282841 w 17"/>
                <a:gd name="T31" fmla="*/ 0 h 17"/>
                <a:gd name="T32" fmla="*/ 40323247 w 17"/>
                <a:gd name="T33" fmla="*/ 0 h 17"/>
                <a:gd name="T34" fmla="*/ 40323247 w 17"/>
                <a:gd name="T35" fmla="*/ 2519316 h 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7"/>
                <a:gd name="T55" fmla="*/ 0 h 17"/>
                <a:gd name="T56" fmla="*/ 17 w 17"/>
                <a:gd name="T57" fmla="*/ 17 h 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7" h="17">
                  <a:moveTo>
                    <a:pt x="16" y="1"/>
                  </a:moveTo>
                  <a:lnTo>
                    <a:pt x="13" y="11"/>
                  </a:lnTo>
                  <a:lnTo>
                    <a:pt x="10" y="16"/>
                  </a:lnTo>
                  <a:lnTo>
                    <a:pt x="8" y="14"/>
                  </a:lnTo>
                  <a:lnTo>
                    <a:pt x="10" y="11"/>
                  </a:lnTo>
                  <a:lnTo>
                    <a:pt x="9" y="9"/>
                  </a:lnTo>
                  <a:lnTo>
                    <a:pt x="6" y="9"/>
                  </a:lnTo>
                  <a:lnTo>
                    <a:pt x="2" y="6"/>
                  </a:lnTo>
                  <a:lnTo>
                    <a:pt x="1" y="6"/>
                  </a:lnTo>
                  <a:lnTo>
                    <a:pt x="0" y="6"/>
                  </a:lnTo>
                  <a:lnTo>
                    <a:pt x="2" y="1"/>
                  </a:lnTo>
                  <a:lnTo>
                    <a:pt x="4" y="0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6" y="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0" name="Line 747">
              <a:extLst>
                <a:ext uri="{FF2B5EF4-FFF2-40B4-BE49-F238E27FC236}">
                  <a16:creationId xmlns:a16="http://schemas.microsoft.com/office/drawing/2014/main" id="{8BB8B0E4-6DDE-E3B7-86FA-6A161D43E6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25531" y="5913293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1" name="Line 748">
              <a:extLst>
                <a:ext uri="{FF2B5EF4-FFF2-40B4-BE49-F238E27FC236}">
                  <a16:creationId xmlns:a16="http://schemas.microsoft.com/office/drawing/2014/main" id="{AF2982FE-B6C6-A846-8B6A-A80AF03B46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25531" y="5914970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2" name="Freeform 749">
              <a:extLst>
                <a:ext uri="{FF2B5EF4-FFF2-40B4-BE49-F238E27FC236}">
                  <a16:creationId xmlns:a16="http://schemas.microsoft.com/office/drawing/2014/main" id="{8F60F53D-E337-F44E-59A0-983C3BC0E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5531" y="5911614"/>
              <a:ext cx="28522" cy="28523"/>
            </a:xfrm>
            <a:custGeom>
              <a:avLst/>
              <a:gdLst>
                <a:gd name="T0" fmla="*/ 0 w 17"/>
                <a:gd name="T1" fmla="*/ 40323247 h 17"/>
                <a:gd name="T2" fmla="*/ 0 w 17"/>
                <a:gd name="T3" fmla="*/ 20161624 h 17"/>
                <a:gd name="T4" fmla="*/ 0 w 17"/>
                <a:gd name="T5" fmla="*/ 0 h 17"/>
                <a:gd name="T6" fmla="*/ 40321753 w 17"/>
                <a:gd name="T7" fmla="*/ 0 h 17"/>
                <a:gd name="T8" fmla="*/ 40321753 w 17"/>
                <a:gd name="T9" fmla="*/ 2016162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3" name="Line 750">
              <a:extLst>
                <a:ext uri="{FF2B5EF4-FFF2-40B4-BE49-F238E27FC236}">
                  <a16:creationId xmlns:a16="http://schemas.microsoft.com/office/drawing/2014/main" id="{E163C7AE-32CD-73DD-F5F8-EE2B5DC460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28886" y="5883092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4" name="Line 751">
              <a:extLst>
                <a:ext uri="{FF2B5EF4-FFF2-40B4-BE49-F238E27FC236}">
                  <a16:creationId xmlns:a16="http://schemas.microsoft.com/office/drawing/2014/main" id="{0323A897-0B2B-8CD2-67E0-15616B9E79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28886" y="5883092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5" name="Freeform 752">
              <a:extLst>
                <a:ext uri="{FF2B5EF4-FFF2-40B4-BE49-F238E27FC236}">
                  <a16:creationId xmlns:a16="http://schemas.microsoft.com/office/drawing/2014/main" id="{077BD935-68A0-83DF-A180-AB53894C2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8886" y="5883092"/>
              <a:ext cx="28522" cy="1677"/>
            </a:xfrm>
            <a:custGeom>
              <a:avLst/>
              <a:gdLst>
                <a:gd name="T0" fmla="*/ 0 w 17"/>
                <a:gd name="T1" fmla="*/ 0 h 1"/>
                <a:gd name="T2" fmla="*/ 0 w 17"/>
                <a:gd name="T3" fmla="*/ 0 h 1"/>
                <a:gd name="T4" fmla="*/ 40321753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6" name="Freeform 753">
              <a:extLst>
                <a:ext uri="{FF2B5EF4-FFF2-40B4-BE49-F238E27FC236}">
                  <a16:creationId xmlns:a16="http://schemas.microsoft.com/office/drawing/2014/main" id="{949B36B3-DC9E-65AC-F4AB-8916C441A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8886" y="5873025"/>
              <a:ext cx="28522" cy="28522"/>
            </a:xfrm>
            <a:custGeom>
              <a:avLst/>
              <a:gdLst>
                <a:gd name="T0" fmla="*/ 40321753 w 17"/>
                <a:gd name="T1" fmla="*/ 40321753 h 17"/>
                <a:gd name="T2" fmla="*/ 40321753 w 17"/>
                <a:gd name="T3" fmla="*/ 40321753 h 17"/>
                <a:gd name="T4" fmla="*/ 0 w 17"/>
                <a:gd name="T5" fmla="*/ 0 h 17"/>
                <a:gd name="T6" fmla="*/ 0 w 17"/>
                <a:gd name="T7" fmla="*/ 20160876 h 17"/>
                <a:gd name="T8" fmla="*/ 40321753 w 17"/>
                <a:gd name="T9" fmla="*/ 40321753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0" y="8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7" name="Line 754">
              <a:extLst>
                <a:ext uri="{FF2B5EF4-FFF2-40B4-BE49-F238E27FC236}">
                  <a16:creationId xmlns:a16="http://schemas.microsoft.com/office/drawing/2014/main" id="{C5A964C9-E2CD-3510-FDB9-15ADCC20B4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30564" y="5879737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8" name="Freeform 755">
              <a:extLst>
                <a:ext uri="{FF2B5EF4-FFF2-40B4-BE49-F238E27FC236}">
                  <a16:creationId xmlns:a16="http://schemas.microsoft.com/office/drawing/2014/main" id="{9C75BB4E-BA15-F281-704C-D00A6BBA1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8886" y="5876381"/>
              <a:ext cx="28522" cy="28522"/>
            </a:xfrm>
            <a:custGeom>
              <a:avLst/>
              <a:gdLst>
                <a:gd name="T0" fmla="*/ 12599754 w 17"/>
                <a:gd name="T1" fmla="*/ 30241315 h 17"/>
                <a:gd name="T2" fmla="*/ 0 w 17"/>
                <a:gd name="T3" fmla="*/ 40321753 h 17"/>
                <a:gd name="T4" fmla="*/ 0 w 17"/>
                <a:gd name="T5" fmla="*/ 30241315 h 17"/>
                <a:gd name="T6" fmla="*/ 0 w 17"/>
                <a:gd name="T7" fmla="*/ 10080438 h 17"/>
                <a:gd name="T8" fmla="*/ 25201096 w 17"/>
                <a:gd name="T9" fmla="*/ 20160876 h 17"/>
                <a:gd name="T10" fmla="*/ 40321753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5" y="12"/>
                  </a:moveTo>
                  <a:lnTo>
                    <a:pt x="0" y="16"/>
                  </a:lnTo>
                  <a:lnTo>
                    <a:pt x="0" y="12"/>
                  </a:lnTo>
                  <a:lnTo>
                    <a:pt x="0" y="4"/>
                  </a:lnTo>
                  <a:lnTo>
                    <a:pt x="10" y="8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9" name="Freeform 756">
              <a:extLst>
                <a:ext uri="{FF2B5EF4-FFF2-40B4-BE49-F238E27FC236}">
                  <a16:creationId xmlns:a16="http://schemas.microsoft.com/office/drawing/2014/main" id="{B374F620-BB21-F418-C80B-94E278FDB39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0564" y="5876381"/>
              <a:ext cx="28523" cy="28522"/>
            </a:xfrm>
            <a:custGeom>
              <a:avLst/>
              <a:gdLst>
                <a:gd name="T0" fmla="*/ 20161624 w 17"/>
                <a:gd name="T1" fmla="*/ 40321753 h 17"/>
                <a:gd name="T2" fmla="*/ 0 w 17"/>
                <a:gd name="T3" fmla="*/ 20160876 h 17"/>
                <a:gd name="T4" fmla="*/ 0 w 17"/>
                <a:gd name="T5" fmla="*/ 0 h 17"/>
                <a:gd name="T6" fmla="*/ 20161624 w 17"/>
                <a:gd name="T7" fmla="*/ 0 h 17"/>
                <a:gd name="T8" fmla="*/ 40323247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8" y="1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0" name="Line 757">
              <a:extLst>
                <a:ext uri="{FF2B5EF4-FFF2-40B4-BE49-F238E27FC236}">
                  <a16:creationId xmlns:a16="http://schemas.microsoft.com/office/drawing/2014/main" id="{5052DD9D-2DC7-13E8-5F31-63A16B5499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49020" y="5846181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1" name="Freeform 758">
              <a:extLst>
                <a:ext uri="{FF2B5EF4-FFF2-40B4-BE49-F238E27FC236}">
                  <a16:creationId xmlns:a16="http://schemas.microsoft.com/office/drawing/2014/main" id="{038DFC3B-2214-1CB1-DBDA-E2AEFBF544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7342" y="5844502"/>
              <a:ext cx="28523" cy="28523"/>
            </a:xfrm>
            <a:custGeom>
              <a:avLst/>
              <a:gdLst>
                <a:gd name="T0" fmla="*/ 40323247 w 17"/>
                <a:gd name="T1" fmla="*/ 40323247 h 17"/>
                <a:gd name="T2" fmla="*/ 40323247 w 17"/>
                <a:gd name="T3" fmla="*/ 40323247 h 17"/>
                <a:gd name="T4" fmla="*/ 0 w 17"/>
                <a:gd name="T5" fmla="*/ 0 h 17"/>
                <a:gd name="T6" fmla="*/ 40323247 w 17"/>
                <a:gd name="T7" fmla="*/ 0 h 17"/>
                <a:gd name="T8" fmla="*/ 40323247 w 17"/>
                <a:gd name="T9" fmla="*/ 2016162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2" name="Freeform 759">
              <a:extLst>
                <a:ext uri="{FF2B5EF4-FFF2-40B4-BE49-F238E27FC236}">
                  <a16:creationId xmlns:a16="http://schemas.microsoft.com/office/drawing/2014/main" id="{315D266A-BA71-28C7-0906-CB9AC3272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7342" y="5846181"/>
              <a:ext cx="28523" cy="28522"/>
            </a:xfrm>
            <a:custGeom>
              <a:avLst/>
              <a:gdLst>
                <a:gd name="T0" fmla="*/ 40323247 w 17"/>
                <a:gd name="T1" fmla="*/ 20160876 h 17"/>
                <a:gd name="T2" fmla="*/ 25202029 w 17"/>
                <a:gd name="T3" fmla="*/ 40321753 h 17"/>
                <a:gd name="T4" fmla="*/ 12601808 w 17"/>
                <a:gd name="T5" fmla="*/ 40321753 h 17"/>
                <a:gd name="T6" fmla="*/ 0 w 17"/>
                <a:gd name="T7" fmla="*/ 40321753 h 17"/>
                <a:gd name="T8" fmla="*/ 25202029 w 17"/>
                <a:gd name="T9" fmla="*/ 0 h 17"/>
                <a:gd name="T10" fmla="*/ 40323247 w 17"/>
                <a:gd name="T11" fmla="*/ 20160876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8"/>
                  </a:moveTo>
                  <a:lnTo>
                    <a:pt x="10" y="16"/>
                  </a:lnTo>
                  <a:lnTo>
                    <a:pt x="5" y="16"/>
                  </a:lnTo>
                  <a:lnTo>
                    <a:pt x="0" y="16"/>
                  </a:lnTo>
                  <a:lnTo>
                    <a:pt x="10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3" name="Freeform 760">
              <a:extLst>
                <a:ext uri="{FF2B5EF4-FFF2-40B4-BE49-F238E27FC236}">
                  <a16:creationId xmlns:a16="http://schemas.microsoft.com/office/drawing/2014/main" id="{28EA2D13-CB17-E52B-FF68-3F791F7103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5397" y="5874703"/>
              <a:ext cx="50334" cy="83890"/>
            </a:xfrm>
            <a:custGeom>
              <a:avLst/>
              <a:gdLst>
                <a:gd name="T0" fmla="*/ 68045013 w 30"/>
                <a:gd name="T1" fmla="*/ 15120938 h 50"/>
                <a:gd name="T2" fmla="*/ 45362813 w 30"/>
                <a:gd name="T3" fmla="*/ 52924075 h 50"/>
                <a:gd name="T4" fmla="*/ 37803138 w 30"/>
                <a:gd name="T5" fmla="*/ 60483750 h 50"/>
                <a:gd name="T6" fmla="*/ 37803138 w 30"/>
                <a:gd name="T7" fmla="*/ 68043425 h 50"/>
                <a:gd name="T8" fmla="*/ 35282188 w 30"/>
                <a:gd name="T9" fmla="*/ 68043425 h 50"/>
                <a:gd name="T10" fmla="*/ 32762825 w 30"/>
                <a:gd name="T11" fmla="*/ 78124050 h 50"/>
                <a:gd name="T12" fmla="*/ 30241875 w 30"/>
                <a:gd name="T13" fmla="*/ 80645000 h 50"/>
                <a:gd name="T14" fmla="*/ 22682200 w 30"/>
                <a:gd name="T15" fmla="*/ 93246575 h 50"/>
                <a:gd name="T16" fmla="*/ 2520950 w 30"/>
                <a:gd name="T17" fmla="*/ 123488450 h 50"/>
                <a:gd name="T18" fmla="*/ 2520950 w 30"/>
                <a:gd name="T19" fmla="*/ 118448138 h 50"/>
                <a:gd name="T20" fmla="*/ 7561263 w 30"/>
                <a:gd name="T21" fmla="*/ 110886875 h 50"/>
                <a:gd name="T22" fmla="*/ 25201563 w 30"/>
                <a:gd name="T23" fmla="*/ 80645000 h 50"/>
                <a:gd name="T24" fmla="*/ 30241875 w 30"/>
                <a:gd name="T25" fmla="*/ 73083738 h 50"/>
                <a:gd name="T26" fmla="*/ 30241875 w 30"/>
                <a:gd name="T27" fmla="*/ 68043425 h 50"/>
                <a:gd name="T28" fmla="*/ 30241875 w 30"/>
                <a:gd name="T29" fmla="*/ 60483750 h 50"/>
                <a:gd name="T30" fmla="*/ 37803138 w 30"/>
                <a:gd name="T31" fmla="*/ 60483750 h 50"/>
                <a:gd name="T32" fmla="*/ 35282188 w 30"/>
                <a:gd name="T33" fmla="*/ 60483750 h 50"/>
                <a:gd name="T34" fmla="*/ 30241875 w 30"/>
                <a:gd name="T35" fmla="*/ 55443438 h 50"/>
                <a:gd name="T36" fmla="*/ 30241875 w 30"/>
                <a:gd name="T37" fmla="*/ 50403125 h 50"/>
                <a:gd name="T38" fmla="*/ 30241875 w 30"/>
                <a:gd name="T39" fmla="*/ 42843450 h 50"/>
                <a:gd name="T40" fmla="*/ 25201563 w 30"/>
                <a:gd name="T41" fmla="*/ 42843450 h 50"/>
                <a:gd name="T42" fmla="*/ 30241875 w 30"/>
                <a:gd name="T43" fmla="*/ 52924075 h 50"/>
                <a:gd name="T44" fmla="*/ 25201563 w 30"/>
                <a:gd name="T45" fmla="*/ 52924075 h 50"/>
                <a:gd name="T46" fmla="*/ 17641888 w 30"/>
                <a:gd name="T47" fmla="*/ 50403125 h 50"/>
                <a:gd name="T48" fmla="*/ 7561263 w 30"/>
                <a:gd name="T49" fmla="*/ 52924075 h 50"/>
                <a:gd name="T50" fmla="*/ 27722513 w 30"/>
                <a:gd name="T51" fmla="*/ 35282188 h 50"/>
                <a:gd name="T52" fmla="*/ 35282188 w 30"/>
                <a:gd name="T53" fmla="*/ 45362813 h 50"/>
                <a:gd name="T54" fmla="*/ 35282188 w 30"/>
                <a:gd name="T55" fmla="*/ 47883763 h 50"/>
                <a:gd name="T56" fmla="*/ 42843450 w 30"/>
                <a:gd name="T57" fmla="*/ 50403125 h 50"/>
                <a:gd name="T58" fmla="*/ 42843450 w 30"/>
                <a:gd name="T59" fmla="*/ 45362813 h 50"/>
                <a:gd name="T60" fmla="*/ 25201563 w 30"/>
                <a:gd name="T61" fmla="*/ 32761238 h 50"/>
                <a:gd name="T62" fmla="*/ 45362813 w 30"/>
                <a:gd name="T63" fmla="*/ 0 h 50"/>
                <a:gd name="T64" fmla="*/ 52924075 w 30"/>
                <a:gd name="T65" fmla="*/ 5040313 h 50"/>
                <a:gd name="T66" fmla="*/ 70564375 w 30"/>
                <a:gd name="T67" fmla="*/ 5040313 h 5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0"/>
                <a:gd name="T103" fmla="*/ 0 h 50"/>
                <a:gd name="T104" fmla="*/ 30 w 30"/>
                <a:gd name="T105" fmla="*/ 50 h 5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0" h="50">
                  <a:moveTo>
                    <a:pt x="29" y="3"/>
                  </a:moveTo>
                  <a:lnTo>
                    <a:pt x="27" y="6"/>
                  </a:lnTo>
                  <a:lnTo>
                    <a:pt x="23" y="12"/>
                  </a:lnTo>
                  <a:lnTo>
                    <a:pt x="18" y="21"/>
                  </a:lnTo>
                  <a:lnTo>
                    <a:pt x="18" y="23"/>
                  </a:lnTo>
                  <a:lnTo>
                    <a:pt x="15" y="24"/>
                  </a:lnTo>
                  <a:lnTo>
                    <a:pt x="15" y="26"/>
                  </a:lnTo>
                  <a:lnTo>
                    <a:pt x="15" y="27"/>
                  </a:lnTo>
                  <a:lnTo>
                    <a:pt x="14" y="28"/>
                  </a:lnTo>
                  <a:lnTo>
                    <a:pt x="14" y="27"/>
                  </a:lnTo>
                  <a:lnTo>
                    <a:pt x="14" y="29"/>
                  </a:lnTo>
                  <a:lnTo>
                    <a:pt x="13" y="31"/>
                  </a:lnTo>
                  <a:lnTo>
                    <a:pt x="12" y="32"/>
                  </a:lnTo>
                  <a:lnTo>
                    <a:pt x="11" y="34"/>
                  </a:lnTo>
                  <a:lnTo>
                    <a:pt x="9" y="37"/>
                  </a:lnTo>
                  <a:lnTo>
                    <a:pt x="3" y="49"/>
                  </a:lnTo>
                  <a:lnTo>
                    <a:pt x="1" y="49"/>
                  </a:lnTo>
                  <a:lnTo>
                    <a:pt x="0" y="48"/>
                  </a:lnTo>
                  <a:lnTo>
                    <a:pt x="1" y="47"/>
                  </a:lnTo>
                  <a:lnTo>
                    <a:pt x="3" y="45"/>
                  </a:lnTo>
                  <a:lnTo>
                    <a:pt x="3" y="44"/>
                  </a:lnTo>
                  <a:lnTo>
                    <a:pt x="10" y="34"/>
                  </a:lnTo>
                  <a:lnTo>
                    <a:pt x="10" y="32"/>
                  </a:lnTo>
                  <a:lnTo>
                    <a:pt x="11" y="30"/>
                  </a:lnTo>
                  <a:lnTo>
                    <a:pt x="12" y="29"/>
                  </a:lnTo>
                  <a:lnTo>
                    <a:pt x="12" y="27"/>
                  </a:lnTo>
                  <a:lnTo>
                    <a:pt x="12" y="25"/>
                  </a:lnTo>
                  <a:lnTo>
                    <a:pt x="12" y="24"/>
                  </a:lnTo>
                  <a:lnTo>
                    <a:pt x="14" y="24"/>
                  </a:lnTo>
                  <a:lnTo>
                    <a:pt x="15" y="24"/>
                  </a:lnTo>
                  <a:lnTo>
                    <a:pt x="15" y="23"/>
                  </a:lnTo>
                  <a:lnTo>
                    <a:pt x="14" y="24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2" y="20"/>
                  </a:lnTo>
                  <a:lnTo>
                    <a:pt x="12" y="18"/>
                  </a:lnTo>
                  <a:lnTo>
                    <a:pt x="12" y="17"/>
                  </a:lnTo>
                  <a:lnTo>
                    <a:pt x="11" y="17"/>
                  </a:lnTo>
                  <a:lnTo>
                    <a:pt x="10" y="17"/>
                  </a:lnTo>
                  <a:lnTo>
                    <a:pt x="12" y="19"/>
                  </a:lnTo>
                  <a:lnTo>
                    <a:pt x="12" y="21"/>
                  </a:lnTo>
                  <a:lnTo>
                    <a:pt x="11" y="21"/>
                  </a:lnTo>
                  <a:lnTo>
                    <a:pt x="10" y="21"/>
                  </a:lnTo>
                  <a:lnTo>
                    <a:pt x="7" y="19"/>
                  </a:lnTo>
                  <a:lnTo>
                    <a:pt x="7" y="20"/>
                  </a:lnTo>
                  <a:lnTo>
                    <a:pt x="6" y="21"/>
                  </a:lnTo>
                  <a:lnTo>
                    <a:pt x="3" y="21"/>
                  </a:lnTo>
                  <a:lnTo>
                    <a:pt x="10" y="13"/>
                  </a:lnTo>
                  <a:lnTo>
                    <a:pt x="11" y="14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5" y="18"/>
                  </a:lnTo>
                  <a:lnTo>
                    <a:pt x="14" y="19"/>
                  </a:lnTo>
                  <a:lnTo>
                    <a:pt x="16" y="21"/>
                  </a:lnTo>
                  <a:lnTo>
                    <a:pt x="17" y="20"/>
                  </a:lnTo>
                  <a:lnTo>
                    <a:pt x="17" y="17"/>
                  </a:lnTo>
                  <a:lnTo>
                    <a:pt x="17" y="18"/>
                  </a:lnTo>
                  <a:lnTo>
                    <a:pt x="16" y="17"/>
                  </a:lnTo>
                  <a:lnTo>
                    <a:pt x="10" y="13"/>
                  </a:lnTo>
                  <a:lnTo>
                    <a:pt x="15" y="5"/>
                  </a:lnTo>
                  <a:lnTo>
                    <a:pt x="18" y="0"/>
                  </a:lnTo>
                  <a:lnTo>
                    <a:pt x="21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9" y="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4" name="Line 761">
              <a:extLst>
                <a:ext uri="{FF2B5EF4-FFF2-40B4-BE49-F238E27FC236}">
                  <a16:creationId xmlns:a16="http://schemas.microsoft.com/office/drawing/2014/main" id="{93766167-CAD0-0521-7603-0D20077834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92643" y="5817657"/>
              <a:ext cx="1677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5" name="Line 762">
              <a:extLst>
                <a:ext uri="{FF2B5EF4-FFF2-40B4-BE49-F238E27FC236}">
                  <a16:creationId xmlns:a16="http://schemas.microsoft.com/office/drawing/2014/main" id="{16B0A6AC-CFBC-1710-7800-7B02A945C3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92643" y="5817657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6" name="Freeform 763">
              <a:extLst>
                <a:ext uri="{FF2B5EF4-FFF2-40B4-BE49-F238E27FC236}">
                  <a16:creationId xmlns:a16="http://schemas.microsoft.com/office/drawing/2014/main" id="{DA13199C-4956-1849-9C08-954C6F7BAC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2643" y="5817657"/>
              <a:ext cx="28522" cy="1678"/>
            </a:xfrm>
            <a:custGeom>
              <a:avLst/>
              <a:gdLst>
                <a:gd name="T0" fmla="*/ 0 w 17"/>
                <a:gd name="T1" fmla="*/ 0 h 1"/>
                <a:gd name="T2" fmla="*/ 40321753 w 17"/>
                <a:gd name="T3" fmla="*/ 0 h 1"/>
                <a:gd name="T4" fmla="*/ 40321753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16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7" name="Line 764">
              <a:extLst>
                <a:ext uri="{FF2B5EF4-FFF2-40B4-BE49-F238E27FC236}">
                  <a16:creationId xmlns:a16="http://schemas.microsoft.com/office/drawing/2014/main" id="{5C40B981-99C2-B3AF-6B1A-2B589112B3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177217" y="5765646"/>
              <a:ext cx="26845" cy="6711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8" name="Freeform 765">
              <a:extLst>
                <a:ext uri="{FF2B5EF4-FFF2-40B4-BE49-F238E27FC236}">
                  <a16:creationId xmlns:a16="http://schemas.microsoft.com/office/drawing/2014/main" id="{35B9A20A-9C70-ED1A-730B-68A50A999A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5865" y="5804235"/>
              <a:ext cx="28522" cy="28523"/>
            </a:xfrm>
            <a:custGeom>
              <a:avLst/>
              <a:gdLst>
                <a:gd name="T0" fmla="*/ 40321753 w 17"/>
                <a:gd name="T1" fmla="*/ 0 h 17"/>
                <a:gd name="T2" fmla="*/ 40321753 w 17"/>
                <a:gd name="T3" fmla="*/ 0 h 17"/>
                <a:gd name="T4" fmla="*/ 0 w 17"/>
                <a:gd name="T5" fmla="*/ 40323247 h 17"/>
                <a:gd name="T6" fmla="*/ 0 w 17"/>
                <a:gd name="T7" fmla="*/ 0 h 17"/>
                <a:gd name="T8" fmla="*/ 4032175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9" name="Line 766">
              <a:extLst>
                <a:ext uri="{FF2B5EF4-FFF2-40B4-BE49-F238E27FC236}">
                  <a16:creationId xmlns:a16="http://schemas.microsoft.com/office/drawing/2014/main" id="{71CFF038-D355-544D-0090-1D2FE9AA2A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97676" y="5812625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0" name="Freeform 767">
              <a:extLst>
                <a:ext uri="{FF2B5EF4-FFF2-40B4-BE49-F238E27FC236}">
                  <a16:creationId xmlns:a16="http://schemas.microsoft.com/office/drawing/2014/main" id="{71D93B94-485E-D064-33CD-CD25D3AB35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7676" y="5812625"/>
              <a:ext cx="28523" cy="28522"/>
            </a:xfrm>
            <a:custGeom>
              <a:avLst/>
              <a:gdLst>
                <a:gd name="T0" fmla="*/ 40323247 w 17"/>
                <a:gd name="T1" fmla="*/ 0 h 17"/>
                <a:gd name="T2" fmla="*/ 40323247 w 17"/>
                <a:gd name="T3" fmla="*/ 0 h 17"/>
                <a:gd name="T4" fmla="*/ 40323247 w 17"/>
                <a:gd name="T5" fmla="*/ 0 h 17"/>
                <a:gd name="T6" fmla="*/ 0 w 17"/>
                <a:gd name="T7" fmla="*/ 40321753 h 17"/>
                <a:gd name="T8" fmla="*/ 0 w 17"/>
                <a:gd name="T9" fmla="*/ 40321753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0"/>
                  </a:lnTo>
                  <a:lnTo>
                    <a:pt x="0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1" name="Line 768">
              <a:extLst>
                <a:ext uri="{FF2B5EF4-FFF2-40B4-BE49-F238E27FC236}">
                  <a16:creationId xmlns:a16="http://schemas.microsoft.com/office/drawing/2014/main" id="{C9C08E95-8AE8-AC04-4B78-C820D4D286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501031" y="5812625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2" name="Freeform 769">
              <a:extLst>
                <a:ext uri="{FF2B5EF4-FFF2-40B4-BE49-F238E27FC236}">
                  <a16:creationId xmlns:a16="http://schemas.microsoft.com/office/drawing/2014/main" id="{C21B0B00-C18A-DB97-8A29-9FED8642C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5598" y="5812625"/>
              <a:ext cx="68789" cy="67112"/>
            </a:xfrm>
            <a:custGeom>
              <a:avLst/>
              <a:gdLst>
                <a:gd name="T0" fmla="*/ 98284545 w 41"/>
                <a:gd name="T1" fmla="*/ 10080625 h 40"/>
                <a:gd name="T2" fmla="*/ 85684654 w 41"/>
                <a:gd name="T3" fmla="*/ 22682200 h 40"/>
                <a:gd name="T4" fmla="*/ 57962355 w 41"/>
                <a:gd name="T5" fmla="*/ 52922488 h 40"/>
                <a:gd name="T6" fmla="*/ 32760986 w 41"/>
                <a:gd name="T7" fmla="*/ 88206263 h 40"/>
                <a:gd name="T8" fmla="*/ 27720712 w 41"/>
                <a:gd name="T9" fmla="*/ 98286888 h 40"/>
                <a:gd name="T10" fmla="*/ 22680438 w 41"/>
                <a:gd name="T11" fmla="*/ 93246575 h 40"/>
                <a:gd name="T12" fmla="*/ 27720712 w 41"/>
                <a:gd name="T13" fmla="*/ 90725625 h 40"/>
                <a:gd name="T14" fmla="*/ 27720712 w 41"/>
                <a:gd name="T15" fmla="*/ 83165950 h 40"/>
                <a:gd name="T16" fmla="*/ 22680438 w 41"/>
                <a:gd name="T17" fmla="*/ 85685313 h 40"/>
                <a:gd name="T18" fmla="*/ 20161095 w 41"/>
                <a:gd name="T19" fmla="*/ 90725625 h 40"/>
                <a:gd name="T20" fmla="*/ 20161095 w 41"/>
                <a:gd name="T21" fmla="*/ 90725625 h 40"/>
                <a:gd name="T22" fmla="*/ 15120821 w 41"/>
                <a:gd name="T23" fmla="*/ 95765938 h 40"/>
                <a:gd name="T24" fmla="*/ 12599891 w 41"/>
                <a:gd name="T25" fmla="*/ 98286888 h 40"/>
                <a:gd name="T26" fmla="*/ 0 w 41"/>
                <a:gd name="T27" fmla="*/ 93246575 h 40"/>
                <a:gd name="T28" fmla="*/ 10080548 w 41"/>
                <a:gd name="T29" fmla="*/ 80645000 h 40"/>
                <a:gd name="T30" fmla="*/ 17640164 w 41"/>
                <a:gd name="T31" fmla="*/ 68043425 h 40"/>
                <a:gd name="T32" fmla="*/ 22680438 w 41"/>
                <a:gd name="T33" fmla="*/ 60483750 h 40"/>
                <a:gd name="T34" fmla="*/ 22680438 w 41"/>
                <a:gd name="T35" fmla="*/ 57962800 h 40"/>
                <a:gd name="T36" fmla="*/ 22680438 w 41"/>
                <a:gd name="T37" fmla="*/ 55443438 h 40"/>
                <a:gd name="T38" fmla="*/ 35281916 w 41"/>
                <a:gd name="T39" fmla="*/ 52922488 h 40"/>
                <a:gd name="T40" fmla="*/ 42841533 w 41"/>
                <a:gd name="T41" fmla="*/ 57962800 h 40"/>
                <a:gd name="T42" fmla="*/ 42841533 w 41"/>
                <a:gd name="T43" fmla="*/ 68043425 h 40"/>
                <a:gd name="T44" fmla="*/ 37801260 w 41"/>
                <a:gd name="T45" fmla="*/ 70564375 h 40"/>
                <a:gd name="T46" fmla="*/ 27720712 w 41"/>
                <a:gd name="T47" fmla="*/ 78124050 h 40"/>
                <a:gd name="T48" fmla="*/ 27720712 w 41"/>
                <a:gd name="T49" fmla="*/ 78124050 h 40"/>
                <a:gd name="T50" fmla="*/ 40322190 w 41"/>
                <a:gd name="T51" fmla="*/ 68043425 h 40"/>
                <a:gd name="T52" fmla="*/ 45362464 w 41"/>
                <a:gd name="T53" fmla="*/ 65524063 h 40"/>
                <a:gd name="T54" fmla="*/ 42841533 w 41"/>
                <a:gd name="T55" fmla="*/ 52922488 h 40"/>
                <a:gd name="T56" fmla="*/ 45362464 w 41"/>
                <a:gd name="T57" fmla="*/ 52922488 h 40"/>
                <a:gd name="T58" fmla="*/ 47881807 w 41"/>
                <a:gd name="T59" fmla="*/ 60483750 h 40"/>
                <a:gd name="T60" fmla="*/ 47881807 w 41"/>
                <a:gd name="T61" fmla="*/ 52922488 h 40"/>
                <a:gd name="T62" fmla="*/ 50402738 w 41"/>
                <a:gd name="T63" fmla="*/ 55443438 h 40"/>
                <a:gd name="T64" fmla="*/ 50402738 w 41"/>
                <a:gd name="T65" fmla="*/ 52922488 h 40"/>
                <a:gd name="T66" fmla="*/ 47881807 w 41"/>
                <a:gd name="T67" fmla="*/ 50403125 h 40"/>
                <a:gd name="T68" fmla="*/ 47881807 w 41"/>
                <a:gd name="T69" fmla="*/ 50403125 h 40"/>
                <a:gd name="T70" fmla="*/ 42841533 w 41"/>
                <a:gd name="T71" fmla="*/ 47883763 h 40"/>
                <a:gd name="T72" fmla="*/ 35281916 w 41"/>
                <a:gd name="T73" fmla="*/ 52922488 h 40"/>
                <a:gd name="T74" fmla="*/ 30241643 w 41"/>
                <a:gd name="T75" fmla="*/ 47883763 h 40"/>
                <a:gd name="T76" fmla="*/ 57962355 w 41"/>
                <a:gd name="T77" fmla="*/ 2520950 h 40"/>
                <a:gd name="T78" fmla="*/ 60483285 w 41"/>
                <a:gd name="T79" fmla="*/ 2520950 h 40"/>
                <a:gd name="T80" fmla="*/ 65523559 w 41"/>
                <a:gd name="T81" fmla="*/ 7559675 h 40"/>
                <a:gd name="T82" fmla="*/ 73083176 w 41"/>
                <a:gd name="T83" fmla="*/ 2520950 h 40"/>
                <a:gd name="T84" fmla="*/ 83163724 w 41"/>
                <a:gd name="T85" fmla="*/ 7559675 h 40"/>
                <a:gd name="T86" fmla="*/ 80644380 w 41"/>
                <a:gd name="T87" fmla="*/ 15120938 h 40"/>
                <a:gd name="T88" fmla="*/ 85684654 w 41"/>
                <a:gd name="T89" fmla="*/ 12601575 h 40"/>
                <a:gd name="T90" fmla="*/ 88203997 w 41"/>
                <a:gd name="T91" fmla="*/ 10080625 h 40"/>
                <a:gd name="T92" fmla="*/ 88203997 w 41"/>
                <a:gd name="T93" fmla="*/ 7559675 h 4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1"/>
                <a:gd name="T142" fmla="*/ 0 h 40"/>
                <a:gd name="T143" fmla="*/ 41 w 41"/>
                <a:gd name="T144" fmla="*/ 40 h 4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1" h="40">
                  <a:moveTo>
                    <a:pt x="40" y="1"/>
                  </a:moveTo>
                  <a:lnTo>
                    <a:pt x="39" y="4"/>
                  </a:lnTo>
                  <a:lnTo>
                    <a:pt x="39" y="6"/>
                  </a:lnTo>
                  <a:lnTo>
                    <a:pt x="34" y="9"/>
                  </a:lnTo>
                  <a:lnTo>
                    <a:pt x="29" y="13"/>
                  </a:lnTo>
                  <a:lnTo>
                    <a:pt x="23" y="21"/>
                  </a:lnTo>
                  <a:lnTo>
                    <a:pt x="14" y="34"/>
                  </a:lnTo>
                  <a:lnTo>
                    <a:pt x="13" y="35"/>
                  </a:lnTo>
                  <a:lnTo>
                    <a:pt x="11" y="39"/>
                  </a:lnTo>
                  <a:lnTo>
                    <a:pt x="11" y="37"/>
                  </a:lnTo>
                  <a:lnTo>
                    <a:pt x="9" y="37"/>
                  </a:lnTo>
                  <a:lnTo>
                    <a:pt x="9" y="36"/>
                  </a:lnTo>
                  <a:lnTo>
                    <a:pt x="11" y="36"/>
                  </a:lnTo>
                  <a:lnTo>
                    <a:pt x="11" y="34"/>
                  </a:lnTo>
                  <a:lnTo>
                    <a:pt x="11" y="33"/>
                  </a:lnTo>
                  <a:lnTo>
                    <a:pt x="9" y="34"/>
                  </a:lnTo>
                  <a:lnTo>
                    <a:pt x="9" y="36"/>
                  </a:lnTo>
                  <a:lnTo>
                    <a:pt x="8" y="36"/>
                  </a:lnTo>
                  <a:lnTo>
                    <a:pt x="6" y="38"/>
                  </a:lnTo>
                  <a:lnTo>
                    <a:pt x="8" y="37"/>
                  </a:lnTo>
                  <a:lnTo>
                    <a:pt x="5" y="39"/>
                  </a:lnTo>
                  <a:lnTo>
                    <a:pt x="4" y="39"/>
                  </a:lnTo>
                  <a:lnTo>
                    <a:pt x="0" y="37"/>
                  </a:lnTo>
                  <a:lnTo>
                    <a:pt x="1" y="36"/>
                  </a:lnTo>
                  <a:lnTo>
                    <a:pt x="4" y="32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8" y="25"/>
                  </a:lnTo>
                  <a:lnTo>
                    <a:pt x="9" y="24"/>
                  </a:lnTo>
                  <a:lnTo>
                    <a:pt x="10" y="24"/>
                  </a:lnTo>
                  <a:lnTo>
                    <a:pt x="9" y="23"/>
                  </a:lnTo>
                  <a:lnTo>
                    <a:pt x="9" y="22"/>
                  </a:lnTo>
                  <a:lnTo>
                    <a:pt x="11" y="21"/>
                  </a:lnTo>
                  <a:lnTo>
                    <a:pt x="14" y="21"/>
                  </a:lnTo>
                  <a:lnTo>
                    <a:pt x="14" y="22"/>
                  </a:lnTo>
                  <a:lnTo>
                    <a:pt x="17" y="23"/>
                  </a:lnTo>
                  <a:lnTo>
                    <a:pt x="17" y="25"/>
                  </a:lnTo>
                  <a:lnTo>
                    <a:pt x="17" y="27"/>
                  </a:lnTo>
                  <a:lnTo>
                    <a:pt x="16" y="27"/>
                  </a:lnTo>
                  <a:lnTo>
                    <a:pt x="15" y="28"/>
                  </a:lnTo>
                  <a:lnTo>
                    <a:pt x="13" y="31"/>
                  </a:lnTo>
                  <a:lnTo>
                    <a:pt x="11" y="31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14" y="30"/>
                  </a:lnTo>
                  <a:lnTo>
                    <a:pt x="16" y="27"/>
                  </a:lnTo>
                  <a:lnTo>
                    <a:pt x="17" y="27"/>
                  </a:lnTo>
                  <a:lnTo>
                    <a:pt x="18" y="26"/>
                  </a:lnTo>
                  <a:lnTo>
                    <a:pt x="19" y="25"/>
                  </a:lnTo>
                  <a:lnTo>
                    <a:pt x="17" y="21"/>
                  </a:lnTo>
                  <a:lnTo>
                    <a:pt x="17" y="20"/>
                  </a:lnTo>
                  <a:lnTo>
                    <a:pt x="18" y="21"/>
                  </a:lnTo>
                  <a:lnTo>
                    <a:pt x="19" y="23"/>
                  </a:lnTo>
                  <a:lnTo>
                    <a:pt x="19" y="24"/>
                  </a:lnTo>
                  <a:lnTo>
                    <a:pt x="19" y="21"/>
                  </a:lnTo>
                  <a:lnTo>
                    <a:pt x="20" y="22"/>
                  </a:lnTo>
                  <a:lnTo>
                    <a:pt x="21" y="21"/>
                  </a:lnTo>
                  <a:lnTo>
                    <a:pt x="20" y="21"/>
                  </a:lnTo>
                  <a:lnTo>
                    <a:pt x="19" y="20"/>
                  </a:lnTo>
                  <a:lnTo>
                    <a:pt x="20" y="20"/>
                  </a:lnTo>
                  <a:lnTo>
                    <a:pt x="19" y="20"/>
                  </a:lnTo>
                  <a:lnTo>
                    <a:pt x="17" y="19"/>
                  </a:lnTo>
                  <a:lnTo>
                    <a:pt x="17" y="22"/>
                  </a:lnTo>
                  <a:lnTo>
                    <a:pt x="14" y="21"/>
                  </a:lnTo>
                  <a:lnTo>
                    <a:pt x="12" y="21"/>
                  </a:lnTo>
                  <a:lnTo>
                    <a:pt x="12" y="19"/>
                  </a:lnTo>
                  <a:lnTo>
                    <a:pt x="23" y="3"/>
                  </a:lnTo>
                  <a:lnTo>
                    <a:pt x="23" y="1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6" y="3"/>
                  </a:lnTo>
                  <a:lnTo>
                    <a:pt x="28" y="3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33" y="3"/>
                  </a:lnTo>
                  <a:lnTo>
                    <a:pt x="34" y="4"/>
                  </a:lnTo>
                  <a:lnTo>
                    <a:pt x="32" y="6"/>
                  </a:lnTo>
                  <a:lnTo>
                    <a:pt x="31" y="6"/>
                  </a:lnTo>
                  <a:lnTo>
                    <a:pt x="34" y="5"/>
                  </a:lnTo>
                  <a:lnTo>
                    <a:pt x="34" y="4"/>
                  </a:lnTo>
                  <a:lnTo>
                    <a:pt x="35" y="4"/>
                  </a:lnTo>
                  <a:lnTo>
                    <a:pt x="35" y="3"/>
                  </a:lnTo>
                  <a:lnTo>
                    <a:pt x="39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3" name="Freeform 770">
              <a:extLst>
                <a:ext uri="{FF2B5EF4-FFF2-40B4-BE49-F238E27FC236}">
                  <a16:creationId xmlns:a16="http://schemas.microsoft.com/office/drawing/2014/main" id="{9F885F2B-9E13-06D5-7339-C59ACE865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9361" y="5889803"/>
              <a:ext cx="28523" cy="28522"/>
            </a:xfrm>
            <a:custGeom>
              <a:avLst/>
              <a:gdLst>
                <a:gd name="T0" fmla="*/ 40323247 w 17"/>
                <a:gd name="T1" fmla="*/ 40321753 h 17"/>
                <a:gd name="T2" fmla="*/ 25202029 w 17"/>
                <a:gd name="T3" fmla="*/ 40321753 h 17"/>
                <a:gd name="T4" fmla="*/ 25202029 w 17"/>
                <a:gd name="T5" fmla="*/ 25201096 h 17"/>
                <a:gd name="T6" fmla="*/ 15121218 w 17"/>
                <a:gd name="T7" fmla="*/ 25201096 h 17"/>
                <a:gd name="T8" fmla="*/ 0 w 17"/>
                <a:gd name="T9" fmla="*/ 0 h 17"/>
                <a:gd name="T10" fmla="*/ 25202029 w 17"/>
                <a:gd name="T11" fmla="*/ 0 h 17"/>
                <a:gd name="T12" fmla="*/ 30242435 w 17"/>
                <a:gd name="T13" fmla="*/ 12599754 h 17"/>
                <a:gd name="T14" fmla="*/ 20161624 w 17"/>
                <a:gd name="T15" fmla="*/ 20160876 h 17"/>
                <a:gd name="T16" fmla="*/ 30242435 w 17"/>
                <a:gd name="T17" fmla="*/ 12599754 h 17"/>
                <a:gd name="T18" fmla="*/ 35282841 w 17"/>
                <a:gd name="T19" fmla="*/ 20160876 h 17"/>
                <a:gd name="T20" fmla="*/ 40323247 w 17"/>
                <a:gd name="T21" fmla="*/ 40321753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"/>
                <a:gd name="T34" fmla="*/ 0 h 17"/>
                <a:gd name="T35" fmla="*/ 17 w 17"/>
                <a:gd name="T36" fmla="*/ 17 h 1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" h="17">
                  <a:moveTo>
                    <a:pt x="16" y="16"/>
                  </a:moveTo>
                  <a:lnTo>
                    <a:pt x="10" y="16"/>
                  </a:lnTo>
                  <a:lnTo>
                    <a:pt x="10" y="10"/>
                  </a:lnTo>
                  <a:lnTo>
                    <a:pt x="6" y="10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2" y="5"/>
                  </a:lnTo>
                  <a:lnTo>
                    <a:pt x="8" y="8"/>
                  </a:lnTo>
                  <a:lnTo>
                    <a:pt x="12" y="5"/>
                  </a:lnTo>
                  <a:lnTo>
                    <a:pt x="14" y="8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4" name="Line 771">
              <a:extLst>
                <a:ext uri="{FF2B5EF4-FFF2-40B4-BE49-F238E27FC236}">
                  <a16:creationId xmlns:a16="http://schemas.microsoft.com/office/drawing/2014/main" id="{8F8EC19A-636D-A862-AE09-C40246979D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79562" y="6272341"/>
              <a:ext cx="1678" cy="838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5" name="Line 772">
              <a:extLst>
                <a:ext uri="{FF2B5EF4-FFF2-40B4-BE49-F238E27FC236}">
                  <a16:creationId xmlns:a16="http://schemas.microsoft.com/office/drawing/2014/main" id="{AB52A985-4F3C-8542-477A-425AF517B8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279562" y="6270663"/>
              <a:ext cx="1678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6" name="Line 773">
              <a:extLst>
                <a:ext uri="{FF2B5EF4-FFF2-40B4-BE49-F238E27FC236}">
                  <a16:creationId xmlns:a16="http://schemas.microsoft.com/office/drawing/2014/main" id="{4FDFAB8D-1A60-02E5-EC47-EF657CC89F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281240" y="6270663"/>
              <a:ext cx="1677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7" name="Line 774">
              <a:extLst>
                <a:ext uri="{FF2B5EF4-FFF2-40B4-BE49-F238E27FC236}">
                  <a16:creationId xmlns:a16="http://schemas.microsoft.com/office/drawing/2014/main" id="{5EE7FAC3-781F-1CAB-FBB8-633BEC8F1A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82917" y="6272341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8" name="Freeform 775">
              <a:extLst>
                <a:ext uri="{FF2B5EF4-FFF2-40B4-BE49-F238E27FC236}">
                  <a16:creationId xmlns:a16="http://schemas.microsoft.com/office/drawing/2014/main" id="{D7A288FB-095C-3B74-4BFB-A22312AD8D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1240" y="6268986"/>
              <a:ext cx="28522" cy="28522"/>
            </a:xfrm>
            <a:custGeom>
              <a:avLst/>
              <a:gdLst>
                <a:gd name="T0" fmla="*/ 10080438 w 17"/>
                <a:gd name="T1" fmla="*/ 10080438 h 17"/>
                <a:gd name="T2" fmla="*/ 20160876 w 17"/>
                <a:gd name="T3" fmla="*/ 15120657 h 17"/>
                <a:gd name="T4" fmla="*/ 10080438 w 17"/>
                <a:gd name="T5" fmla="*/ 0 h 17"/>
                <a:gd name="T6" fmla="*/ 20160876 w 17"/>
                <a:gd name="T7" fmla="*/ 5040219 h 17"/>
                <a:gd name="T8" fmla="*/ 40321753 w 17"/>
                <a:gd name="T9" fmla="*/ 10080438 h 17"/>
                <a:gd name="T10" fmla="*/ 40321753 w 17"/>
                <a:gd name="T11" fmla="*/ 20160876 h 17"/>
                <a:gd name="T12" fmla="*/ 40321753 w 17"/>
                <a:gd name="T13" fmla="*/ 25201096 h 17"/>
                <a:gd name="T14" fmla="*/ 20160876 w 17"/>
                <a:gd name="T15" fmla="*/ 35281534 h 17"/>
                <a:gd name="T16" fmla="*/ 0 w 17"/>
                <a:gd name="T17" fmla="*/ 40321753 h 17"/>
                <a:gd name="T18" fmla="*/ 0 w 17"/>
                <a:gd name="T19" fmla="*/ 35281534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17"/>
                <a:gd name="T32" fmla="*/ 17 w 17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17">
                  <a:moveTo>
                    <a:pt x="4" y="4"/>
                  </a:moveTo>
                  <a:lnTo>
                    <a:pt x="8" y="6"/>
                  </a:lnTo>
                  <a:lnTo>
                    <a:pt x="4" y="0"/>
                  </a:lnTo>
                  <a:lnTo>
                    <a:pt x="8" y="2"/>
                  </a:lnTo>
                  <a:lnTo>
                    <a:pt x="16" y="4"/>
                  </a:lnTo>
                  <a:lnTo>
                    <a:pt x="16" y="8"/>
                  </a:lnTo>
                  <a:lnTo>
                    <a:pt x="16" y="10"/>
                  </a:lnTo>
                  <a:lnTo>
                    <a:pt x="8" y="14"/>
                  </a:lnTo>
                  <a:lnTo>
                    <a:pt x="0" y="16"/>
                  </a:lnTo>
                  <a:lnTo>
                    <a:pt x="0" y="1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9" name="Line 776">
              <a:extLst>
                <a:ext uri="{FF2B5EF4-FFF2-40B4-BE49-F238E27FC236}">
                  <a16:creationId xmlns:a16="http://schemas.microsoft.com/office/drawing/2014/main" id="{945287D9-B1B9-449B-8D55-D28504BD4B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81240" y="6284085"/>
              <a:ext cx="1677" cy="5034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0" name="Line 777">
              <a:extLst>
                <a:ext uri="{FF2B5EF4-FFF2-40B4-BE49-F238E27FC236}">
                  <a16:creationId xmlns:a16="http://schemas.microsoft.com/office/drawing/2014/main" id="{3BEB6CCD-4B7D-130A-49C3-01CD70CB2B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281240" y="6282408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1" name="Freeform 778">
              <a:extLst>
                <a:ext uri="{FF2B5EF4-FFF2-40B4-BE49-F238E27FC236}">
                  <a16:creationId xmlns:a16="http://schemas.microsoft.com/office/drawing/2014/main" id="{AF75B5AA-98D7-11C4-C6EC-B2788EB4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2917" y="6282408"/>
              <a:ext cx="28523" cy="28522"/>
            </a:xfrm>
            <a:custGeom>
              <a:avLst/>
              <a:gdLst>
                <a:gd name="T0" fmla="*/ 0 w 17"/>
                <a:gd name="T1" fmla="*/ 0 h 17"/>
                <a:gd name="T2" fmla="*/ 40323247 w 17"/>
                <a:gd name="T3" fmla="*/ 10080438 h 17"/>
                <a:gd name="T4" fmla="*/ 0 w 17"/>
                <a:gd name="T5" fmla="*/ 40321753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0"/>
                  </a:moveTo>
                  <a:lnTo>
                    <a:pt x="16" y="4"/>
                  </a:lnTo>
                  <a:lnTo>
                    <a:pt x="0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2" name="Line 779">
              <a:extLst>
                <a:ext uri="{FF2B5EF4-FFF2-40B4-BE49-F238E27FC236}">
                  <a16:creationId xmlns:a16="http://schemas.microsoft.com/office/drawing/2014/main" id="{FD315A5C-A170-C332-DC72-6D70C7A1C4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82917" y="6294152"/>
              <a:ext cx="1678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3" name="Freeform 780">
              <a:extLst>
                <a:ext uri="{FF2B5EF4-FFF2-40B4-BE49-F238E27FC236}">
                  <a16:creationId xmlns:a16="http://schemas.microsoft.com/office/drawing/2014/main" id="{B18C061E-D078-150B-2472-4BCCCEBEE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6206" y="6097850"/>
              <a:ext cx="70468" cy="201336"/>
            </a:xfrm>
            <a:custGeom>
              <a:avLst/>
              <a:gdLst>
                <a:gd name="T0" fmla="*/ 20161250 w 42"/>
                <a:gd name="T1" fmla="*/ 269657513 h 120"/>
                <a:gd name="T2" fmla="*/ 17640300 w 42"/>
                <a:gd name="T3" fmla="*/ 259576888 h 120"/>
                <a:gd name="T4" fmla="*/ 17640300 w 42"/>
                <a:gd name="T5" fmla="*/ 254536575 h 120"/>
                <a:gd name="T6" fmla="*/ 20161250 w 42"/>
                <a:gd name="T7" fmla="*/ 249496263 h 120"/>
                <a:gd name="T8" fmla="*/ 25201563 w 42"/>
                <a:gd name="T9" fmla="*/ 249496263 h 120"/>
                <a:gd name="T10" fmla="*/ 32761238 w 42"/>
                <a:gd name="T11" fmla="*/ 236894688 h 120"/>
                <a:gd name="T12" fmla="*/ 25201563 w 42"/>
                <a:gd name="T13" fmla="*/ 244455950 h 120"/>
                <a:gd name="T14" fmla="*/ 20161250 w 42"/>
                <a:gd name="T15" fmla="*/ 244455950 h 120"/>
                <a:gd name="T16" fmla="*/ 7559675 w 42"/>
                <a:gd name="T17" fmla="*/ 241935000 h 120"/>
                <a:gd name="T18" fmla="*/ 7559675 w 42"/>
                <a:gd name="T19" fmla="*/ 234375325 h 120"/>
                <a:gd name="T20" fmla="*/ 7559675 w 42"/>
                <a:gd name="T21" fmla="*/ 229335013 h 120"/>
                <a:gd name="T22" fmla="*/ 25201563 w 42"/>
                <a:gd name="T23" fmla="*/ 211693125 h 120"/>
                <a:gd name="T24" fmla="*/ 35282188 w 42"/>
                <a:gd name="T25" fmla="*/ 211693125 h 120"/>
                <a:gd name="T26" fmla="*/ 32761238 w 42"/>
                <a:gd name="T27" fmla="*/ 204133450 h 120"/>
                <a:gd name="T28" fmla="*/ 37801550 w 42"/>
                <a:gd name="T29" fmla="*/ 189012513 h 120"/>
                <a:gd name="T30" fmla="*/ 32761238 w 42"/>
                <a:gd name="T31" fmla="*/ 176410938 h 120"/>
                <a:gd name="T32" fmla="*/ 32761238 w 42"/>
                <a:gd name="T33" fmla="*/ 166330313 h 120"/>
                <a:gd name="T34" fmla="*/ 37801550 w 42"/>
                <a:gd name="T35" fmla="*/ 153728738 h 120"/>
                <a:gd name="T36" fmla="*/ 32761238 w 42"/>
                <a:gd name="T37" fmla="*/ 151209375 h 120"/>
                <a:gd name="T38" fmla="*/ 40322500 w 42"/>
                <a:gd name="T39" fmla="*/ 141128750 h 120"/>
                <a:gd name="T40" fmla="*/ 35282188 w 42"/>
                <a:gd name="T41" fmla="*/ 120967500 h 120"/>
                <a:gd name="T42" fmla="*/ 40322500 w 42"/>
                <a:gd name="T43" fmla="*/ 105846563 h 120"/>
                <a:gd name="T44" fmla="*/ 40322500 w 42"/>
                <a:gd name="T45" fmla="*/ 110886875 h 120"/>
                <a:gd name="T46" fmla="*/ 45362813 w 42"/>
                <a:gd name="T47" fmla="*/ 108367513 h 120"/>
                <a:gd name="T48" fmla="*/ 47883763 w 42"/>
                <a:gd name="T49" fmla="*/ 100806250 h 120"/>
                <a:gd name="T50" fmla="*/ 37801550 w 42"/>
                <a:gd name="T51" fmla="*/ 100806250 h 120"/>
                <a:gd name="T52" fmla="*/ 37801550 w 42"/>
                <a:gd name="T53" fmla="*/ 88206263 h 120"/>
                <a:gd name="T54" fmla="*/ 32761238 w 42"/>
                <a:gd name="T55" fmla="*/ 80645000 h 120"/>
                <a:gd name="T56" fmla="*/ 32761238 w 42"/>
                <a:gd name="T57" fmla="*/ 68045013 h 120"/>
                <a:gd name="T58" fmla="*/ 32761238 w 42"/>
                <a:gd name="T59" fmla="*/ 63004700 h 120"/>
                <a:gd name="T60" fmla="*/ 78124050 w 42"/>
                <a:gd name="T61" fmla="*/ 45362813 h 120"/>
                <a:gd name="T62" fmla="*/ 83165950 w 42"/>
                <a:gd name="T63" fmla="*/ 52924075 h 120"/>
                <a:gd name="T64" fmla="*/ 80645000 w 42"/>
                <a:gd name="T65" fmla="*/ 65524063 h 120"/>
                <a:gd name="T66" fmla="*/ 78124050 w 42"/>
                <a:gd name="T67" fmla="*/ 75604688 h 120"/>
                <a:gd name="T68" fmla="*/ 78124050 w 42"/>
                <a:gd name="T69" fmla="*/ 85685313 h 120"/>
                <a:gd name="T70" fmla="*/ 83165950 w 42"/>
                <a:gd name="T71" fmla="*/ 52924075 h 120"/>
                <a:gd name="T72" fmla="*/ 85685313 w 42"/>
                <a:gd name="T73" fmla="*/ 40322500 h 120"/>
                <a:gd name="T74" fmla="*/ 85685313 w 42"/>
                <a:gd name="T75" fmla="*/ 35282188 h 120"/>
                <a:gd name="T76" fmla="*/ 90725625 w 42"/>
                <a:gd name="T77" fmla="*/ 5040313 h 120"/>
                <a:gd name="T78" fmla="*/ 93246575 w 42"/>
                <a:gd name="T79" fmla="*/ 7561263 h 120"/>
                <a:gd name="T80" fmla="*/ 103327200 w 42"/>
                <a:gd name="T81" fmla="*/ 5040313 h 120"/>
                <a:gd name="T82" fmla="*/ 95765938 w 42"/>
                <a:gd name="T83" fmla="*/ 40322500 h 120"/>
                <a:gd name="T84" fmla="*/ 90725625 w 42"/>
                <a:gd name="T85" fmla="*/ 55443438 h 120"/>
                <a:gd name="T86" fmla="*/ 55443438 w 42"/>
                <a:gd name="T87" fmla="*/ 176410938 h 120"/>
                <a:gd name="T88" fmla="*/ 45362813 w 42"/>
                <a:gd name="T89" fmla="*/ 214214075 h 120"/>
                <a:gd name="T90" fmla="*/ 37801550 w 42"/>
                <a:gd name="T91" fmla="*/ 229335013 h 120"/>
                <a:gd name="T92" fmla="*/ 32761238 w 42"/>
                <a:gd name="T93" fmla="*/ 246975313 h 120"/>
                <a:gd name="T94" fmla="*/ 27720925 w 42"/>
                <a:gd name="T95" fmla="*/ 267136563 h 120"/>
                <a:gd name="T96" fmla="*/ 12601575 w 42"/>
                <a:gd name="T97" fmla="*/ 294859075 h 12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2"/>
                <a:gd name="T148" fmla="*/ 0 h 120"/>
                <a:gd name="T149" fmla="*/ 42 w 42"/>
                <a:gd name="T150" fmla="*/ 120 h 12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2" h="120">
                  <a:moveTo>
                    <a:pt x="4" y="117"/>
                  </a:moveTo>
                  <a:lnTo>
                    <a:pt x="7" y="111"/>
                  </a:lnTo>
                  <a:lnTo>
                    <a:pt x="8" y="107"/>
                  </a:lnTo>
                  <a:lnTo>
                    <a:pt x="9" y="105"/>
                  </a:lnTo>
                  <a:lnTo>
                    <a:pt x="8" y="105"/>
                  </a:lnTo>
                  <a:lnTo>
                    <a:pt x="7" y="103"/>
                  </a:lnTo>
                  <a:lnTo>
                    <a:pt x="6" y="102"/>
                  </a:lnTo>
                  <a:lnTo>
                    <a:pt x="7" y="101"/>
                  </a:lnTo>
                  <a:lnTo>
                    <a:pt x="7" y="100"/>
                  </a:lnTo>
                  <a:lnTo>
                    <a:pt x="8" y="100"/>
                  </a:lnTo>
                  <a:lnTo>
                    <a:pt x="8" y="99"/>
                  </a:lnTo>
                  <a:lnTo>
                    <a:pt x="10" y="98"/>
                  </a:lnTo>
                  <a:lnTo>
                    <a:pt x="10" y="99"/>
                  </a:lnTo>
                  <a:lnTo>
                    <a:pt x="10" y="97"/>
                  </a:lnTo>
                  <a:lnTo>
                    <a:pt x="12" y="96"/>
                  </a:lnTo>
                  <a:lnTo>
                    <a:pt x="13" y="94"/>
                  </a:lnTo>
                  <a:lnTo>
                    <a:pt x="12" y="94"/>
                  </a:lnTo>
                  <a:lnTo>
                    <a:pt x="11" y="96"/>
                  </a:lnTo>
                  <a:lnTo>
                    <a:pt x="10" y="97"/>
                  </a:lnTo>
                  <a:lnTo>
                    <a:pt x="10" y="96"/>
                  </a:lnTo>
                  <a:lnTo>
                    <a:pt x="8" y="97"/>
                  </a:lnTo>
                  <a:lnTo>
                    <a:pt x="6" y="98"/>
                  </a:lnTo>
                  <a:lnTo>
                    <a:pt x="5" y="98"/>
                  </a:lnTo>
                  <a:lnTo>
                    <a:pt x="3" y="96"/>
                  </a:lnTo>
                  <a:lnTo>
                    <a:pt x="0" y="95"/>
                  </a:lnTo>
                  <a:lnTo>
                    <a:pt x="1" y="94"/>
                  </a:lnTo>
                  <a:lnTo>
                    <a:pt x="3" y="93"/>
                  </a:lnTo>
                  <a:lnTo>
                    <a:pt x="4" y="93"/>
                  </a:lnTo>
                  <a:lnTo>
                    <a:pt x="2" y="92"/>
                  </a:lnTo>
                  <a:lnTo>
                    <a:pt x="3" y="91"/>
                  </a:lnTo>
                  <a:lnTo>
                    <a:pt x="4" y="91"/>
                  </a:lnTo>
                  <a:lnTo>
                    <a:pt x="8" y="85"/>
                  </a:lnTo>
                  <a:lnTo>
                    <a:pt x="10" y="84"/>
                  </a:lnTo>
                  <a:lnTo>
                    <a:pt x="11" y="86"/>
                  </a:lnTo>
                  <a:lnTo>
                    <a:pt x="12" y="86"/>
                  </a:lnTo>
                  <a:lnTo>
                    <a:pt x="14" y="84"/>
                  </a:lnTo>
                  <a:lnTo>
                    <a:pt x="13" y="84"/>
                  </a:lnTo>
                  <a:lnTo>
                    <a:pt x="13" y="82"/>
                  </a:lnTo>
                  <a:lnTo>
                    <a:pt x="13" y="81"/>
                  </a:lnTo>
                  <a:lnTo>
                    <a:pt x="13" y="79"/>
                  </a:lnTo>
                  <a:lnTo>
                    <a:pt x="15" y="77"/>
                  </a:lnTo>
                  <a:lnTo>
                    <a:pt x="15" y="75"/>
                  </a:lnTo>
                  <a:lnTo>
                    <a:pt x="14" y="73"/>
                  </a:lnTo>
                  <a:lnTo>
                    <a:pt x="12" y="71"/>
                  </a:lnTo>
                  <a:lnTo>
                    <a:pt x="13" y="70"/>
                  </a:lnTo>
                  <a:lnTo>
                    <a:pt x="12" y="69"/>
                  </a:lnTo>
                  <a:lnTo>
                    <a:pt x="13" y="67"/>
                  </a:lnTo>
                  <a:lnTo>
                    <a:pt x="13" y="66"/>
                  </a:lnTo>
                  <a:lnTo>
                    <a:pt x="15" y="65"/>
                  </a:lnTo>
                  <a:lnTo>
                    <a:pt x="15" y="62"/>
                  </a:lnTo>
                  <a:lnTo>
                    <a:pt x="15" y="61"/>
                  </a:lnTo>
                  <a:lnTo>
                    <a:pt x="14" y="60"/>
                  </a:lnTo>
                  <a:lnTo>
                    <a:pt x="13" y="60"/>
                  </a:lnTo>
                  <a:lnTo>
                    <a:pt x="13" y="58"/>
                  </a:lnTo>
                  <a:lnTo>
                    <a:pt x="16" y="58"/>
                  </a:lnTo>
                  <a:lnTo>
                    <a:pt x="16" y="56"/>
                  </a:lnTo>
                  <a:lnTo>
                    <a:pt x="16" y="53"/>
                  </a:lnTo>
                  <a:lnTo>
                    <a:pt x="15" y="50"/>
                  </a:lnTo>
                  <a:lnTo>
                    <a:pt x="14" y="48"/>
                  </a:lnTo>
                  <a:lnTo>
                    <a:pt x="15" y="45"/>
                  </a:lnTo>
                  <a:lnTo>
                    <a:pt x="16" y="43"/>
                  </a:lnTo>
                  <a:lnTo>
                    <a:pt x="16" y="42"/>
                  </a:lnTo>
                  <a:lnTo>
                    <a:pt x="15" y="41"/>
                  </a:lnTo>
                  <a:lnTo>
                    <a:pt x="16" y="42"/>
                  </a:lnTo>
                  <a:lnTo>
                    <a:pt x="16" y="44"/>
                  </a:lnTo>
                  <a:lnTo>
                    <a:pt x="17" y="44"/>
                  </a:lnTo>
                  <a:lnTo>
                    <a:pt x="18" y="44"/>
                  </a:lnTo>
                  <a:lnTo>
                    <a:pt x="18" y="43"/>
                  </a:lnTo>
                  <a:lnTo>
                    <a:pt x="19" y="42"/>
                  </a:lnTo>
                  <a:lnTo>
                    <a:pt x="19" y="40"/>
                  </a:lnTo>
                  <a:lnTo>
                    <a:pt x="19" y="39"/>
                  </a:lnTo>
                  <a:lnTo>
                    <a:pt x="16" y="41"/>
                  </a:lnTo>
                  <a:lnTo>
                    <a:pt x="15" y="40"/>
                  </a:lnTo>
                  <a:lnTo>
                    <a:pt x="15" y="39"/>
                  </a:lnTo>
                  <a:lnTo>
                    <a:pt x="14" y="36"/>
                  </a:lnTo>
                  <a:lnTo>
                    <a:pt x="15" y="35"/>
                  </a:lnTo>
                  <a:lnTo>
                    <a:pt x="15" y="34"/>
                  </a:lnTo>
                  <a:lnTo>
                    <a:pt x="15" y="33"/>
                  </a:lnTo>
                  <a:lnTo>
                    <a:pt x="13" y="32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13" y="27"/>
                  </a:lnTo>
                  <a:lnTo>
                    <a:pt x="12" y="26"/>
                  </a:lnTo>
                  <a:lnTo>
                    <a:pt x="13" y="25"/>
                  </a:lnTo>
                  <a:lnTo>
                    <a:pt x="14" y="23"/>
                  </a:lnTo>
                  <a:lnTo>
                    <a:pt x="19" y="22"/>
                  </a:lnTo>
                  <a:lnTo>
                    <a:pt x="31" y="18"/>
                  </a:lnTo>
                  <a:lnTo>
                    <a:pt x="32" y="18"/>
                  </a:lnTo>
                  <a:lnTo>
                    <a:pt x="33" y="19"/>
                  </a:lnTo>
                  <a:lnTo>
                    <a:pt x="33" y="21"/>
                  </a:lnTo>
                  <a:lnTo>
                    <a:pt x="32" y="20"/>
                  </a:lnTo>
                  <a:lnTo>
                    <a:pt x="31" y="24"/>
                  </a:lnTo>
                  <a:lnTo>
                    <a:pt x="32" y="26"/>
                  </a:lnTo>
                  <a:lnTo>
                    <a:pt x="31" y="26"/>
                  </a:lnTo>
                  <a:lnTo>
                    <a:pt x="32" y="27"/>
                  </a:lnTo>
                  <a:lnTo>
                    <a:pt x="31" y="30"/>
                  </a:lnTo>
                  <a:lnTo>
                    <a:pt x="31" y="31"/>
                  </a:lnTo>
                  <a:lnTo>
                    <a:pt x="31" y="34"/>
                  </a:lnTo>
                  <a:lnTo>
                    <a:pt x="33" y="28"/>
                  </a:lnTo>
                  <a:lnTo>
                    <a:pt x="34" y="21"/>
                  </a:lnTo>
                  <a:lnTo>
                    <a:pt x="33" y="21"/>
                  </a:lnTo>
                  <a:lnTo>
                    <a:pt x="33" y="18"/>
                  </a:lnTo>
                  <a:lnTo>
                    <a:pt x="34" y="17"/>
                  </a:lnTo>
                  <a:lnTo>
                    <a:pt x="34" y="16"/>
                  </a:lnTo>
                  <a:lnTo>
                    <a:pt x="34" y="15"/>
                  </a:lnTo>
                  <a:lnTo>
                    <a:pt x="34" y="14"/>
                  </a:lnTo>
                  <a:lnTo>
                    <a:pt x="34" y="12"/>
                  </a:lnTo>
                  <a:lnTo>
                    <a:pt x="36" y="4"/>
                  </a:lnTo>
                  <a:lnTo>
                    <a:pt x="36" y="2"/>
                  </a:lnTo>
                  <a:lnTo>
                    <a:pt x="37" y="2"/>
                  </a:lnTo>
                  <a:lnTo>
                    <a:pt x="38" y="4"/>
                  </a:lnTo>
                  <a:lnTo>
                    <a:pt x="37" y="3"/>
                  </a:lnTo>
                  <a:lnTo>
                    <a:pt x="37" y="2"/>
                  </a:lnTo>
                  <a:lnTo>
                    <a:pt x="41" y="0"/>
                  </a:lnTo>
                  <a:lnTo>
                    <a:pt x="41" y="2"/>
                  </a:lnTo>
                  <a:lnTo>
                    <a:pt x="41" y="3"/>
                  </a:lnTo>
                  <a:lnTo>
                    <a:pt x="39" y="9"/>
                  </a:lnTo>
                  <a:lnTo>
                    <a:pt x="38" y="16"/>
                  </a:lnTo>
                  <a:lnTo>
                    <a:pt x="37" y="18"/>
                  </a:lnTo>
                  <a:lnTo>
                    <a:pt x="37" y="21"/>
                  </a:lnTo>
                  <a:lnTo>
                    <a:pt x="36" y="22"/>
                  </a:lnTo>
                  <a:lnTo>
                    <a:pt x="34" y="28"/>
                  </a:lnTo>
                  <a:lnTo>
                    <a:pt x="28" y="44"/>
                  </a:lnTo>
                  <a:lnTo>
                    <a:pt x="22" y="70"/>
                  </a:lnTo>
                  <a:lnTo>
                    <a:pt x="19" y="84"/>
                  </a:lnTo>
                  <a:lnTo>
                    <a:pt x="18" y="84"/>
                  </a:lnTo>
                  <a:lnTo>
                    <a:pt x="18" y="85"/>
                  </a:lnTo>
                  <a:lnTo>
                    <a:pt x="17" y="87"/>
                  </a:lnTo>
                  <a:lnTo>
                    <a:pt x="15" y="89"/>
                  </a:lnTo>
                  <a:lnTo>
                    <a:pt x="15" y="91"/>
                  </a:lnTo>
                  <a:lnTo>
                    <a:pt x="15" y="94"/>
                  </a:lnTo>
                  <a:lnTo>
                    <a:pt x="14" y="97"/>
                  </a:lnTo>
                  <a:lnTo>
                    <a:pt x="13" y="98"/>
                  </a:lnTo>
                  <a:lnTo>
                    <a:pt x="12" y="103"/>
                  </a:lnTo>
                  <a:lnTo>
                    <a:pt x="11" y="105"/>
                  </a:lnTo>
                  <a:lnTo>
                    <a:pt x="11" y="106"/>
                  </a:lnTo>
                  <a:lnTo>
                    <a:pt x="7" y="114"/>
                  </a:lnTo>
                  <a:lnTo>
                    <a:pt x="6" y="118"/>
                  </a:lnTo>
                  <a:lnTo>
                    <a:pt x="5" y="117"/>
                  </a:lnTo>
                  <a:lnTo>
                    <a:pt x="5" y="11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4" name="Freeform 781">
              <a:extLst>
                <a:ext uri="{FF2B5EF4-FFF2-40B4-BE49-F238E27FC236}">
                  <a16:creationId xmlns:a16="http://schemas.microsoft.com/office/drawing/2014/main" id="{A9F8BFF1-5D8C-FA93-6AE4-FC3700FED5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4596" y="6175029"/>
              <a:ext cx="28522" cy="28522"/>
            </a:xfrm>
            <a:custGeom>
              <a:avLst/>
              <a:gdLst>
                <a:gd name="T0" fmla="*/ 0 w 17"/>
                <a:gd name="T1" fmla="*/ 22680192 h 17"/>
                <a:gd name="T2" fmla="*/ 0 w 17"/>
                <a:gd name="T3" fmla="*/ 10080438 h 17"/>
                <a:gd name="T4" fmla="*/ 30241315 w 17"/>
                <a:gd name="T5" fmla="*/ 0 h 17"/>
                <a:gd name="T6" fmla="*/ 40321753 w 17"/>
                <a:gd name="T7" fmla="*/ 15120657 h 17"/>
                <a:gd name="T8" fmla="*/ 40321753 w 17"/>
                <a:gd name="T9" fmla="*/ 27720411 h 17"/>
                <a:gd name="T10" fmla="*/ 30241315 w 17"/>
                <a:gd name="T11" fmla="*/ 32760631 h 17"/>
                <a:gd name="T12" fmla="*/ 15120657 w 17"/>
                <a:gd name="T13" fmla="*/ 40321753 h 17"/>
                <a:gd name="T14" fmla="*/ 15120657 w 17"/>
                <a:gd name="T15" fmla="*/ 32760631 h 17"/>
                <a:gd name="T16" fmla="*/ 15120657 w 17"/>
                <a:gd name="T17" fmla="*/ 27720411 h 17"/>
                <a:gd name="T18" fmla="*/ 7559535 w 17"/>
                <a:gd name="T19" fmla="*/ 27720411 h 17"/>
                <a:gd name="T20" fmla="*/ 0 w 17"/>
                <a:gd name="T21" fmla="*/ 22680192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"/>
                <a:gd name="T34" fmla="*/ 0 h 17"/>
                <a:gd name="T35" fmla="*/ 17 w 17"/>
                <a:gd name="T36" fmla="*/ 17 h 1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" h="17">
                  <a:moveTo>
                    <a:pt x="0" y="9"/>
                  </a:moveTo>
                  <a:lnTo>
                    <a:pt x="0" y="4"/>
                  </a:lnTo>
                  <a:lnTo>
                    <a:pt x="12" y="0"/>
                  </a:lnTo>
                  <a:lnTo>
                    <a:pt x="16" y="6"/>
                  </a:lnTo>
                  <a:lnTo>
                    <a:pt x="16" y="11"/>
                  </a:lnTo>
                  <a:lnTo>
                    <a:pt x="12" y="13"/>
                  </a:lnTo>
                  <a:lnTo>
                    <a:pt x="6" y="16"/>
                  </a:lnTo>
                  <a:lnTo>
                    <a:pt x="6" y="13"/>
                  </a:lnTo>
                  <a:lnTo>
                    <a:pt x="6" y="11"/>
                  </a:lnTo>
                  <a:lnTo>
                    <a:pt x="3" y="11"/>
                  </a:lnTo>
                  <a:lnTo>
                    <a:pt x="0" y="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5" name="Freeform 782">
              <a:extLst>
                <a:ext uri="{FF2B5EF4-FFF2-40B4-BE49-F238E27FC236}">
                  <a16:creationId xmlns:a16="http://schemas.microsoft.com/office/drawing/2014/main" id="{8B756AF6-31D9-CA20-E688-119D2BC0E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6273" y="6164962"/>
              <a:ext cx="28523" cy="28522"/>
            </a:xfrm>
            <a:custGeom>
              <a:avLst/>
              <a:gdLst>
                <a:gd name="T0" fmla="*/ 0 w 17"/>
                <a:gd name="T1" fmla="*/ 40321753 h 17"/>
                <a:gd name="T2" fmla="*/ 40323247 w 17"/>
                <a:gd name="T3" fmla="*/ 0 h 17"/>
                <a:gd name="T4" fmla="*/ 0 w 17"/>
                <a:gd name="T5" fmla="*/ 10080438 h 17"/>
                <a:gd name="T6" fmla="*/ 40323247 w 17"/>
                <a:gd name="T7" fmla="*/ 20160876 h 17"/>
                <a:gd name="T8" fmla="*/ 0 w 17"/>
                <a:gd name="T9" fmla="*/ 40321753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16" y="0"/>
                  </a:lnTo>
                  <a:lnTo>
                    <a:pt x="0" y="4"/>
                  </a:lnTo>
                  <a:lnTo>
                    <a:pt x="16" y="8"/>
                  </a:lnTo>
                  <a:lnTo>
                    <a:pt x="0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6" name="Freeform 783">
              <a:extLst>
                <a:ext uri="{FF2B5EF4-FFF2-40B4-BE49-F238E27FC236}">
                  <a16:creationId xmlns:a16="http://schemas.microsoft.com/office/drawing/2014/main" id="{198A13FC-605C-F2D8-FD31-CECA27651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4596" y="6116306"/>
              <a:ext cx="28522" cy="28523"/>
            </a:xfrm>
            <a:custGeom>
              <a:avLst/>
              <a:gdLst>
                <a:gd name="T0" fmla="*/ 20160876 w 17"/>
                <a:gd name="T1" fmla="*/ 40323247 h 17"/>
                <a:gd name="T2" fmla="*/ 0 w 17"/>
                <a:gd name="T3" fmla="*/ 5040406 h 17"/>
                <a:gd name="T4" fmla="*/ 40321753 w 17"/>
                <a:gd name="T5" fmla="*/ 0 h 17"/>
                <a:gd name="T6" fmla="*/ 40321753 w 17"/>
                <a:gd name="T7" fmla="*/ 5040406 h 17"/>
                <a:gd name="T8" fmla="*/ 40321753 w 17"/>
                <a:gd name="T9" fmla="*/ 20161624 h 17"/>
                <a:gd name="T10" fmla="*/ 40321753 w 17"/>
                <a:gd name="T11" fmla="*/ 25202029 h 17"/>
                <a:gd name="T12" fmla="*/ 40321753 w 17"/>
                <a:gd name="T13" fmla="*/ 25202029 h 17"/>
                <a:gd name="T14" fmla="*/ 20160876 w 17"/>
                <a:gd name="T15" fmla="*/ 40323247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8" y="16"/>
                  </a:moveTo>
                  <a:lnTo>
                    <a:pt x="0" y="2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16" y="8"/>
                  </a:lnTo>
                  <a:lnTo>
                    <a:pt x="16" y="10"/>
                  </a:lnTo>
                  <a:lnTo>
                    <a:pt x="8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7" name="Line 784">
              <a:extLst>
                <a:ext uri="{FF2B5EF4-FFF2-40B4-BE49-F238E27FC236}">
                  <a16:creationId xmlns:a16="http://schemas.microsoft.com/office/drawing/2014/main" id="{F85A3B07-5F7C-EB9E-5966-E7E3AC6A1F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87267" y="5594511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8" name="Freeform 785">
              <a:extLst>
                <a:ext uri="{FF2B5EF4-FFF2-40B4-BE49-F238E27FC236}">
                  <a16:creationId xmlns:a16="http://schemas.microsoft.com/office/drawing/2014/main" id="{73F96EEE-8036-0E1B-9A60-2562FD025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7267" y="5594511"/>
              <a:ext cx="28522" cy="1677"/>
            </a:xfrm>
            <a:custGeom>
              <a:avLst/>
              <a:gdLst>
                <a:gd name="T0" fmla="*/ 0 w 17"/>
                <a:gd name="T1" fmla="*/ 0 h 1"/>
                <a:gd name="T2" fmla="*/ 0 w 17"/>
                <a:gd name="T3" fmla="*/ 0 h 1"/>
                <a:gd name="T4" fmla="*/ 40321753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9" name="Line 786">
              <a:extLst>
                <a:ext uri="{FF2B5EF4-FFF2-40B4-BE49-F238E27FC236}">
                  <a16:creationId xmlns:a16="http://schemas.microsoft.com/office/drawing/2014/main" id="{D9865B07-BD34-8094-21F2-239FA6ECC3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92300" y="5594511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0" name="Freeform 787">
              <a:extLst>
                <a:ext uri="{FF2B5EF4-FFF2-40B4-BE49-F238E27FC236}">
                  <a16:creationId xmlns:a16="http://schemas.microsoft.com/office/drawing/2014/main" id="{36AF98B0-EC33-ACD0-4988-84449210D4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0623" y="5594511"/>
              <a:ext cx="28522" cy="1677"/>
            </a:xfrm>
            <a:custGeom>
              <a:avLst/>
              <a:gdLst>
                <a:gd name="T0" fmla="*/ 40321753 w 17"/>
                <a:gd name="T1" fmla="*/ 0 h 1"/>
                <a:gd name="T2" fmla="*/ 0 w 17"/>
                <a:gd name="T3" fmla="*/ 0 h 1"/>
                <a:gd name="T4" fmla="*/ 0 w 17"/>
                <a:gd name="T5" fmla="*/ 0 h 1"/>
                <a:gd name="T6" fmla="*/ 40321753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1" name="Line 788">
              <a:extLst>
                <a:ext uri="{FF2B5EF4-FFF2-40B4-BE49-F238E27FC236}">
                  <a16:creationId xmlns:a16="http://schemas.microsoft.com/office/drawing/2014/main" id="{6B997D78-27B9-D43B-5B93-FC827C0002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04045" y="5589477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2" name="Line 789">
              <a:extLst>
                <a:ext uri="{FF2B5EF4-FFF2-40B4-BE49-F238E27FC236}">
                  <a16:creationId xmlns:a16="http://schemas.microsoft.com/office/drawing/2014/main" id="{979E0440-CCC6-5F11-A204-F7E9949578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02367" y="5589477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3" name="Line 790">
              <a:extLst>
                <a:ext uri="{FF2B5EF4-FFF2-40B4-BE49-F238E27FC236}">
                  <a16:creationId xmlns:a16="http://schemas.microsoft.com/office/drawing/2014/main" id="{A4BF163F-A746-DD36-9DCD-8BF7A5D4D3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702367" y="5589477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4" name="Line 791">
              <a:extLst>
                <a:ext uri="{FF2B5EF4-FFF2-40B4-BE49-F238E27FC236}">
                  <a16:creationId xmlns:a16="http://schemas.microsoft.com/office/drawing/2014/main" id="{D51714C4-FB89-A2AB-D5E3-9F3E4EAEE4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17468" y="5577733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5" name="Freeform 792">
              <a:extLst>
                <a:ext uri="{FF2B5EF4-FFF2-40B4-BE49-F238E27FC236}">
                  <a16:creationId xmlns:a16="http://schemas.microsoft.com/office/drawing/2014/main" id="{CC885B4B-386E-BFB7-30D8-EA38649FA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4112" y="5577733"/>
              <a:ext cx="28522" cy="28522"/>
            </a:xfrm>
            <a:custGeom>
              <a:avLst/>
              <a:gdLst>
                <a:gd name="T0" fmla="*/ 40321753 w 17"/>
                <a:gd name="T1" fmla="*/ 40321753 h 17"/>
                <a:gd name="T2" fmla="*/ 40321753 w 17"/>
                <a:gd name="T3" fmla="*/ 40321753 h 17"/>
                <a:gd name="T4" fmla="*/ 0 w 17"/>
                <a:gd name="T5" fmla="*/ 20160876 h 17"/>
                <a:gd name="T6" fmla="*/ 20160876 w 17"/>
                <a:gd name="T7" fmla="*/ 20160876 h 17"/>
                <a:gd name="T8" fmla="*/ 4032175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16" y="16"/>
                  </a:lnTo>
                  <a:lnTo>
                    <a:pt x="0" y="8"/>
                  </a:lnTo>
                  <a:lnTo>
                    <a:pt x="8" y="8"/>
                  </a:lnTo>
                  <a:lnTo>
                    <a:pt x="16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6" name="Freeform 793">
              <a:extLst>
                <a:ext uri="{FF2B5EF4-FFF2-40B4-BE49-F238E27FC236}">
                  <a16:creationId xmlns:a16="http://schemas.microsoft.com/office/drawing/2014/main" id="{924C763F-287B-578C-182C-5EBD91695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2501" y="5586121"/>
              <a:ext cx="28523" cy="1678"/>
            </a:xfrm>
            <a:custGeom>
              <a:avLst/>
              <a:gdLst>
                <a:gd name="T0" fmla="*/ 40323247 w 17"/>
                <a:gd name="T1" fmla="*/ 0 h 1"/>
                <a:gd name="T2" fmla="*/ 0 w 17"/>
                <a:gd name="T3" fmla="*/ 0 h 1"/>
                <a:gd name="T4" fmla="*/ 0 w 17"/>
                <a:gd name="T5" fmla="*/ 0 h 1"/>
                <a:gd name="T6" fmla="*/ 40323247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7" name="Freeform 794">
              <a:extLst>
                <a:ext uri="{FF2B5EF4-FFF2-40B4-BE49-F238E27FC236}">
                  <a16:creationId xmlns:a16="http://schemas.microsoft.com/office/drawing/2014/main" id="{F2BBDCBF-817C-CD0B-B828-7138F7662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4179" y="5587800"/>
              <a:ext cx="28522" cy="28522"/>
            </a:xfrm>
            <a:custGeom>
              <a:avLst/>
              <a:gdLst>
                <a:gd name="T0" fmla="*/ 40321753 w 17"/>
                <a:gd name="T1" fmla="*/ 40321753 h 17"/>
                <a:gd name="T2" fmla="*/ 0 w 17"/>
                <a:gd name="T3" fmla="*/ 40321753 h 17"/>
                <a:gd name="T4" fmla="*/ 0 w 17"/>
                <a:gd name="T5" fmla="*/ 0 h 17"/>
                <a:gd name="T6" fmla="*/ 40321753 w 17"/>
                <a:gd name="T7" fmla="*/ 40321753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8" name="Line 795">
              <a:extLst>
                <a:ext uri="{FF2B5EF4-FFF2-40B4-BE49-F238E27FC236}">
                  <a16:creationId xmlns:a16="http://schemas.microsoft.com/office/drawing/2014/main" id="{F9D13356-D917-D05B-DEA4-80458C6BF1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30890" y="5571022"/>
              <a:ext cx="1677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9" name="Freeform 796">
              <a:extLst>
                <a:ext uri="{FF2B5EF4-FFF2-40B4-BE49-F238E27FC236}">
                  <a16:creationId xmlns:a16="http://schemas.microsoft.com/office/drawing/2014/main" id="{A2E624DC-1394-9D4E-69BB-6BDC196A7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9212" y="5571022"/>
              <a:ext cx="28523" cy="28522"/>
            </a:xfrm>
            <a:custGeom>
              <a:avLst/>
              <a:gdLst>
                <a:gd name="T0" fmla="*/ 20161624 w 17"/>
                <a:gd name="T1" fmla="*/ 40321753 h 17"/>
                <a:gd name="T2" fmla="*/ 0 w 17"/>
                <a:gd name="T3" fmla="*/ 40321753 h 17"/>
                <a:gd name="T4" fmla="*/ 0 w 17"/>
                <a:gd name="T5" fmla="*/ 20160876 h 17"/>
                <a:gd name="T6" fmla="*/ 20161624 w 17"/>
                <a:gd name="T7" fmla="*/ 0 h 17"/>
                <a:gd name="T8" fmla="*/ 40323247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8" y="16"/>
                  </a:moveTo>
                  <a:lnTo>
                    <a:pt x="0" y="16"/>
                  </a:lnTo>
                  <a:lnTo>
                    <a:pt x="0" y="8"/>
                  </a:ln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00" name="Line 797">
              <a:extLst>
                <a:ext uri="{FF2B5EF4-FFF2-40B4-BE49-F238E27FC236}">
                  <a16:creationId xmlns:a16="http://schemas.microsoft.com/office/drawing/2014/main" id="{C7A051D2-E934-7C63-1AA7-CB980931B6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29212" y="5564310"/>
              <a:ext cx="5034" cy="5033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01" name="Line 798">
              <a:extLst>
                <a:ext uri="{FF2B5EF4-FFF2-40B4-BE49-F238E27FC236}">
                  <a16:creationId xmlns:a16="http://schemas.microsoft.com/office/drawing/2014/main" id="{E343918F-DF84-85B1-6BA4-1FA81FE3BA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29212" y="5565988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02" name="Freeform 799">
              <a:extLst>
                <a:ext uri="{FF2B5EF4-FFF2-40B4-BE49-F238E27FC236}">
                  <a16:creationId xmlns:a16="http://schemas.microsoft.com/office/drawing/2014/main" id="{EF010DFD-E244-E346-B5F0-2EB030144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9212" y="5564310"/>
              <a:ext cx="28523" cy="28522"/>
            </a:xfrm>
            <a:custGeom>
              <a:avLst/>
              <a:gdLst>
                <a:gd name="T0" fmla="*/ 0 w 17"/>
                <a:gd name="T1" fmla="*/ 40321753 h 17"/>
                <a:gd name="T2" fmla="*/ 12601808 w 17"/>
                <a:gd name="T3" fmla="*/ 0 h 17"/>
                <a:gd name="T4" fmla="*/ 25202029 w 17"/>
                <a:gd name="T5" fmla="*/ 0 h 17"/>
                <a:gd name="T6" fmla="*/ 403232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5" y="0"/>
                  </a:lnTo>
                  <a:lnTo>
                    <a:pt x="10" y="0"/>
                  </a:lnTo>
                  <a:lnTo>
                    <a:pt x="16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03" name="Freeform 800">
              <a:extLst>
                <a:ext uri="{FF2B5EF4-FFF2-40B4-BE49-F238E27FC236}">
                  <a16:creationId xmlns:a16="http://schemas.microsoft.com/office/drawing/2014/main" id="{672C455E-7059-0188-83DF-E85017F20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4246" y="5564310"/>
              <a:ext cx="28522" cy="28522"/>
            </a:xfrm>
            <a:custGeom>
              <a:avLst/>
              <a:gdLst>
                <a:gd name="T0" fmla="*/ 40321753 w 17"/>
                <a:gd name="T1" fmla="*/ 20160876 h 17"/>
                <a:gd name="T2" fmla="*/ 40321753 w 17"/>
                <a:gd name="T3" fmla="*/ 30241315 h 17"/>
                <a:gd name="T4" fmla="*/ 40321753 w 17"/>
                <a:gd name="T5" fmla="*/ 30241315 h 17"/>
                <a:gd name="T6" fmla="*/ 25201096 w 17"/>
                <a:gd name="T7" fmla="*/ 30241315 h 17"/>
                <a:gd name="T8" fmla="*/ 25201096 w 17"/>
                <a:gd name="T9" fmla="*/ 30241315 h 17"/>
                <a:gd name="T10" fmla="*/ 25201096 w 17"/>
                <a:gd name="T11" fmla="*/ 40321753 h 17"/>
                <a:gd name="T12" fmla="*/ 25201096 w 17"/>
                <a:gd name="T13" fmla="*/ 30241315 h 17"/>
                <a:gd name="T14" fmla="*/ 12599754 w 17"/>
                <a:gd name="T15" fmla="*/ 30241315 h 17"/>
                <a:gd name="T16" fmla="*/ 0 w 17"/>
                <a:gd name="T17" fmla="*/ 20160876 h 17"/>
                <a:gd name="T18" fmla="*/ 25201096 w 17"/>
                <a:gd name="T19" fmla="*/ 0 h 17"/>
                <a:gd name="T20" fmla="*/ 40321753 w 17"/>
                <a:gd name="T21" fmla="*/ 0 h 17"/>
                <a:gd name="T22" fmla="*/ 40321753 w 17"/>
                <a:gd name="T23" fmla="*/ 10080438 h 17"/>
                <a:gd name="T24" fmla="*/ 40321753 w 17"/>
                <a:gd name="T25" fmla="*/ 20160876 h 17"/>
                <a:gd name="T26" fmla="*/ 40321753 w 17"/>
                <a:gd name="T27" fmla="*/ 20160876 h 1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7"/>
                <a:gd name="T43" fmla="*/ 0 h 17"/>
                <a:gd name="T44" fmla="*/ 17 w 17"/>
                <a:gd name="T45" fmla="*/ 17 h 1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7" h="17">
                  <a:moveTo>
                    <a:pt x="16" y="8"/>
                  </a:moveTo>
                  <a:lnTo>
                    <a:pt x="16" y="12"/>
                  </a:lnTo>
                  <a:lnTo>
                    <a:pt x="10" y="12"/>
                  </a:lnTo>
                  <a:lnTo>
                    <a:pt x="10" y="16"/>
                  </a:lnTo>
                  <a:lnTo>
                    <a:pt x="10" y="12"/>
                  </a:lnTo>
                  <a:lnTo>
                    <a:pt x="5" y="12"/>
                  </a:lnTo>
                  <a:lnTo>
                    <a:pt x="0" y="8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16" y="4"/>
                  </a:lnTo>
                  <a:lnTo>
                    <a:pt x="16" y="8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04" name="Freeform 801">
              <a:extLst>
                <a:ext uri="{FF2B5EF4-FFF2-40B4-BE49-F238E27FC236}">
                  <a16:creationId xmlns:a16="http://schemas.microsoft.com/office/drawing/2014/main" id="{70B66B2E-A2EE-7C9E-B802-4C28CD096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9279" y="5579410"/>
              <a:ext cx="28523" cy="1678"/>
            </a:xfrm>
            <a:custGeom>
              <a:avLst/>
              <a:gdLst>
                <a:gd name="T0" fmla="*/ 40323247 w 17"/>
                <a:gd name="T1" fmla="*/ 0 h 1"/>
                <a:gd name="T2" fmla="*/ 40323247 w 17"/>
                <a:gd name="T3" fmla="*/ 0 h 1"/>
                <a:gd name="T4" fmla="*/ 0 w 17"/>
                <a:gd name="T5" fmla="*/ 0 h 1"/>
                <a:gd name="T6" fmla="*/ 40323247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16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05" name="Freeform 802">
              <a:extLst>
                <a:ext uri="{FF2B5EF4-FFF2-40B4-BE49-F238E27FC236}">
                  <a16:creationId xmlns:a16="http://schemas.microsoft.com/office/drawing/2014/main" id="{9DD45BC6-958C-E89A-EAB1-F76C78D09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0957" y="5577733"/>
              <a:ext cx="28522" cy="28522"/>
            </a:xfrm>
            <a:custGeom>
              <a:avLst/>
              <a:gdLst>
                <a:gd name="T0" fmla="*/ 40321753 w 17"/>
                <a:gd name="T1" fmla="*/ 40321753 h 17"/>
                <a:gd name="T2" fmla="*/ 0 w 17"/>
                <a:gd name="T3" fmla="*/ 0 h 17"/>
                <a:gd name="T4" fmla="*/ 40321753 w 17"/>
                <a:gd name="T5" fmla="*/ 40321753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16"/>
                  </a:move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06" name="Line 803">
              <a:extLst>
                <a:ext uri="{FF2B5EF4-FFF2-40B4-BE49-F238E27FC236}">
                  <a16:creationId xmlns:a16="http://schemas.microsoft.com/office/drawing/2014/main" id="{873985D4-5FCF-3A5F-23DF-A5E33CB34C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40957" y="5572699"/>
              <a:ext cx="1677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07" name="Line 804">
              <a:extLst>
                <a:ext uri="{FF2B5EF4-FFF2-40B4-BE49-F238E27FC236}">
                  <a16:creationId xmlns:a16="http://schemas.microsoft.com/office/drawing/2014/main" id="{37C4F382-58E7-1769-1F18-CEC0C6F97B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40957" y="5571022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08" name="Freeform 805">
              <a:extLst>
                <a:ext uri="{FF2B5EF4-FFF2-40B4-BE49-F238E27FC236}">
                  <a16:creationId xmlns:a16="http://schemas.microsoft.com/office/drawing/2014/main" id="{E10025F1-3F5D-14BE-0055-D35110BDB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0957" y="5571022"/>
              <a:ext cx="28522" cy="28522"/>
            </a:xfrm>
            <a:custGeom>
              <a:avLst/>
              <a:gdLst>
                <a:gd name="T0" fmla="*/ 0 w 17"/>
                <a:gd name="T1" fmla="*/ 0 h 17"/>
                <a:gd name="T2" fmla="*/ 40321753 w 17"/>
                <a:gd name="T3" fmla="*/ 40321753 h 17"/>
                <a:gd name="T4" fmla="*/ 40321753 w 17"/>
                <a:gd name="T5" fmla="*/ 40321753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09" name="Freeform 806">
              <a:extLst>
                <a:ext uri="{FF2B5EF4-FFF2-40B4-BE49-F238E27FC236}">
                  <a16:creationId xmlns:a16="http://schemas.microsoft.com/office/drawing/2014/main" id="{5F795BB7-8FBC-6DBE-3FEE-CA6826E7A7B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0957" y="5574377"/>
              <a:ext cx="28522" cy="1677"/>
            </a:xfrm>
            <a:custGeom>
              <a:avLst/>
              <a:gdLst>
                <a:gd name="T0" fmla="*/ 40321753 w 17"/>
                <a:gd name="T1" fmla="*/ 0 h 1"/>
                <a:gd name="T2" fmla="*/ 40321753 w 17"/>
                <a:gd name="T3" fmla="*/ 0 h 1"/>
                <a:gd name="T4" fmla="*/ 0 w 17"/>
                <a:gd name="T5" fmla="*/ 0 h 1"/>
                <a:gd name="T6" fmla="*/ 40321753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16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0" name="Freeform 807">
              <a:extLst>
                <a:ext uri="{FF2B5EF4-FFF2-40B4-BE49-F238E27FC236}">
                  <a16:creationId xmlns:a16="http://schemas.microsoft.com/office/drawing/2014/main" id="{B618CACD-A46F-946D-F117-5A94CBF09B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0957" y="5569343"/>
              <a:ext cx="28522" cy="28523"/>
            </a:xfrm>
            <a:custGeom>
              <a:avLst/>
              <a:gdLst>
                <a:gd name="T0" fmla="*/ 40321753 w 17"/>
                <a:gd name="T1" fmla="*/ 40323247 h 17"/>
                <a:gd name="T2" fmla="*/ 40321753 w 17"/>
                <a:gd name="T3" fmla="*/ 40323247 h 17"/>
                <a:gd name="T4" fmla="*/ 0 w 17"/>
                <a:gd name="T5" fmla="*/ 40323247 h 17"/>
                <a:gd name="T6" fmla="*/ 0 w 17"/>
                <a:gd name="T7" fmla="*/ 0 h 17"/>
                <a:gd name="T8" fmla="*/ 40321753 w 17"/>
                <a:gd name="T9" fmla="*/ 40323247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1" name="Line 808">
              <a:extLst>
                <a:ext uri="{FF2B5EF4-FFF2-40B4-BE49-F238E27FC236}">
                  <a16:creationId xmlns:a16="http://schemas.microsoft.com/office/drawing/2014/main" id="{E0974990-535C-68E5-9532-DE494F12E3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42634" y="5577733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2" name="Freeform 809">
              <a:extLst>
                <a:ext uri="{FF2B5EF4-FFF2-40B4-BE49-F238E27FC236}">
                  <a16:creationId xmlns:a16="http://schemas.microsoft.com/office/drawing/2014/main" id="{83C1DFFD-051E-CB38-CF96-90380E53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2634" y="5576055"/>
              <a:ext cx="28523" cy="28523"/>
            </a:xfrm>
            <a:custGeom>
              <a:avLst/>
              <a:gdLst>
                <a:gd name="T0" fmla="*/ 0 w 17"/>
                <a:gd name="T1" fmla="*/ 40323247 h 17"/>
                <a:gd name="T2" fmla="*/ 0 w 17"/>
                <a:gd name="T3" fmla="*/ 0 h 17"/>
                <a:gd name="T4" fmla="*/ 0 w 17"/>
                <a:gd name="T5" fmla="*/ 0 h 17"/>
                <a:gd name="T6" fmla="*/ 40323247 w 17"/>
                <a:gd name="T7" fmla="*/ 20161624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8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3" name="Line 810">
              <a:extLst>
                <a:ext uri="{FF2B5EF4-FFF2-40B4-BE49-F238E27FC236}">
                  <a16:creationId xmlns:a16="http://schemas.microsoft.com/office/drawing/2014/main" id="{998B94EE-4178-0AE2-4757-20133E6170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42634" y="5576055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4" name="Freeform 811">
              <a:extLst>
                <a:ext uri="{FF2B5EF4-FFF2-40B4-BE49-F238E27FC236}">
                  <a16:creationId xmlns:a16="http://schemas.microsoft.com/office/drawing/2014/main" id="{958ACD55-ED9C-4644-17D0-968793D565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2634" y="5574377"/>
              <a:ext cx="28523" cy="28522"/>
            </a:xfrm>
            <a:custGeom>
              <a:avLst/>
              <a:gdLst>
                <a:gd name="T0" fmla="*/ 0 w 17"/>
                <a:gd name="T1" fmla="*/ 40321753 h 17"/>
                <a:gd name="T2" fmla="*/ 0 w 17"/>
                <a:gd name="T3" fmla="*/ 0 h 17"/>
                <a:gd name="T4" fmla="*/ 40323247 w 17"/>
                <a:gd name="T5" fmla="*/ 0 h 17"/>
                <a:gd name="T6" fmla="*/ 40323247 w 17"/>
                <a:gd name="T7" fmla="*/ 40321753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5" name="Line 812">
              <a:extLst>
                <a:ext uri="{FF2B5EF4-FFF2-40B4-BE49-F238E27FC236}">
                  <a16:creationId xmlns:a16="http://schemas.microsoft.com/office/drawing/2014/main" id="{FDDC64AF-F667-5939-04B8-AC012507AD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56056" y="5555921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6" name="Freeform 813">
              <a:extLst>
                <a:ext uri="{FF2B5EF4-FFF2-40B4-BE49-F238E27FC236}">
                  <a16:creationId xmlns:a16="http://schemas.microsoft.com/office/drawing/2014/main" id="{C1AA4015-1B40-90EE-F8C4-CEF4D0B72E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4379" y="5554244"/>
              <a:ext cx="28522" cy="28522"/>
            </a:xfrm>
            <a:custGeom>
              <a:avLst/>
              <a:gdLst>
                <a:gd name="T0" fmla="*/ 40321753 w 17"/>
                <a:gd name="T1" fmla="*/ 40321753 h 17"/>
                <a:gd name="T2" fmla="*/ 0 w 17"/>
                <a:gd name="T3" fmla="*/ 40321753 h 17"/>
                <a:gd name="T4" fmla="*/ 0 w 17"/>
                <a:gd name="T5" fmla="*/ 40321753 h 17"/>
                <a:gd name="T6" fmla="*/ 0 w 17"/>
                <a:gd name="T7" fmla="*/ 0 h 17"/>
                <a:gd name="T8" fmla="*/ 40321753 w 17"/>
                <a:gd name="T9" fmla="*/ 40321753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7" name="Line 814">
              <a:extLst>
                <a:ext uri="{FF2B5EF4-FFF2-40B4-BE49-F238E27FC236}">
                  <a16:creationId xmlns:a16="http://schemas.microsoft.com/office/drawing/2014/main" id="{92F8671A-870E-A2AB-27D5-83FC4B2E41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56056" y="5559277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8" name="Line 815">
              <a:extLst>
                <a:ext uri="{FF2B5EF4-FFF2-40B4-BE49-F238E27FC236}">
                  <a16:creationId xmlns:a16="http://schemas.microsoft.com/office/drawing/2014/main" id="{6845676F-F0DE-A482-AD13-8D811A26E5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56056" y="5559277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9" name="Line 816">
              <a:extLst>
                <a:ext uri="{FF2B5EF4-FFF2-40B4-BE49-F238E27FC236}">
                  <a16:creationId xmlns:a16="http://schemas.microsoft.com/office/drawing/2014/main" id="{CB0F06C9-303C-323C-AC79-3DC914156C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62768" y="5545854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20" name="Freeform 817">
              <a:extLst>
                <a:ext uri="{FF2B5EF4-FFF2-40B4-BE49-F238E27FC236}">
                  <a16:creationId xmlns:a16="http://schemas.microsoft.com/office/drawing/2014/main" id="{019AD58B-211F-819E-0097-99C2E5090C5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7735" y="5545854"/>
              <a:ext cx="28522" cy="28523"/>
            </a:xfrm>
            <a:custGeom>
              <a:avLst/>
              <a:gdLst>
                <a:gd name="T0" fmla="*/ 40321753 w 17"/>
                <a:gd name="T1" fmla="*/ 25202029 h 17"/>
                <a:gd name="T2" fmla="*/ 0 w 17"/>
                <a:gd name="T3" fmla="*/ 40323247 h 17"/>
                <a:gd name="T4" fmla="*/ 0 w 17"/>
                <a:gd name="T5" fmla="*/ 40323247 h 17"/>
                <a:gd name="T6" fmla="*/ 0 w 17"/>
                <a:gd name="T7" fmla="*/ 25202029 h 17"/>
                <a:gd name="T8" fmla="*/ 12599754 w 17"/>
                <a:gd name="T9" fmla="*/ 0 h 17"/>
                <a:gd name="T10" fmla="*/ 25201096 w 17"/>
                <a:gd name="T11" fmla="*/ 0 h 17"/>
                <a:gd name="T12" fmla="*/ 40321753 w 17"/>
                <a:gd name="T13" fmla="*/ 0 h 17"/>
                <a:gd name="T14" fmla="*/ 40321753 w 17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16" y="10"/>
                  </a:moveTo>
                  <a:lnTo>
                    <a:pt x="0" y="16"/>
                  </a:lnTo>
                  <a:lnTo>
                    <a:pt x="0" y="1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6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21" name="Line 818">
              <a:extLst>
                <a:ext uri="{FF2B5EF4-FFF2-40B4-BE49-F238E27FC236}">
                  <a16:creationId xmlns:a16="http://schemas.microsoft.com/office/drawing/2014/main" id="{76480E12-E7F8-3AF5-5532-64ABC4D763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76190" y="5225395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22" name="Freeform 819">
              <a:extLst>
                <a:ext uri="{FF2B5EF4-FFF2-40B4-BE49-F238E27FC236}">
                  <a16:creationId xmlns:a16="http://schemas.microsoft.com/office/drawing/2014/main" id="{071B301D-2470-C8D5-B384-982E5311CA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6190" y="5220361"/>
              <a:ext cx="28523" cy="28523"/>
            </a:xfrm>
            <a:custGeom>
              <a:avLst/>
              <a:gdLst>
                <a:gd name="T0" fmla="*/ 0 w 17"/>
                <a:gd name="T1" fmla="*/ 30242435 h 17"/>
                <a:gd name="T2" fmla="*/ 0 w 17"/>
                <a:gd name="T3" fmla="*/ 40323247 h 17"/>
                <a:gd name="T4" fmla="*/ 0 w 17"/>
                <a:gd name="T5" fmla="*/ 30242435 h 17"/>
                <a:gd name="T6" fmla="*/ 0 w 17"/>
                <a:gd name="T7" fmla="*/ 0 h 17"/>
                <a:gd name="T8" fmla="*/ 0 w 17"/>
                <a:gd name="T9" fmla="*/ 0 h 17"/>
                <a:gd name="T10" fmla="*/ 0 w 17"/>
                <a:gd name="T11" fmla="*/ 10080812 h 17"/>
                <a:gd name="T12" fmla="*/ 40323247 w 17"/>
                <a:gd name="T13" fmla="*/ 30242435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0" y="12"/>
                  </a:moveTo>
                  <a:lnTo>
                    <a:pt x="0" y="1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0" y="4"/>
                  </a:lnTo>
                  <a:lnTo>
                    <a:pt x="16" y="12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23" name="Line 820">
              <a:extLst>
                <a:ext uri="{FF2B5EF4-FFF2-40B4-BE49-F238E27FC236}">
                  <a16:creationId xmlns:a16="http://schemas.microsoft.com/office/drawing/2014/main" id="{AE83B0AC-0CEA-3EBB-3840-36A14AEB77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79546" y="5200228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24" name="Freeform 821">
              <a:extLst>
                <a:ext uri="{FF2B5EF4-FFF2-40B4-BE49-F238E27FC236}">
                  <a16:creationId xmlns:a16="http://schemas.microsoft.com/office/drawing/2014/main" id="{CD9C1818-7019-ED1F-E3D3-D1943A327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7868" y="5196872"/>
              <a:ext cx="28522" cy="28523"/>
            </a:xfrm>
            <a:custGeom>
              <a:avLst/>
              <a:gdLst>
                <a:gd name="T0" fmla="*/ 40321753 w 17"/>
                <a:gd name="T1" fmla="*/ 40323247 h 17"/>
                <a:gd name="T2" fmla="*/ 0 w 17"/>
                <a:gd name="T3" fmla="*/ 40323247 h 17"/>
                <a:gd name="T4" fmla="*/ 0 w 17"/>
                <a:gd name="T5" fmla="*/ 40323247 h 17"/>
                <a:gd name="T6" fmla="*/ 0 w 17"/>
                <a:gd name="T7" fmla="*/ 0 h 17"/>
                <a:gd name="T8" fmla="*/ 40321753 w 17"/>
                <a:gd name="T9" fmla="*/ 40323247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25" name="Line 822">
              <a:extLst>
                <a:ext uri="{FF2B5EF4-FFF2-40B4-BE49-F238E27FC236}">
                  <a16:creationId xmlns:a16="http://schemas.microsoft.com/office/drawing/2014/main" id="{2DBEB6BA-3310-DD6E-1477-C95AEA7EDD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81224" y="5299218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26" name="Line 823">
              <a:extLst>
                <a:ext uri="{FF2B5EF4-FFF2-40B4-BE49-F238E27FC236}">
                  <a16:creationId xmlns:a16="http://schemas.microsoft.com/office/drawing/2014/main" id="{A1CC1F56-D8F6-04D7-2875-5911C9474B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81224" y="5297540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27" name="Line 824">
              <a:extLst>
                <a:ext uri="{FF2B5EF4-FFF2-40B4-BE49-F238E27FC236}">
                  <a16:creationId xmlns:a16="http://schemas.microsoft.com/office/drawing/2014/main" id="{007027A7-2407-40B1-1D92-6F2E45F527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81224" y="5297540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28" name="Line 825">
              <a:extLst>
                <a:ext uri="{FF2B5EF4-FFF2-40B4-BE49-F238E27FC236}">
                  <a16:creationId xmlns:a16="http://schemas.microsoft.com/office/drawing/2014/main" id="{A6EC20BC-F4DC-0B33-9446-E62D8F7D7D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87935" y="5220361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29" name="Freeform 826">
              <a:extLst>
                <a:ext uri="{FF2B5EF4-FFF2-40B4-BE49-F238E27FC236}">
                  <a16:creationId xmlns:a16="http://schemas.microsoft.com/office/drawing/2014/main" id="{AAB96959-9424-E922-3097-D375DCA5B03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7935" y="5218684"/>
              <a:ext cx="1677" cy="28522"/>
            </a:xfrm>
            <a:custGeom>
              <a:avLst/>
              <a:gdLst>
                <a:gd name="T0" fmla="*/ 0 w 1"/>
                <a:gd name="T1" fmla="*/ 40321753 h 17"/>
                <a:gd name="T2" fmla="*/ 0 w 1"/>
                <a:gd name="T3" fmla="*/ 40321753 h 17"/>
                <a:gd name="T4" fmla="*/ 0 w 1"/>
                <a:gd name="T5" fmla="*/ 40321753 h 17"/>
                <a:gd name="T6" fmla="*/ 0 w 1"/>
                <a:gd name="T7" fmla="*/ 0 h 17"/>
                <a:gd name="T8" fmla="*/ 0 w 1"/>
                <a:gd name="T9" fmla="*/ 40321753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"/>
                <a:gd name="T16" fmla="*/ 0 h 17"/>
                <a:gd name="T17" fmla="*/ 1 w 1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" h="17">
                  <a:moveTo>
                    <a:pt x="0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0" name="Line 827">
              <a:extLst>
                <a:ext uri="{FF2B5EF4-FFF2-40B4-BE49-F238E27FC236}">
                  <a16:creationId xmlns:a16="http://schemas.microsoft.com/office/drawing/2014/main" id="{403EA87A-CC96-EEA4-990F-231D48DB3F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53369" y="5508943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1" name="Line 828">
              <a:extLst>
                <a:ext uri="{FF2B5EF4-FFF2-40B4-BE49-F238E27FC236}">
                  <a16:creationId xmlns:a16="http://schemas.microsoft.com/office/drawing/2014/main" id="{A834EAAF-49A9-FA89-2F48-3FB0D6C0B9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853369" y="5507265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2" name="Line 829">
              <a:extLst>
                <a:ext uri="{FF2B5EF4-FFF2-40B4-BE49-F238E27FC236}">
                  <a16:creationId xmlns:a16="http://schemas.microsoft.com/office/drawing/2014/main" id="{89A91670-2149-2CA3-18B2-71AAF3F51B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853369" y="5507265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3" name="Line 830">
              <a:extLst>
                <a:ext uri="{FF2B5EF4-FFF2-40B4-BE49-F238E27FC236}">
                  <a16:creationId xmlns:a16="http://schemas.microsoft.com/office/drawing/2014/main" id="{662C6FE8-9C4C-B7F5-743D-4886494359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56724" y="5507265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4" name="Freeform 831">
              <a:extLst>
                <a:ext uri="{FF2B5EF4-FFF2-40B4-BE49-F238E27FC236}">
                  <a16:creationId xmlns:a16="http://schemas.microsoft.com/office/drawing/2014/main" id="{0A50445A-5460-C3C0-50B2-59BE8E52F3C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6724" y="5505587"/>
              <a:ext cx="1678" cy="28523"/>
            </a:xfrm>
            <a:custGeom>
              <a:avLst/>
              <a:gdLst>
                <a:gd name="T0" fmla="*/ 0 w 1"/>
                <a:gd name="T1" fmla="*/ 20161624 h 17"/>
                <a:gd name="T2" fmla="*/ 0 w 1"/>
                <a:gd name="T3" fmla="*/ 0 h 17"/>
                <a:gd name="T4" fmla="*/ 0 w 1"/>
                <a:gd name="T5" fmla="*/ 40323247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8"/>
                  </a:move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5" name="Line 832">
              <a:extLst>
                <a:ext uri="{FF2B5EF4-FFF2-40B4-BE49-F238E27FC236}">
                  <a16:creationId xmlns:a16="http://schemas.microsoft.com/office/drawing/2014/main" id="{D58FF0FF-70CC-BF1D-68BA-84AE69D793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858403" y="5507265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6" name="Line 833">
              <a:extLst>
                <a:ext uri="{FF2B5EF4-FFF2-40B4-BE49-F238E27FC236}">
                  <a16:creationId xmlns:a16="http://schemas.microsoft.com/office/drawing/2014/main" id="{6552F2E9-6639-6F7B-0447-9F7CF5CE11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56724" y="5507265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7" name="Freeform 834">
              <a:extLst>
                <a:ext uri="{FF2B5EF4-FFF2-40B4-BE49-F238E27FC236}">
                  <a16:creationId xmlns:a16="http://schemas.microsoft.com/office/drawing/2014/main" id="{759CF342-565F-1957-C6CA-42C09D0F3ECA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6724" y="5503910"/>
              <a:ext cx="28523" cy="28522"/>
            </a:xfrm>
            <a:custGeom>
              <a:avLst/>
              <a:gdLst>
                <a:gd name="T0" fmla="*/ 0 w 17"/>
                <a:gd name="T1" fmla="*/ 40321753 h 17"/>
                <a:gd name="T2" fmla="*/ 0 w 17"/>
                <a:gd name="T3" fmla="*/ 0 h 17"/>
                <a:gd name="T4" fmla="*/ 0 w 17"/>
                <a:gd name="T5" fmla="*/ 0 h 17"/>
                <a:gd name="T6" fmla="*/ 0 w 17"/>
                <a:gd name="T7" fmla="*/ 20160876 h 17"/>
                <a:gd name="T8" fmla="*/ 20161624 w 17"/>
                <a:gd name="T9" fmla="*/ 20160876 h 17"/>
                <a:gd name="T10" fmla="*/ 40323247 w 17"/>
                <a:gd name="T11" fmla="*/ 20160876 h 17"/>
                <a:gd name="T12" fmla="*/ 40323247 w 17"/>
                <a:gd name="T13" fmla="*/ 40321753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8" y="8"/>
                  </a:lnTo>
                  <a:lnTo>
                    <a:pt x="16" y="8"/>
                  </a:lnTo>
                  <a:lnTo>
                    <a:pt x="16" y="16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8" name="Line 835">
              <a:extLst>
                <a:ext uri="{FF2B5EF4-FFF2-40B4-BE49-F238E27FC236}">
                  <a16:creationId xmlns:a16="http://schemas.microsoft.com/office/drawing/2014/main" id="{7154411A-6C6A-9545-13D7-4121DE88B9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865114" y="5473709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9" name="Line 836">
              <a:extLst>
                <a:ext uri="{FF2B5EF4-FFF2-40B4-BE49-F238E27FC236}">
                  <a16:creationId xmlns:a16="http://schemas.microsoft.com/office/drawing/2014/main" id="{00801248-4759-0545-5530-4F22DB4619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65114" y="5473709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0" name="Freeform 837">
              <a:extLst>
                <a:ext uri="{FF2B5EF4-FFF2-40B4-BE49-F238E27FC236}">
                  <a16:creationId xmlns:a16="http://schemas.microsoft.com/office/drawing/2014/main" id="{BD91F8F7-CFDF-910A-0016-2F4BF049C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5114" y="5472031"/>
              <a:ext cx="28522" cy="28523"/>
            </a:xfrm>
            <a:custGeom>
              <a:avLst/>
              <a:gdLst>
                <a:gd name="T0" fmla="*/ 0 w 17"/>
                <a:gd name="T1" fmla="*/ 40323247 h 17"/>
                <a:gd name="T2" fmla="*/ 0 w 17"/>
                <a:gd name="T3" fmla="*/ 0 h 17"/>
                <a:gd name="T4" fmla="*/ 0 w 17"/>
                <a:gd name="T5" fmla="*/ 0 h 17"/>
                <a:gd name="T6" fmla="*/ 40321753 w 17"/>
                <a:gd name="T7" fmla="*/ 40323247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1" name="Freeform 838">
              <a:extLst>
                <a:ext uri="{FF2B5EF4-FFF2-40B4-BE49-F238E27FC236}">
                  <a16:creationId xmlns:a16="http://schemas.microsoft.com/office/drawing/2014/main" id="{78B0C1C2-0FF4-F1FC-A482-F08AF126A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5114" y="5477065"/>
              <a:ext cx="28522" cy="28522"/>
            </a:xfrm>
            <a:custGeom>
              <a:avLst/>
              <a:gdLst>
                <a:gd name="T0" fmla="*/ 40321753 w 17"/>
                <a:gd name="T1" fmla="*/ 20160876 h 17"/>
                <a:gd name="T2" fmla="*/ 40321753 w 17"/>
                <a:gd name="T3" fmla="*/ 40321753 h 17"/>
                <a:gd name="T4" fmla="*/ 0 w 17"/>
                <a:gd name="T5" fmla="*/ 40321753 h 17"/>
                <a:gd name="T6" fmla="*/ 0 w 17"/>
                <a:gd name="T7" fmla="*/ 0 h 17"/>
                <a:gd name="T8" fmla="*/ 40321753 w 17"/>
                <a:gd name="T9" fmla="*/ 20160876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8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8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2" name="Freeform 839">
              <a:extLst>
                <a:ext uri="{FF2B5EF4-FFF2-40B4-BE49-F238E27FC236}">
                  <a16:creationId xmlns:a16="http://schemas.microsoft.com/office/drawing/2014/main" id="{CF19B2CB-C166-683E-036E-B377F0635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1758" y="5483776"/>
              <a:ext cx="28522" cy="28522"/>
            </a:xfrm>
            <a:custGeom>
              <a:avLst/>
              <a:gdLst>
                <a:gd name="T0" fmla="*/ 40321753 w 17"/>
                <a:gd name="T1" fmla="*/ 15120657 h 17"/>
                <a:gd name="T2" fmla="*/ 30241315 w 17"/>
                <a:gd name="T3" fmla="*/ 20160876 h 17"/>
                <a:gd name="T4" fmla="*/ 30241315 w 17"/>
                <a:gd name="T5" fmla="*/ 20160876 h 17"/>
                <a:gd name="T6" fmla="*/ 20160876 w 17"/>
                <a:gd name="T7" fmla="*/ 20160876 h 17"/>
                <a:gd name="T8" fmla="*/ 30241315 w 17"/>
                <a:gd name="T9" fmla="*/ 35281534 h 17"/>
                <a:gd name="T10" fmla="*/ 30241315 w 17"/>
                <a:gd name="T11" fmla="*/ 40321753 h 17"/>
                <a:gd name="T12" fmla="*/ 20160876 w 17"/>
                <a:gd name="T13" fmla="*/ 40321753 h 17"/>
                <a:gd name="T14" fmla="*/ 30241315 w 17"/>
                <a:gd name="T15" fmla="*/ 40321753 h 17"/>
                <a:gd name="T16" fmla="*/ 20160876 w 17"/>
                <a:gd name="T17" fmla="*/ 35281534 h 17"/>
                <a:gd name="T18" fmla="*/ 0 w 17"/>
                <a:gd name="T19" fmla="*/ 35281534 h 17"/>
                <a:gd name="T20" fmla="*/ 0 w 17"/>
                <a:gd name="T21" fmla="*/ 30241315 h 17"/>
                <a:gd name="T22" fmla="*/ 0 w 17"/>
                <a:gd name="T23" fmla="*/ 20160876 h 17"/>
                <a:gd name="T24" fmla="*/ 10080438 w 17"/>
                <a:gd name="T25" fmla="*/ 0 h 17"/>
                <a:gd name="T26" fmla="*/ 20160876 w 17"/>
                <a:gd name="T27" fmla="*/ 0 h 17"/>
                <a:gd name="T28" fmla="*/ 20160876 w 17"/>
                <a:gd name="T29" fmla="*/ 0 h 17"/>
                <a:gd name="T30" fmla="*/ 30241315 w 17"/>
                <a:gd name="T31" fmla="*/ 5040219 h 17"/>
                <a:gd name="T32" fmla="*/ 30241315 w 17"/>
                <a:gd name="T33" fmla="*/ 10080438 h 17"/>
                <a:gd name="T34" fmla="*/ 40321753 w 17"/>
                <a:gd name="T35" fmla="*/ 15120657 h 17"/>
                <a:gd name="T36" fmla="*/ 40321753 w 17"/>
                <a:gd name="T37" fmla="*/ 15120657 h 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"/>
                <a:gd name="T58" fmla="*/ 0 h 17"/>
                <a:gd name="T59" fmla="*/ 17 w 17"/>
                <a:gd name="T60" fmla="*/ 17 h 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" h="17">
                  <a:moveTo>
                    <a:pt x="16" y="6"/>
                  </a:moveTo>
                  <a:lnTo>
                    <a:pt x="12" y="8"/>
                  </a:lnTo>
                  <a:lnTo>
                    <a:pt x="8" y="8"/>
                  </a:lnTo>
                  <a:lnTo>
                    <a:pt x="12" y="14"/>
                  </a:lnTo>
                  <a:lnTo>
                    <a:pt x="12" y="16"/>
                  </a:lnTo>
                  <a:lnTo>
                    <a:pt x="8" y="16"/>
                  </a:lnTo>
                  <a:lnTo>
                    <a:pt x="12" y="16"/>
                  </a:lnTo>
                  <a:lnTo>
                    <a:pt x="8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6" y="6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3" name="Freeform 840">
              <a:extLst>
                <a:ext uri="{FF2B5EF4-FFF2-40B4-BE49-F238E27FC236}">
                  <a16:creationId xmlns:a16="http://schemas.microsoft.com/office/drawing/2014/main" id="{DB2B3DA6-7DA3-128D-D613-9E1F888C8B7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6791" y="5478742"/>
              <a:ext cx="28523" cy="1678"/>
            </a:xfrm>
            <a:custGeom>
              <a:avLst/>
              <a:gdLst>
                <a:gd name="T0" fmla="*/ 40323247 w 17"/>
                <a:gd name="T1" fmla="*/ 0 h 1"/>
                <a:gd name="T2" fmla="*/ 0 w 17"/>
                <a:gd name="T3" fmla="*/ 0 h 1"/>
                <a:gd name="T4" fmla="*/ 0 w 17"/>
                <a:gd name="T5" fmla="*/ 0 h 1"/>
                <a:gd name="T6" fmla="*/ 0 w 17"/>
                <a:gd name="T7" fmla="*/ 0 h 1"/>
                <a:gd name="T8" fmla="*/ 40323247 w 17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"/>
                <a:gd name="T17" fmla="*/ 17 w 17"/>
                <a:gd name="T18" fmla="*/ 1 h 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4" name="Freeform 841">
              <a:extLst>
                <a:ext uri="{FF2B5EF4-FFF2-40B4-BE49-F238E27FC236}">
                  <a16:creationId xmlns:a16="http://schemas.microsoft.com/office/drawing/2014/main" id="{B63B3F6D-2413-5E54-BB00-56DCB5C37B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870147" y="5488809"/>
              <a:ext cx="1678" cy="28523"/>
            </a:xfrm>
            <a:custGeom>
              <a:avLst/>
              <a:gdLst>
                <a:gd name="T0" fmla="*/ 0 w 1"/>
                <a:gd name="T1" fmla="*/ 40323247 h 17"/>
                <a:gd name="T2" fmla="*/ 0 w 1"/>
                <a:gd name="T3" fmla="*/ 0 h 17"/>
                <a:gd name="T4" fmla="*/ 0 w 1"/>
                <a:gd name="T5" fmla="*/ 0 h 17"/>
                <a:gd name="T6" fmla="*/ 0 w 1"/>
                <a:gd name="T7" fmla="*/ 0 h 17"/>
                <a:gd name="T8" fmla="*/ 0 w 1"/>
                <a:gd name="T9" fmla="*/ 40323247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"/>
                <a:gd name="T16" fmla="*/ 0 h 17"/>
                <a:gd name="T17" fmla="*/ 1 w 1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" h="17">
                  <a:moveTo>
                    <a:pt x="0" y="16"/>
                  </a:move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5" name="Line 842">
              <a:extLst>
                <a:ext uri="{FF2B5EF4-FFF2-40B4-BE49-F238E27FC236}">
                  <a16:creationId xmlns:a16="http://schemas.microsoft.com/office/drawing/2014/main" id="{A0D00319-9176-88CE-720D-5BF17CAA8B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870147" y="5493843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6" name="Line 843">
              <a:extLst>
                <a:ext uri="{FF2B5EF4-FFF2-40B4-BE49-F238E27FC236}">
                  <a16:creationId xmlns:a16="http://schemas.microsoft.com/office/drawing/2014/main" id="{9649BAAF-1169-B69E-C086-82DAD37D0A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70147" y="5493843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7" name="Freeform 844">
              <a:extLst>
                <a:ext uri="{FF2B5EF4-FFF2-40B4-BE49-F238E27FC236}">
                  <a16:creationId xmlns:a16="http://schemas.microsoft.com/office/drawing/2014/main" id="{97B05691-B80D-0CA7-A7D7-48D41C9E32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8469" y="5490487"/>
              <a:ext cx="28522" cy="28522"/>
            </a:xfrm>
            <a:custGeom>
              <a:avLst/>
              <a:gdLst>
                <a:gd name="T0" fmla="*/ 20160876 w 17"/>
                <a:gd name="T1" fmla="*/ 40321753 h 17"/>
                <a:gd name="T2" fmla="*/ 20160876 w 17"/>
                <a:gd name="T3" fmla="*/ 40321753 h 17"/>
                <a:gd name="T4" fmla="*/ 0 w 17"/>
                <a:gd name="T5" fmla="*/ 40321753 h 17"/>
                <a:gd name="T6" fmla="*/ 20160876 w 17"/>
                <a:gd name="T7" fmla="*/ 0 h 17"/>
                <a:gd name="T8" fmla="*/ 40321753 w 17"/>
                <a:gd name="T9" fmla="*/ 40321753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8" y="16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8" y="0"/>
                  </a:lnTo>
                  <a:lnTo>
                    <a:pt x="16" y="16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8" name="Line 845">
              <a:extLst>
                <a:ext uri="{FF2B5EF4-FFF2-40B4-BE49-F238E27FC236}">
                  <a16:creationId xmlns:a16="http://schemas.microsoft.com/office/drawing/2014/main" id="{8E11CF55-CF7A-534A-4DB5-7711D56275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73502" y="5472031"/>
              <a:ext cx="6711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9" name="Freeform 846">
              <a:extLst>
                <a:ext uri="{FF2B5EF4-FFF2-40B4-BE49-F238E27FC236}">
                  <a16:creationId xmlns:a16="http://schemas.microsoft.com/office/drawing/2014/main" id="{0210EE2F-F188-30DD-AE9A-76C7F631F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3436" y="5463643"/>
              <a:ext cx="28523" cy="28522"/>
            </a:xfrm>
            <a:custGeom>
              <a:avLst/>
              <a:gdLst>
                <a:gd name="T0" fmla="*/ 22682620 w 17"/>
                <a:gd name="T1" fmla="*/ 27720411 h 17"/>
                <a:gd name="T2" fmla="*/ 15121218 w 17"/>
                <a:gd name="T3" fmla="*/ 32760631 h 17"/>
                <a:gd name="T4" fmla="*/ 15121218 w 17"/>
                <a:gd name="T5" fmla="*/ 40321753 h 17"/>
                <a:gd name="T6" fmla="*/ 10080812 w 17"/>
                <a:gd name="T7" fmla="*/ 40321753 h 17"/>
                <a:gd name="T8" fmla="*/ 10080812 w 17"/>
                <a:gd name="T9" fmla="*/ 22680192 h 17"/>
                <a:gd name="T10" fmla="*/ 15121218 w 17"/>
                <a:gd name="T11" fmla="*/ 22680192 h 17"/>
                <a:gd name="T12" fmla="*/ 10080812 w 17"/>
                <a:gd name="T13" fmla="*/ 15120657 h 17"/>
                <a:gd name="T14" fmla="*/ 2520997 w 17"/>
                <a:gd name="T15" fmla="*/ 22680192 h 17"/>
                <a:gd name="T16" fmla="*/ 2520997 w 17"/>
                <a:gd name="T17" fmla="*/ 22680192 h 17"/>
                <a:gd name="T18" fmla="*/ 2520997 w 17"/>
                <a:gd name="T19" fmla="*/ 22680192 h 17"/>
                <a:gd name="T20" fmla="*/ 0 w 17"/>
                <a:gd name="T21" fmla="*/ 15120657 h 17"/>
                <a:gd name="T22" fmla="*/ 10080812 w 17"/>
                <a:gd name="T23" fmla="*/ 0 h 17"/>
                <a:gd name="T24" fmla="*/ 15121218 w 17"/>
                <a:gd name="T25" fmla="*/ 0 h 17"/>
                <a:gd name="T26" fmla="*/ 20161624 w 17"/>
                <a:gd name="T27" fmla="*/ 5040219 h 17"/>
                <a:gd name="T28" fmla="*/ 27723026 w 17"/>
                <a:gd name="T29" fmla="*/ 15120657 h 17"/>
                <a:gd name="T30" fmla="*/ 22682620 w 17"/>
                <a:gd name="T31" fmla="*/ 22680192 h 17"/>
                <a:gd name="T32" fmla="*/ 27723026 w 17"/>
                <a:gd name="T33" fmla="*/ 27720411 h 17"/>
                <a:gd name="T34" fmla="*/ 27723026 w 17"/>
                <a:gd name="T35" fmla="*/ 32760631 h 17"/>
                <a:gd name="T36" fmla="*/ 35282841 w 17"/>
                <a:gd name="T37" fmla="*/ 40321753 h 17"/>
                <a:gd name="T38" fmla="*/ 35282841 w 17"/>
                <a:gd name="T39" fmla="*/ 40321753 h 17"/>
                <a:gd name="T40" fmla="*/ 40323247 w 17"/>
                <a:gd name="T41" fmla="*/ 40321753 h 1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7"/>
                <a:gd name="T64" fmla="*/ 0 h 17"/>
                <a:gd name="T65" fmla="*/ 17 w 17"/>
                <a:gd name="T66" fmla="*/ 17 h 1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7" h="17">
                  <a:moveTo>
                    <a:pt x="9" y="11"/>
                  </a:moveTo>
                  <a:lnTo>
                    <a:pt x="6" y="13"/>
                  </a:lnTo>
                  <a:lnTo>
                    <a:pt x="6" y="16"/>
                  </a:lnTo>
                  <a:lnTo>
                    <a:pt x="4" y="16"/>
                  </a:lnTo>
                  <a:lnTo>
                    <a:pt x="4" y="9"/>
                  </a:lnTo>
                  <a:lnTo>
                    <a:pt x="6" y="9"/>
                  </a:lnTo>
                  <a:lnTo>
                    <a:pt x="4" y="6"/>
                  </a:lnTo>
                  <a:lnTo>
                    <a:pt x="1" y="9"/>
                  </a:lnTo>
                  <a:lnTo>
                    <a:pt x="0" y="6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11" y="6"/>
                  </a:lnTo>
                  <a:lnTo>
                    <a:pt x="9" y="9"/>
                  </a:lnTo>
                  <a:lnTo>
                    <a:pt x="11" y="11"/>
                  </a:lnTo>
                  <a:lnTo>
                    <a:pt x="11" y="13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50" name="Line 847">
              <a:extLst>
                <a:ext uri="{FF2B5EF4-FFF2-40B4-BE49-F238E27FC236}">
                  <a16:creationId xmlns:a16="http://schemas.microsoft.com/office/drawing/2014/main" id="{3E68FAB6-8E75-86E4-DF0A-3FF02DC61B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890280" y="5468675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51" name="Freeform 848">
              <a:extLst>
                <a:ext uri="{FF2B5EF4-FFF2-40B4-BE49-F238E27FC236}">
                  <a16:creationId xmlns:a16="http://schemas.microsoft.com/office/drawing/2014/main" id="{9D908627-72AD-B2FF-7549-0F6C5E694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6925" y="5466998"/>
              <a:ext cx="28523" cy="28522"/>
            </a:xfrm>
            <a:custGeom>
              <a:avLst/>
              <a:gdLst>
                <a:gd name="T0" fmla="*/ 40323247 w 17"/>
                <a:gd name="T1" fmla="*/ 40321753 h 17"/>
                <a:gd name="T2" fmla="*/ 40323247 w 17"/>
                <a:gd name="T3" fmla="*/ 40321753 h 17"/>
                <a:gd name="T4" fmla="*/ 0 w 17"/>
                <a:gd name="T5" fmla="*/ 20160876 h 17"/>
                <a:gd name="T6" fmla="*/ 0 w 17"/>
                <a:gd name="T7" fmla="*/ 20160876 h 17"/>
                <a:gd name="T8" fmla="*/ 20161624 w 17"/>
                <a:gd name="T9" fmla="*/ 0 h 17"/>
                <a:gd name="T10" fmla="*/ 20161624 w 17"/>
                <a:gd name="T11" fmla="*/ 20160876 h 17"/>
                <a:gd name="T12" fmla="*/ 40323247 w 17"/>
                <a:gd name="T13" fmla="*/ 20160876 h 17"/>
                <a:gd name="T14" fmla="*/ 40323247 w 17"/>
                <a:gd name="T15" fmla="*/ 20160876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16" y="16"/>
                  </a:moveTo>
                  <a:lnTo>
                    <a:pt x="16" y="16"/>
                  </a:lnTo>
                  <a:lnTo>
                    <a:pt x="0" y="8"/>
                  </a:lnTo>
                  <a:lnTo>
                    <a:pt x="8" y="0"/>
                  </a:lnTo>
                  <a:lnTo>
                    <a:pt x="8" y="8"/>
                  </a:lnTo>
                  <a:lnTo>
                    <a:pt x="16" y="8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52" name="Line 849">
              <a:extLst>
                <a:ext uri="{FF2B5EF4-FFF2-40B4-BE49-F238E27FC236}">
                  <a16:creationId xmlns:a16="http://schemas.microsoft.com/office/drawing/2014/main" id="{C9FB0310-BF70-913B-F5BA-E840C9990D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992627" y="5404919"/>
              <a:ext cx="0" cy="5034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53" name="Freeform 850">
              <a:extLst>
                <a:ext uri="{FF2B5EF4-FFF2-40B4-BE49-F238E27FC236}">
                  <a16:creationId xmlns:a16="http://schemas.microsoft.com/office/drawing/2014/main" id="{CE724598-51BA-865D-91E2-E455763805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73502" y="5403242"/>
              <a:ext cx="120801" cy="88923"/>
            </a:xfrm>
            <a:custGeom>
              <a:avLst/>
              <a:gdLst>
                <a:gd name="T0" fmla="*/ 138607800 w 72"/>
                <a:gd name="T1" fmla="*/ 37801325 h 53"/>
                <a:gd name="T2" fmla="*/ 68043425 w 72"/>
                <a:gd name="T3" fmla="*/ 100805651 h 53"/>
                <a:gd name="T4" fmla="*/ 25201563 w 72"/>
                <a:gd name="T5" fmla="*/ 131047346 h 53"/>
                <a:gd name="T6" fmla="*/ 17640300 w 72"/>
                <a:gd name="T7" fmla="*/ 128526411 h 53"/>
                <a:gd name="T8" fmla="*/ 22682200 w 72"/>
                <a:gd name="T9" fmla="*/ 123486129 h 53"/>
                <a:gd name="T10" fmla="*/ 30241875 w 72"/>
                <a:gd name="T11" fmla="*/ 120966781 h 53"/>
                <a:gd name="T12" fmla="*/ 32761238 w 72"/>
                <a:gd name="T13" fmla="*/ 120966781 h 53"/>
                <a:gd name="T14" fmla="*/ 32761238 w 72"/>
                <a:gd name="T15" fmla="*/ 123486129 h 53"/>
                <a:gd name="T16" fmla="*/ 35282188 w 72"/>
                <a:gd name="T17" fmla="*/ 120966781 h 53"/>
                <a:gd name="T18" fmla="*/ 32761238 w 72"/>
                <a:gd name="T19" fmla="*/ 118445846 h 53"/>
                <a:gd name="T20" fmla="*/ 30241875 w 72"/>
                <a:gd name="T21" fmla="*/ 118445846 h 53"/>
                <a:gd name="T22" fmla="*/ 22682200 w 72"/>
                <a:gd name="T23" fmla="*/ 120966781 h 53"/>
                <a:gd name="T24" fmla="*/ 15120938 w 72"/>
                <a:gd name="T25" fmla="*/ 113405564 h 53"/>
                <a:gd name="T26" fmla="*/ 5040313 w 72"/>
                <a:gd name="T27" fmla="*/ 100805651 h 53"/>
                <a:gd name="T28" fmla="*/ 5040313 w 72"/>
                <a:gd name="T29" fmla="*/ 98284716 h 53"/>
                <a:gd name="T30" fmla="*/ 2520950 w 72"/>
                <a:gd name="T31" fmla="*/ 90725086 h 53"/>
                <a:gd name="T32" fmla="*/ 15120938 w 72"/>
                <a:gd name="T33" fmla="*/ 95765368 h 53"/>
                <a:gd name="T34" fmla="*/ 17640300 w 72"/>
                <a:gd name="T35" fmla="*/ 95765368 h 53"/>
                <a:gd name="T36" fmla="*/ 17640300 w 72"/>
                <a:gd name="T37" fmla="*/ 98284716 h 53"/>
                <a:gd name="T38" fmla="*/ 15120938 w 72"/>
                <a:gd name="T39" fmla="*/ 98284716 h 53"/>
                <a:gd name="T40" fmla="*/ 10080625 w 72"/>
                <a:gd name="T41" fmla="*/ 100805651 h 53"/>
                <a:gd name="T42" fmla="*/ 12599988 w 72"/>
                <a:gd name="T43" fmla="*/ 105845933 h 53"/>
                <a:gd name="T44" fmla="*/ 15120938 w 72"/>
                <a:gd name="T45" fmla="*/ 100805651 h 53"/>
                <a:gd name="T46" fmla="*/ 17640300 w 72"/>
                <a:gd name="T47" fmla="*/ 105845933 h 53"/>
                <a:gd name="T48" fmla="*/ 22682200 w 72"/>
                <a:gd name="T49" fmla="*/ 100805651 h 53"/>
                <a:gd name="T50" fmla="*/ 22682200 w 72"/>
                <a:gd name="T51" fmla="*/ 105845933 h 53"/>
                <a:gd name="T52" fmla="*/ 25201563 w 72"/>
                <a:gd name="T53" fmla="*/ 113405564 h 53"/>
                <a:gd name="T54" fmla="*/ 30241875 w 72"/>
                <a:gd name="T55" fmla="*/ 108365281 h 53"/>
                <a:gd name="T56" fmla="*/ 25201563 w 72"/>
                <a:gd name="T57" fmla="*/ 105845933 h 53"/>
                <a:gd name="T58" fmla="*/ 25201563 w 72"/>
                <a:gd name="T59" fmla="*/ 103324998 h 53"/>
                <a:gd name="T60" fmla="*/ 27720925 w 72"/>
                <a:gd name="T61" fmla="*/ 103324998 h 53"/>
                <a:gd name="T62" fmla="*/ 30241875 w 72"/>
                <a:gd name="T63" fmla="*/ 98284716 h 53"/>
                <a:gd name="T64" fmla="*/ 35282188 w 72"/>
                <a:gd name="T65" fmla="*/ 105845933 h 53"/>
                <a:gd name="T66" fmla="*/ 35282188 w 72"/>
                <a:gd name="T67" fmla="*/ 100805651 h 53"/>
                <a:gd name="T68" fmla="*/ 47882175 w 72"/>
                <a:gd name="T69" fmla="*/ 103324998 h 53"/>
                <a:gd name="T70" fmla="*/ 42843450 w 72"/>
                <a:gd name="T71" fmla="*/ 113405564 h 53"/>
                <a:gd name="T72" fmla="*/ 45362813 w 72"/>
                <a:gd name="T73" fmla="*/ 110886216 h 53"/>
                <a:gd name="T74" fmla="*/ 47882175 w 72"/>
                <a:gd name="T75" fmla="*/ 113405564 h 53"/>
                <a:gd name="T76" fmla="*/ 55443438 w 72"/>
                <a:gd name="T77" fmla="*/ 108365281 h 53"/>
                <a:gd name="T78" fmla="*/ 57962800 w 72"/>
                <a:gd name="T79" fmla="*/ 98284716 h 53"/>
                <a:gd name="T80" fmla="*/ 103325613 w 72"/>
                <a:gd name="T81" fmla="*/ 68043021 h 53"/>
                <a:gd name="T82" fmla="*/ 143648113 w 72"/>
                <a:gd name="T83" fmla="*/ 22680478 h 53"/>
                <a:gd name="T84" fmla="*/ 153728738 w 72"/>
                <a:gd name="T85" fmla="*/ 12599913 h 53"/>
                <a:gd name="T86" fmla="*/ 168851263 w 72"/>
                <a:gd name="T87" fmla="*/ 2519348 h 53"/>
                <a:gd name="T88" fmla="*/ 171370625 w 72"/>
                <a:gd name="T89" fmla="*/ 7559630 h 53"/>
                <a:gd name="T90" fmla="*/ 166330313 w 72"/>
                <a:gd name="T91" fmla="*/ 12599913 h 53"/>
                <a:gd name="T92" fmla="*/ 166330313 w 72"/>
                <a:gd name="T93" fmla="*/ 12599913 h 53"/>
                <a:gd name="T94" fmla="*/ 171370625 w 72"/>
                <a:gd name="T95" fmla="*/ 7559630 h 53"/>
                <a:gd name="T96" fmla="*/ 176410938 w 72"/>
                <a:gd name="T97" fmla="*/ 2519348 h 53"/>
                <a:gd name="T98" fmla="*/ 178931888 w 72"/>
                <a:gd name="T99" fmla="*/ 2519348 h 5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2"/>
                <a:gd name="T151" fmla="*/ 0 h 53"/>
                <a:gd name="T152" fmla="*/ 72 w 72"/>
                <a:gd name="T153" fmla="*/ 53 h 5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2" h="53">
                  <a:moveTo>
                    <a:pt x="71" y="4"/>
                  </a:moveTo>
                  <a:lnTo>
                    <a:pt x="55" y="15"/>
                  </a:lnTo>
                  <a:lnTo>
                    <a:pt x="41" y="30"/>
                  </a:lnTo>
                  <a:lnTo>
                    <a:pt x="27" y="40"/>
                  </a:lnTo>
                  <a:lnTo>
                    <a:pt x="17" y="49"/>
                  </a:lnTo>
                  <a:lnTo>
                    <a:pt x="10" y="52"/>
                  </a:lnTo>
                  <a:lnTo>
                    <a:pt x="7" y="52"/>
                  </a:lnTo>
                  <a:lnTo>
                    <a:pt x="7" y="51"/>
                  </a:lnTo>
                  <a:lnTo>
                    <a:pt x="8" y="51"/>
                  </a:lnTo>
                  <a:lnTo>
                    <a:pt x="9" y="49"/>
                  </a:lnTo>
                  <a:lnTo>
                    <a:pt x="10" y="49"/>
                  </a:lnTo>
                  <a:lnTo>
                    <a:pt x="12" y="48"/>
                  </a:lnTo>
                  <a:lnTo>
                    <a:pt x="13" y="48"/>
                  </a:lnTo>
                  <a:lnTo>
                    <a:pt x="13" y="49"/>
                  </a:lnTo>
                  <a:lnTo>
                    <a:pt x="15" y="48"/>
                  </a:lnTo>
                  <a:lnTo>
                    <a:pt x="14" y="48"/>
                  </a:lnTo>
                  <a:lnTo>
                    <a:pt x="14" y="47"/>
                  </a:lnTo>
                  <a:lnTo>
                    <a:pt x="13" y="47"/>
                  </a:lnTo>
                  <a:lnTo>
                    <a:pt x="13" y="48"/>
                  </a:lnTo>
                  <a:lnTo>
                    <a:pt x="12" y="47"/>
                  </a:lnTo>
                  <a:lnTo>
                    <a:pt x="10" y="48"/>
                  </a:lnTo>
                  <a:lnTo>
                    <a:pt x="9" y="48"/>
                  </a:lnTo>
                  <a:lnTo>
                    <a:pt x="6" y="45"/>
                  </a:lnTo>
                  <a:lnTo>
                    <a:pt x="5" y="43"/>
                  </a:lnTo>
                  <a:lnTo>
                    <a:pt x="2" y="40"/>
                  </a:lnTo>
                  <a:lnTo>
                    <a:pt x="3" y="39"/>
                  </a:lnTo>
                  <a:lnTo>
                    <a:pt x="2" y="39"/>
                  </a:lnTo>
                  <a:lnTo>
                    <a:pt x="0" y="36"/>
                  </a:lnTo>
                  <a:lnTo>
                    <a:pt x="1" y="36"/>
                  </a:lnTo>
                  <a:lnTo>
                    <a:pt x="6" y="37"/>
                  </a:lnTo>
                  <a:lnTo>
                    <a:pt x="6" y="38"/>
                  </a:lnTo>
                  <a:lnTo>
                    <a:pt x="6" y="39"/>
                  </a:lnTo>
                  <a:lnTo>
                    <a:pt x="7" y="38"/>
                  </a:lnTo>
                  <a:lnTo>
                    <a:pt x="7" y="39"/>
                  </a:lnTo>
                  <a:lnTo>
                    <a:pt x="6" y="39"/>
                  </a:lnTo>
                  <a:lnTo>
                    <a:pt x="4" y="39"/>
                  </a:lnTo>
                  <a:lnTo>
                    <a:pt x="4" y="40"/>
                  </a:lnTo>
                  <a:lnTo>
                    <a:pt x="5" y="42"/>
                  </a:lnTo>
                  <a:lnTo>
                    <a:pt x="6" y="40"/>
                  </a:lnTo>
                  <a:lnTo>
                    <a:pt x="6" y="42"/>
                  </a:lnTo>
                  <a:lnTo>
                    <a:pt x="7" y="42"/>
                  </a:lnTo>
                  <a:lnTo>
                    <a:pt x="7" y="40"/>
                  </a:lnTo>
                  <a:lnTo>
                    <a:pt x="9" y="40"/>
                  </a:lnTo>
                  <a:lnTo>
                    <a:pt x="9" y="42"/>
                  </a:lnTo>
                  <a:lnTo>
                    <a:pt x="9" y="43"/>
                  </a:lnTo>
                  <a:lnTo>
                    <a:pt x="10" y="45"/>
                  </a:lnTo>
                  <a:lnTo>
                    <a:pt x="11" y="44"/>
                  </a:lnTo>
                  <a:lnTo>
                    <a:pt x="12" y="43"/>
                  </a:lnTo>
                  <a:lnTo>
                    <a:pt x="10" y="42"/>
                  </a:lnTo>
                  <a:lnTo>
                    <a:pt x="9" y="42"/>
                  </a:lnTo>
                  <a:lnTo>
                    <a:pt x="10" y="41"/>
                  </a:lnTo>
                  <a:lnTo>
                    <a:pt x="10" y="40"/>
                  </a:lnTo>
                  <a:lnTo>
                    <a:pt x="11" y="41"/>
                  </a:lnTo>
                  <a:lnTo>
                    <a:pt x="12" y="40"/>
                  </a:lnTo>
                  <a:lnTo>
                    <a:pt x="12" y="39"/>
                  </a:lnTo>
                  <a:lnTo>
                    <a:pt x="13" y="40"/>
                  </a:lnTo>
                  <a:lnTo>
                    <a:pt x="14" y="42"/>
                  </a:lnTo>
                  <a:lnTo>
                    <a:pt x="15" y="42"/>
                  </a:lnTo>
                  <a:lnTo>
                    <a:pt x="14" y="40"/>
                  </a:lnTo>
                  <a:lnTo>
                    <a:pt x="19" y="41"/>
                  </a:lnTo>
                  <a:lnTo>
                    <a:pt x="18" y="43"/>
                  </a:lnTo>
                  <a:lnTo>
                    <a:pt x="17" y="45"/>
                  </a:lnTo>
                  <a:lnTo>
                    <a:pt x="18" y="45"/>
                  </a:lnTo>
                  <a:lnTo>
                    <a:pt x="18" y="44"/>
                  </a:lnTo>
                  <a:lnTo>
                    <a:pt x="19" y="45"/>
                  </a:lnTo>
                  <a:lnTo>
                    <a:pt x="21" y="44"/>
                  </a:lnTo>
                  <a:lnTo>
                    <a:pt x="22" y="43"/>
                  </a:lnTo>
                  <a:lnTo>
                    <a:pt x="21" y="40"/>
                  </a:lnTo>
                  <a:lnTo>
                    <a:pt x="23" y="39"/>
                  </a:lnTo>
                  <a:lnTo>
                    <a:pt x="25" y="36"/>
                  </a:lnTo>
                  <a:lnTo>
                    <a:pt x="41" y="27"/>
                  </a:lnTo>
                  <a:lnTo>
                    <a:pt x="57" y="8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61" y="5"/>
                  </a:lnTo>
                  <a:lnTo>
                    <a:pt x="66" y="0"/>
                  </a:lnTo>
                  <a:lnTo>
                    <a:pt x="67" y="1"/>
                  </a:lnTo>
                  <a:lnTo>
                    <a:pt x="68" y="2"/>
                  </a:lnTo>
                  <a:lnTo>
                    <a:pt x="68" y="3"/>
                  </a:lnTo>
                  <a:lnTo>
                    <a:pt x="67" y="5"/>
                  </a:lnTo>
                  <a:lnTo>
                    <a:pt x="66" y="5"/>
                  </a:lnTo>
                  <a:lnTo>
                    <a:pt x="65" y="5"/>
                  </a:lnTo>
                  <a:lnTo>
                    <a:pt x="66" y="5"/>
                  </a:lnTo>
                  <a:lnTo>
                    <a:pt x="67" y="5"/>
                  </a:lnTo>
                  <a:lnTo>
                    <a:pt x="68" y="3"/>
                  </a:lnTo>
                  <a:lnTo>
                    <a:pt x="69" y="2"/>
                  </a:lnTo>
                  <a:lnTo>
                    <a:pt x="70" y="1"/>
                  </a:lnTo>
                  <a:lnTo>
                    <a:pt x="71" y="0"/>
                  </a:lnTo>
                  <a:lnTo>
                    <a:pt x="71" y="1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54" name="Line 851">
              <a:extLst>
                <a:ext uri="{FF2B5EF4-FFF2-40B4-BE49-F238E27FC236}">
                  <a16:creationId xmlns:a16="http://schemas.microsoft.com/office/drawing/2014/main" id="{98CA5F03-2C7C-0A81-831F-4C90388165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997659" y="5393175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55" name="Freeform 852">
              <a:extLst>
                <a:ext uri="{FF2B5EF4-FFF2-40B4-BE49-F238E27FC236}">
                  <a16:creationId xmlns:a16="http://schemas.microsoft.com/office/drawing/2014/main" id="{8ADFEBF4-9D6E-000F-0BF9-A61D9FEC6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4237" y="5388141"/>
              <a:ext cx="28523" cy="28523"/>
            </a:xfrm>
            <a:custGeom>
              <a:avLst/>
              <a:gdLst>
                <a:gd name="T0" fmla="*/ 40323247 w 17"/>
                <a:gd name="T1" fmla="*/ 15121218 h 17"/>
                <a:gd name="T2" fmla="*/ 25202029 w 17"/>
                <a:gd name="T3" fmla="*/ 22682620 h 17"/>
                <a:gd name="T4" fmla="*/ 20161624 w 17"/>
                <a:gd name="T5" fmla="*/ 27723026 h 17"/>
                <a:gd name="T6" fmla="*/ 15121218 w 17"/>
                <a:gd name="T7" fmla="*/ 30242435 h 17"/>
                <a:gd name="T8" fmla="*/ 10080812 w 17"/>
                <a:gd name="T9" fmla="*/ 40323247 h 17"/>
                <a:gd name="T10" fmla="*/ 10080812 w 17"/>
                <a:gd name="T11" fmla="*/ 40323247 h 17"/>
                <a:gd name="T12" fmla="*/ 0 w 17"/>
                <a:gd name="T13" fmla="*/ 30242435 h 17"/>
                <a:gd name="T14" fmla="*/ 0 w 17"/>
                <a:gd name="T15" fmla="*/ 27723026 h 17"/>
                <a:gd name="T16" fmla="*/ 35282841 w 17"/>
                <a:gd name="T17" fmla="*/ 0 h 17"/>
                <a:gd name="T18" fmla="*/ 40323247 w 17"/>
                <a:gd name="T19" fmla="*/ 10080812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17"/>
                <a:gd name="T32" fmla="*/ 17 w 17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17">
                  <a:moveTo>
                    <a:pt x="16" y="6"/>
                  </a:moveTo>
                  <a:lnTo>
                    <a:pt x="10" y="9"/>
                  </a:lnTo>
                  <a:lnTo>
                    <a:pt x="8" y="11"/>
                  </a:lnTo>
                  <a:lnTo>
                    <a:pt x="6" y="12"/>
                  </a:lnTo>
                  <a:lnTo>
                    <a:pt x="4" y="16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14" y="0"/>
                  </a:lnTo>
                  <a:lnTo>
                    <a:pt x="16" y="4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56" name="Line 853">
              <a:extLst>
                <a:ext uri="{FF2B5EF4-FFF2-40B4-BE49-F238E27FC236}">
                  <a16:creationId xmlns:a16="http://schemas.microsoft.com/office/drawing/2014/main" id="{D3B2036B-2774-976C-5DD1-ABE5354EE1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07726" y="5373042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57" name="Line 854">
              <a:extLst>
                <a:ext uri="{FF2B5EF4-FFF2-40B4-BE49-F238E27FC236}">
                  <a16:creationId xmlns:a16="http://schemas.microsoft.com/office/drawing/2014/main" id="{DEAA4FF3-3158-B8C8-F317-A5AEC37EEB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06049" y="5373042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58" name="Freeform 855">
              <a:extLst>
                <a:ext uri="{FF2B5EF4-FFF2-40B4-BE49-F238E27FC236}">
                  <a16:creationId xmlns:a16="http://schemas.microsoft.com/office/drawing/2014/main" id="{309F229A-533B-DDA1-04B5-F16E5CCC5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6049" y="5371363"/>
              <a:ext cx="28522" cy="28523"/>
            </a:xfrm>
            <a:custGeom>
              <a:avLst/>
              <a:gdLst>
                <a:gd name="T0" fmla="*/ 0 w 17"/>
                <a:gd name="T1" fmla="*/ 40323247 h 17"/>
                <a:gd name="T2" fmla="*/ 40321753 w 17"/>
                <a:gd name="T3" fmla="*/ 0 h 17"/>
                <a:gd name="T4" fmla="*/ 40321753 w 17"/>
                <a:gd name="T5" fmla="*/ 40323247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16"/>
                  </a:move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59" name="Line 856">
              <a:extLst>
                <a:ext uri="{FF2B5EF4-FFF2-40B4-BE49-F238E27FC236}">
                  <a16:creationId xmlns:a16="http://schemas.microsoft.com/office/drawing/2014/main" id="{BC7E669C-C8C3-9214-E7CF-1349CFB05C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07726" y="5331096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0" name="Freeform 857">
              <a:extLst>
                <a:ext uri="{FF2B5EF4-FFF2-40B4-BE49-F238E27FC236}">
                  <a16:creationId xmlns:a16="http://schemas.microsoft.com/office/drawing/2014/main" id="{3858ED0A-4D92-FBDA-7193-EB7199E0E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6049" y="5331096"/>
              <a:ext cx="28522" cy="28523"/>
            </a:xfrm>
            <a:custGeom>
              <a:avLst/>
              <a:gdLst>
                <a:gd name="T0" fmla="*/ 40321753 w 17"/>
                <a:gd name="T1" fmla="*/ 40323247 h 17"/>
                <a:gd name="T2" fmla="*/ 0 w 17"/>
                <a:gd name="T3" fmla="*/ 40323247 h 17"/>
                <a:gd name="T4" fmla="*/ 0 w 17"/>
                <a:gd name="T5" fmla="*/ 0 h 17"/>
                <a:gd name="T6" fmla="*/ 40321753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1" name="Freeform 858">
              <a:extLst>
                <a:ext uri="{FF2B5EF4-FFF2-40B4-BE49-F238E27FC236}">
                  <a16:creationId xmlns:a16="http://schemas.microsoft.com/office/drawing/2014/main" id="{DA463991-ED95-D2B6-F3BE-EB888D69E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7726" y="5337807"/>
              <a:ext cx="28523" cy="28523"/>
            </a:xfrm>
            <a:custGeom>
              <a:avLst/>
              <a:gdLst>
                <a:gd name="T0" fmla="*/ 40323247 w 17"/>
                <a:gd name="T1" fmla="*/ 0 h 17"/>
                <a:gd name="T2" fmla="*/ 40323247 w 17"/>
                <a:gd name="T3" fmla="*/ 40323247 h 17"/>
                <a:gd name="T4" fmla="*/ 0 w 17"/>
                <a:gd name="T5" fmla="*/ 20161624 h 17"/>
                <a:gd name="T6" fmla="*/ 0 w 17"/>
                <a:gd name="T7" fmla="*/ 0 h 17"/>
                <a:gd name="T8" fmla="*/ 40323247 w 17"/>
                <a:gd name="T9" fmla="*/ 0 h 17"/>
                <a:gd name="T10" fmla="*/ 40323247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2" name="Line 859">
              <a:extLst>
                <a:ext uri="{FF2B5EF4-FFF2-40B4-BE49-F238E27FC236}">
                  <a16:creationId xmlns:a16="http://schemas.microsoft.com/office/drawing/2014/main" id="{C08BE481-F9D6-A864-8165-673CD5B31C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11082" y="5371363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3" name="Freeform 860">
              <a:extLst>
                <a:ext uri="{FF2B5EF4-FFF2-40B4-BE49-F238E27FC236}">
                  <a16:creationId xmlns:a16="http://schemas.microsoft.com/office/drawing/2014/main" id="{7A82EDE8-E87F-05C6-1394-ABC9B578A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9405" y="5371363"/>
              <a:ext cx="28522" cy="1678"/>
            </a:xfrm>
            <a:custGeom>
              <a:avLst/>
              <a:gdLst>
                <a:gd name="T0" fmla="*/ 40321753 w 17"/>
                <a:gd name="T1" fmla="*/ 0 h 1"/>
                <a:gd name="T2" fmla="*/ 0 w 17"/>
                <a:gd name="T3" fmla="*/ 0 h 1"/>
                <a:gd name="T4" fmla="*/ 0 w 17"/>
                <a:gd name="T5" fmla="*/ 0 h 1"/>
                <a:gd name="T6" fmla="*/ 40321753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4" name="Line 861">
              <a:extLst>
                <a:ext uri="{FF2B5EF4-FFF2-40B4-BE49-F238E27FC236}">
                  <a16:creationId xmlns:a16="http://schemas.microsoft.com/office/drawing/2014/main" id="{10F2D19B-B317-DA88-D273-F2909294F0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12760" y="5364652"/>
              <a:ext cx="1677" cy="5034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5" name="Line 862">
              <a:extLst>
                <a:ext uri="{FF2B5EF4-FFF2-40B4-BE49-F238E27FC236}">
                  <a16:creationId xmlns:a16="http://schemas.microsoft.com/office/drawing/2014/main" id="{1DC3D593-E7B5-20D5-D3E5-003C0130DF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12760" y="5368008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6" name="Freeform 863">
              <a:extLst>
                <a:ext uri="{FF2B5EF4-FFF2-40B4-BE49-F238E27FC236}">
                  <a16:creationId xmlns:a16="http://schemas.microsoft.com/office/drawing/2014/main" id="{EF40E2AD-228D-DA3E-334B-F847BEF6D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2760" y="5364652"/>
              <a:ext cx="28522" cy="28523"/>
            </a:xfrm>
            <a:custGeom>
              <a:avLst/>
              <a:gdLst>
                <a:gd name="T0" fmla="*/ 0 w 17"/>
                <a:gd name="T1" fmla="*/ 40323247 h 17"/>
                <a:gd name="T2" fmla="*/ 40321753 w 17"/>
                <a:gd name="T3" fmla="*/ 0 h 17"/>
                <a:gd name="T4" fmla="*/ 40321753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16"/>
                  </a:moveTo>
                  <a:lnTo>
                    <a:pt x="16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7" name="Line 864">
              <a:extLst>
                <a:ext uri="{FF2B5EF4-FFF2-40B4-BE49-F238E27FC236}">
                  <a16:creationId xmlns:a16="http://schemas.microsoft.com/office/drawing/2014/main" id="{31259AD4-41C9-494C-4F20-C5BDBB8269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16116" y="5341163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8" name="Freeform 865">
              <a:extLst>
                <a:ext uri="{FF2B5EF4-FFF2-40B4-BE49-F238E27FC236}">
                  <a16:creationId xmlns:a16="http://schemas.microsoft.com/office/drawing/2014/main" id="{ED162333-10AB-BAB3-66C6-DB589D5B9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2760" y="5339486"/>
              <a:ext cx="28522" cy="28522"/>
            </a:xfrm>
            <a:custGeom>
              <a:avLst/>
              <a:gdLst>
                <a:gd name="T0" fmla="*/ 40321753 w 17"/>
                <a:gd name="T1" fmla="*/ 40321753 h 17"/>
                <a:gd name="T2" fmla="*/ 20160876 w 17"/>
                <a:gd name="T3" fmla="*/ 20160876 h 17"/>
                <a:gd name="T4" fmla="*/ 0 w 17"/>
                <a:gd name="T5" fmla="*/ 20160876 h 17"/>
                <a:gd name="T6" fmla="*/ 0 w 17"/>
                <a:gd name="T7" fmla="*/ 20160876 h 17"/>
                <a:gd name="T8" fmla="*/ 0 w 17"/>
                <a:gd name="T9" fmla="*/ 0 h 17"/>
                <a:gd name="T10" fmla="*/ 20160876 w 17"/>
                <a:gd name="T11" fmla="*/ 0 h 17"/>
                <a:gd name="T12" fmla="*/ 40321753 w 17"/>
                <a:gd name="T13" fmla="*/ 20160876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16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9" name="Freeform 866">
              <a:extLst>
                <a:ext uri="{FF2B5EF4-FFF2-40B4-BE49-F238E27FC236}">
                  <a16:creationId xmlns:a16="http://schemas.microsoft.com/office/drawing/2014/main" id="{D4FF5B25-2962-4DBE-95A0-F6A9351E269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7793" y="5352908"/>
              <a:ext cx="28523" cy="28522"/>
            </a:xfrm>
            <a:custGeom>
              <a:avLst/>
              <a:gdLst>
                <a:gd name="T0" fmla="*/ 40323247 w 17"/>
                <a:gd name="T1" fmla="*/ 0 h 17"/>
                <a:gd name="T2" fmla="*/ 0 w 17"/>
                <a:gd name="T3" fmla="*/ 40321753 h 17"/>
                <a:gd name="T4" fmla="*/ 0 w 17"/>
                <a:gd name="T5" fmla="*/ 40321753 h 17"/>
                <a:gd name="T6" fmla="*/ 0 w 17"/>
                <a:gd name="T7" fmla="*/ 20160876 h 17"/>
                <a:gd name="T8" fmla="*/ 20161624 w 17"/>
                <a:gd name="T9" fmla="*/ 0 h 17"/>
                <a:gd name="T10" fmla="*/ 40323247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0" y="8"/>
                  </a:ln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0" name="Freeform 867">
              <a:extLst>
                <a:ext uri="{FF2B5EF4-FFF2-40B4-BE49-F238E27FC236}">
                  <a16:creationId xmlns:a16="http://schemas.microsoft.com/office/drawing/2014/main" id="{C4244824-1535-067A-A9DD-1BBD76F07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9471" y="5349552"/>
              <a:ext cx="28522" cy="28522"/>
            </a:xfrm>
            <a:custGeom>
              <a:avLst/>
              <a:gdLst>
                <a:gd name="T0" fmla="*/ 40321753 w 17"/>
                <a:gd name="T1" fmla="*/ 40321753 h 17"/>
                <a:gd name="T2" fmla="*/ 0 w 17"/>
                <a:gd name="T3" fmla="*/ 40321753 h 17"/>
                <a:gd name="T4" fmla="*/ 40321753 w 17"/>
                <a:gd name="T5" fmla="*/ 0 h 17"/>
                <a:gd name="T6" fmla="*/ 40321753 w 17"/>
                <a:gd name="T7" fmla="*/ 40321753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1" name="Line 868">
              <a:extLst>
                <a:ext uri="{FF2B5EF4-FFF2-40B4-BE49-F238E27FC236}">
                  <a16:creationId xmlns:a16="http://schemas.microsoft.com/office/drawing/2014/main" id="{E4C0F3D7-3DC6-0690-B960-3B20AA7654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21149" y="5342841"/>
              <a:ext cx="0" cy="5033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2" name="Line 869">
              <a:extLst>
                <a:ext uri="{FF2B5EF4-FFF2-40B4-BE49-F238E27FC236}">
                  <a16:creationId xmlns:a16="http://schemas.microsoft.com/office/drawing/2014/main" id="{ED5C36F2-14BF-2328-16E0-C4A9CE3544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21149" y="5344518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3" name="Freeform 870">
              <a:extLst>
                <a:ext uri="{FF2B5EF4-FFF2-40B4-BE49-F238E27FC236}">
                  <a16:creationId xmlns:a16="http://schemas.microsoft.com/office/drawing/2014/main" id="{C0AA0437-F469-F8E4-EA4F-24877889B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1149" y="5342841"/>
              <a:ext cx="1678" cy="28522"/>
            </a:xfrm>
            <a:custGeom>
              <a:avLst/>
              <a:gdLst>
                <a:gd name="T0" fmla="*/ 0 w 1"/>
                <a:gd name="T1" fmla="*/ 40321753 h 17"/>
                <a:gd name="T2" fmla="*/ 0 w 1"/>
                <a:gd name="T3" fmla="*/ 0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16"/>
                  </a:move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4" name="Line 871">
              <a:extLst>
                <a:ext uri="{FF2B5EF4-FFF2-40B4-BE49-F238E27FC236}">
                  <a16:creationId xmlns:a16="http://schemas.microsoft.com/office/drawing/2014/main" id="{E14B399A-B3C3-961B-1844-27A11A099D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22827" y="5342841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5" name="Freeform 872">
              <a:extLst>
                <a:ext uri="{FF2B5EF4-FFF2-40B4-BE49-F238E27FC236}">
                  <a16:creationId xmlns:a16="http://schemas.microsoft.com/office/drawing/2014/main" id="{BC12916A-DFC2-325D-583E-CC44C1CDD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1149" y="5341163"/>
              <a:ext cx="28523" cy="28523"/>
            </a:xfrm>
            <a:custGeom>
              <a:avLst/>
              <a:gdLst>
                <a:gd name="T0" fmla="*/ 40323247 w 17"/>
                <a:gd name="T1" fmla="*/ 40323247 h 17"/>
                <a:gd name="T2" fmla="*/ 0 w 17"/>
                <a:gd name="T3" fmla="*/ 40323247 h 17"/>
                <a:gd name="T4" fmla="*/ 0 w 17"/>
                <a:gd name="T5" fmla="*/ 0 h 17"/>
                <a:gd name="T6" fmla="*/ 40323247 w 17"/>
                <a:gd name="T7" fmla="*/ 0 h 17"/>
                <a:gd name="T8" fmla="*/ 40323247 w 17"/>
                <a:gd name="T9" fmla="*/ 40323247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6" name="Line 873">
              <a:extLst>
                <a:ext uri="{FF2B5EF4-FFF2-40B4-BE49-F238E27FC236}">
                  <a16:creationId xmlns:a16="http://schemas.microsoft.com/office/drawing/2014/main" id="{1F38A6B1-385A-905C-6316-E2762A830A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22827" y="5362975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7" name="Freeform 874">
              <a:extLst>
                <a:ext uri="{FF2B5EF4-FFF2-40B4-BE49-F238E27FC236}">
                  <a16:creationId xmlns:a16="http://schemas.microsoft.com/office/drawing/2014/main" id="{295A066F-3F2C-00B1-4749-5B38BE364C3F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9471" y="5361296"/>
              <a:ext cx="28522" cy="28523"/>
            </a:xfrm>
            <a:custGeom>
              <a:avLst/>
              <a:gdLst>
                <a:gd name="T0" fmla="*/ 40321753 w 17"/>
                <a:gd name="T1" fmla="*/ 40323247 h 17"/>
                <a:gd name="T2" fmla="*/ 0 w 17"/>
                <a:gd name="T3" fmla="*/ 0 h 17"/>
                <a:gd name="T4" fmla="*/ 40321753 w 17"/>
                <a:gd name="T5" fmla="*/ 0 h 17"/>
                <a:gd name="T6" fmla="*/ 40321753 w 17"/>
                <a:gd name="T7" fmla="*/ 20161624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8" name="Line 875">
              <a:extLst>
                <a:ext uri="{FF2B5EF4-FFF2-40B4-BE49-F238E27FC236}">
                  <a16:creationId xmlns:a16="http://schemas.microsoft.com/office/drawing/2014/main" id="{969DDB68-014A-3817-1109-3B43E4BEB7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22827" y="5347874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9" name="Freeform 876">
              <a:extLst>
                <a:ext uri="{FF2B5EF4-FFF2-40B4-BE49-F238E27FC236}">
                  <a16:creationId xmlns:a16="http://schemas.microsoft.com/office/drawing/2014/main" id="{3BBCA01E-BC82-0802-00CE-30926A80D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1149" y="5346197"/>
              <a:ext cx="28523" cy="28522"/>
            </a:xfrm>
            <a:custGeom>
              <a:avLst/>
              <a:gdLst>
                <a:gd name="T0" fmla="*/ 40323247 w 17"/>
                <a:gd name="T1" fmla="*/ 25201096 h 17"/>
                <a:gd name="T2" fmla="*/ 40323247 w 17"/>
                <a:gd name="T3" fmla="*/ 40321753 h 17"/>
                <a:gd name="T4" fmla="*/ 0 w 17"/>
                <a:gd name="T5" fmla="*/ 12599754 h 17"/>
                <a:gd name="T6" fmla="*/ 40323247 w 17"/>
                <a:gd name="T7" fmla="*/ 0 h 17"/>
                <a:gd name="T8" fmla="*/ 40323247 w 17"/>
                <a:gd name="T9" fmla="*/ 12599754 h 17"/>
                <a:gd name="T10" fmla="*/ 40323247 w 17"/>
                <a:gd name="T11" fmla="*/ 12599754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10"/>
                  </a:moveTo>
                  <a:lnTo>
                    <a:pt x="16" y="16"/>
                  </a:lnTo>
                  <a:lnTo>
                    <a:pt x="0" y="5"/>
                  </a:lnTo>
                  <a:lnTo>
                    <a:pt x="16" y="0"/>
                  </a:lnTo>
                  <a:lnTo>
                    <a:pt x="16" y="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80" name="Freeform 877">
              <a:extLst>
                <a:ext uri="{FF2B5EF4-FFF2-40B4-BE49-F238E27FC236}">
                  <a16:creationId xmlns:a16="http://schemas.microsoft.com/office/drawing/2014/main" id="{CDC5B3D5-75FF-6970-7D88-1ADBDACACFC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6183" y="5366330"/>
              <a:ext cx="28522" cy="28522"/>
            </a:xfrm>
            <a:custGeom>
              <a:avLst/>
              <a:gdLst>
                <a:gd name="T0" fmla="*/ 40321753 w 17"/>
                <a:gd name="T1" fmla="*/ 40321753 h 17"/>
                <a:gd name="T2" fmla="*/ 40321753 w 17"/>
                <a:gd name="T3" fmla="*/ 40321753 h 17"/>
                <a:gd name="T4" fmla="*/ 0 w 17"/>
                <a:gd name="T5" fmla="*/ 40321753 h 17"/>
                <a:gd name="T6" fmla="*/ 40321753 w 17"/>
                <a:gd name="T7" fmla="*/ 0 h 17"/>
                <a:gd name="T8" fmla="*/ 40321753 w 17"/>
                <a:gd name="T9" fmla="*/ 40321753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81" name="Freeform 878">
              <a:extLst>
                <a:ext uri="{FF2B5EF4-FFF2-40B4-BE49-F238E27FC236}">
                  <a16:creationId xmlns:a16="http://schemas.microsoft.com/office/drawing/2014/main" id="{5EBFA5CD-0CDA-1796-148B-DF4AB33BB96F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7860" y="5368008"/>
              <a:ext cx="28523" cy="28523"/>
            </a:xfrm>
            <a:custGeom>
              <a:avLst/>
              <a:gdLst>
                <a:gd name="T0" fmla="*/ 40323247 w 17"/>
                <a:gd name="T1" fmla="*/ 40323247 h 17"/>
                <a:gd name="T2" fmla="*/ 0 w 17"/>
                <a:gd name="T3" fmla="*/ 20161624 h 17"/>
                <a:gd name="T4" fmla="*/ 0 w 17"/>
                <a:gd name="T5" fmla="*/ 0 h 17"/>
                <a:gd name="T6" fmla="*/ 40323247 w 17"/>
                <a:gd name="T7" fmla="*/ 40323247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82" name="Line 879">
              <a:extLst>
                <a:ext uri="{FF2B5EF4-FFF2-40B4-BE49-F238E27FC236}">
                  <a16:creationId xmlns:a16="http://schemas.microsoft.com/office/drawing/2014/main" id="{D293A672-E439-9069-A4FD-5439C7648C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27860" y="5376397"/>
              <a:ext cx="5034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83" name="Freeform 880">
              <a:extLst>
                <a:ext uri="{FF2B5EF4-FFF2-40B4-BE49-F238E27FC236}">
                  <a16:creationId xmlns:a16="http://schemas.microsoft.com/office/drawing/2014/main" id="{647AE317-0C78-97F0-D999-99720D4483DF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6116" y="5361296"/>
              <a:ext cx="28522" cy="28523"/>
            </a:xfrm>
            <a:custGeom>
              <a:avLst/>
              <a:gdLst>
                <a:gd name="T0" fmla="*/ 27720411 w 17"/>
                <a:gd name="T1" fmla="*/ 35282841 h 17"/>
                <a:gd name="T2" fmla="*/ 15120657 w 17"/>
                <a:gd name="T3" fmla="*/ 40323247 h 17"/>
                <a:gd name="T4" fmla="*/ 15120657 w 17"/>
                <a:gd name="T5" fmla="*/ 35282841 h 17"/>
                <a:gd name="T6" fmla="*/ 10080438 w 17"/>
                <a:gd name="T7" fmla="*/ 27723026 h 17"/>
                <a:gd name="T8" fmla="*/ 2519316 w 17"/>
                <a:gd name="T9" fmla="*/ 20161624 h 17"/>
                <a:gd name="T10" fmla="*/ 2519316 w 17"/>
                <a:gd name="T11" fmla="*/ 20161624 h 17"/>
                <a:gd name="T12" fmla="*/ 0 w 17"/>
                <a:gd name="T13" fmla="*/ 12601808 h 17"/>
                <a:gd name="T14" fmla="*/ 0 w 17"/>
                <a:gd name="T15" fmla="*/ 5040406 h 17"/>
                <a:gd name="T16" fmla="*/ 2519316 w 17"/>
                <a:gd name="T17" fmla="*/ 0 h 17"/>
                <a:gd name="T18" fmla="*/ 7559535 w 17"/>
                <a:gd name="T19" fmla="*/ 5040406 h 17"/>
                <a:gd name="T20" fmla="*/ 15120657 w 17"/>
                <a:gd name="T21" fmla="*/ 5040406 h 17"/>
                <a:gd name="T22" fmla="*/ 10080438 w 17"/>
                <a:gd name="T23" fmla="*/ 10080812 h 17"/>
                <a:gd name="T24" fmla="*/ 10080438 w 17"/>
                <a:gd name="T25" fmla="*/ 12601808 h 17"/>
                <a:gd name="T26" fmla="*/ 10080438 w 17"/>
                <a:gd name="T27" fmla="*/ 12601808 h 17"/>
                <a:gd name="T28" fmla="*/ 10080438 w 17"/>
                <a:gd name="T29" fmla="*/ 20161624 h 17"/>
                <a:gd name="T30" fmla="*/ 10080438 w 17"/>
                <a:gd name="T31" fmla="*/ 20161624 h 17"/>
                <a:gd name="T32" fmla="*/ 10080438 w 17"/>
                <a:gd name="T33" fmla="*/ 17642214 h 17"/>
                <a:gd name="T34" fmla="*/ 15120657 w 17"/>
                <a:gd name="T35" fmla="*/ 12601808 h 17"/>
                <a:gd name="T36" fmla="*/ 15120657 w 17"/>
                <a:gd name="T37" fmla="*/ 5040406 h 17"/>
                <a:gd name="T38" fmla="*/ 15120657 w 17"/>
                <a:gd name="T39" fmla="*/ 5040406 h 17"/>
                <a:gd name="T40" fmla="*/ 20160876 w 17"/>
                <a:gd name="T41" fmla="*/ 5040406 h 17"/>
                <a:gd name="T42" fmla="*/ 22680192 w 17"/>
                <a:gd name="T43" fmla="*/ 10080812 h 17"/>
                <a:gd name="T44" fmla="*/ 27720411 w 17"/>
                <a:gd name="T45" fmla="*/ 17642214 h 17"/>
                <a:gd name="T46" fmla="*/ 40321753 w 17"/>
                <a:gd name="T47" fmla="*/ 32763432 h 1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7"/>
                <a:gd name="T73" fmla="*/ 0 h 17"/>
                <a:gd name="T74" fmla="*/ 17 w 17"/>
                <a:gd name="T75" fmla="*/ 17 h 1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7" h="17">
                  <a:moveTo>
                    <a:pt x="11" y="14"/>
                  </a:moveTo>
                  <a:lnTo>
                    <a:pt x="6" y="16"/>
                  </a:lnTo>
                  <a:lnTo>
                    <a:pt x="6" y="14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2"/>
                  </a:lnTo>
                  <a:lnTo>
                    <a:pt x="6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4" y="8"/>
                  </a:lnTo>
                  <a:lnTo>
                    <a:pt x="4" y="7"/>
                  </a:lnTo>
                  <a:lnTo>
                    <a:pt x="6" y="5"/>
                  </a:lnTo>
                  <a:lnTo>
                    <a:pt x="6" y="2"/>
                  </a:lnTo>
                  <a:lnTo>
                    <a:pt x="8" y="2"/>
                  </a:lnTo>
                  <a:lnTo>
                    <a:pt x="9" y="4"/>
                  </a:lnTo>
                  <a:lnTo>
                    <a:pt x="11" y="7"/>
                  </a:lnTo>
                  <a:lnTo>
                    <a:pt x="16" y="1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84" name="Line 881">
              <a:extLst>
                <a:ext uri="{FF2B5EF4-FFF2-40B4-BE49-F238E27FC236}">
                  <a16:creationId xmlns:a16="http://schemas.microsoft.com/office/drawing/2014/main" id="{C6203C2A-2BFC-7602-3BD5-0E7BFCCD47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32894" y="5373042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85" name="Line 882">
              <a:extLst>
                <a:ext uri="{FF2B5EF4-FFF2-40B4-BE49-F238E27FC236}">
                  <a16:creationId xmlns:a16="http://schemas.microsoft.com/office/drawing/2014/main" id="{CCBC4CD5-9380-CE51-323B-8B9026154A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31215" y="5373042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86" name="Line 883">
              <a:extLst>
                <a:ext uri="{FF2B5EF4-FFF2-40B4-BE49-F238E27FC236}">
                  <a16:creationId xmlns:a16="http://schemas.microsoft.com/office/drawing/2014/main" id="{D4C744B0-7E5A-5E5A-7252-28EF9FF311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031215" y="5373042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87" name="Line 884">
              <a:extLst>
                <a:ext uri="{FF2B5EF4-FFF2-40B4-BE49-F238E27FC236}">
                  <a16:creationId xmlns:a16="http://schemas.microsoft.com/office/drawing/2014/main" id="{2EEEB577-C3DC-8903-A82C-6CD3BB1328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32894" y="5373042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88" name="Freeform 885">
              <a:extLst>
                <a:ext uri="{FF2B5EF4-FFF2-40B4-BE49-F238E27FC236}">
                  <a16:creationId xmlns:a16="http://schemas.microsoft.com/office/drawing/2014/main" id="{ECF53CAF-ECC1-41C2-552D-101A63A4E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6249" y="5374719"/>
              <a:ext cx="1677" cy="28523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0323247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89" name="Freeform 886">
              <a:extLst>
                <a:ext uri="{FF2B5EF4-FFF2-40B4-BE49-F238E27FC236}">
                  <a16:creationId xmlns:a16="http://schemas.microsoft.com/office/drawing/2014/main" id="{5E59579C-27CB-8C2B-0612-0014C19E9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2894" y="5373042"/>
              <a:ext cx="28522" cy="28522"/>
            </a:xfrm>
            <a:custGeom>
              <a:avLst/>
              <a:gdLst>
                <a:gd name="T0" fmla="*/ 40321753 w 17"/>
                <a:gd name="T1" fmla="*/ 40321753 h 17"/>
                <a:gd name="T2" fmla="*/ 0 w 17"/>
                <a:gd name="T3" fmla="*/ 40321753 h 17"/>
                <a:gd name="T4" fmla="*/ 40321753 w 17"/>
                <a:gd name="T5" fmla="*/ 0 h 17"/>
                <a:gd name="T6" fmla="*/ 40321753 w 17"/>
                <a:gd name="T7" fmla="*/ 40321753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90" name="Line 887">
              <a:extLst>
                <a:ext uri="{FF2B5EF4-FFF2-40B4-BE49-F238E27FC236}">
                  <a16:creationId xmlns:a16="http://schemas.microsoft.com/office/drawing/2014/main" id="{FE91D9F0-D268-40DC-ED52-9A72EC2E38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39605" y="5371363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91" name="Freeform 888">
              <a:extLst>
                <a:ext uri="{FF2B5EF4-FFF2-40B4-BE49-F238E27FC236}">
                  <a16:creationId xmlns:a16="http://schemas.microsoft.com/office/drawing/2014/main" id="{011309B8-09EB-E1D7-7174-B9BA898DC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6249" y="5371363"/>
              <a:ext cx="28522" cy="28523"/>
            </a:xfrm>
            <a:custGeom>
              <a:avLst/>
              <a:gdLst>
                <a:gd name="T0" fmla="*/ 40321753 w 17"/>
                <a:gd name="T1" fmla="*/ 40323247 h 17"/>
                <a:gd name="T2" fmla="*/ 20160876 w 17"/>
                <a:gd name="T3" fmla="*/ 40323247 h 17"/>
                <a:gd name="T4" fmla="*/ 0 w 17"/>
                <a:gd name="T5" fmla="*/ 40323247 h 17"/>
                <a:gd name="T6" fmla="*/ 20160876 w 17"/>
                <a:gd name="T7" fmla="*/ 40323247 h 17"/>
                <a:gd name="T8" fmla="*/ 20160876 w 17"/>
                <a:gd name="T9" fmla="*/ 0 h 17"/>
                <a:gd name="T10" fmla="*/ 40321753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16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92" name="Freeform 889">
              <a:extLst>
                <a:ext uri="{FF2B5EF4-FFF2-40B4-BE49-F238E27FC236}">
                  <a16:creationId xmlns:a16="http://schemas.microsoft.com/office/drawing/2014/main" id="{E39B97BD-ABC9-0358-D623-CCB8B9E2C2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4571" y="5364652"/>
              <a:ext cx="28523" cy="28523"/>
            </a:xfrm>
            <a:custGeom>
              <a:avLst/>
              <a:gdLst>
                <a:gd name="T0" fmla="*/ 40323247 w 17"/>
                <a:gd name="T1" fmla="*/ 22682620 h 17"/>
                <a:gd name="T2" fmla="*/ 30242435 w 17"/>
                <a:gd name="T3" fmla="*/ 30242435 h 17"/>
                <a:gd name="T4" fmla="*/ 20161624 w 17"/>
                <a:gd name="T5" fmla="*/ 30242435 h 17"/>
                <a:gd name="T6" fmla="*/ 0 w 17"/>
                <a:gd name="T7" fmla="*/ 40323247 h 17"/>
                <a:gd name="T8" fmla="*/ 10080812 w 17"/>
                <a:gd name="T9" fmla="*/ 30242435 h 17"/>
                <a:gd name="T10" fmla="*/ 10080812 w 17"/>
                <a:gd name="T11" fmla="*/ 22682620 h 17"/>
                <a:gd name="T12" fmla="*/ 10080812 w 17"/>
                <a:gd name="T13" fmla="*/ 22682620 h 17"/>
                <a:gd name="T14" fmla="*/ 10080812 w 17"/>
                <a:gd name="T15" fmla="*/ 15121218 h 17"/>
                <a:gd name="T16" fmla="*/ 30242435 w 17"/>
                <a:gd name="T17" fmla="*/ 0 h 17"/>
                <a:gd name="T18" fmla="*/ 30242435 w 17"/>
                <a:gd name="T19" fmla="*/ 0 h 17"/>
                <a:gd name="T20" fmla="*/ 40323247 w 17"/>
                <a:gd name="T21" fmla="*/ 7561403 h 17"/>
                <a:gd name="T22" fmla="*/ 40323247 w 17"/>
                <a:gd name="T23" fmla="*/ 22682620 h 1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7"/>
                <a:gd name="T37" fmla="*/ 0 h 17"/>
                <a:gd name="T38" fmla="*/ 17 w 17"/>
                <a:gd name="T39" fmla="*/ 17 h 1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7" h="17">
                  <a:moveTo>
                    <a:pt x="16" y="9"/>
                  </a:moveTo>
                  <a:lnTo>
                    <a:pt x="12" y="12"/>
                  </a:lnTo>
                  <a:lnTo>
                    <a:pt x="8" y="12"/>
                  </a:lnTo>
                  <a:lnTo>
                    <a:pt x="0" y="16"/>
                  </a:lnTo>
                  <a:lnTo>
                    <a:pt x="4" y="12"/>
                  </a:lnTo>
                  <a:lnTo>
                    <a:pt x="4" y="9"/>
                  </a:lnTo>
                  <a:lnTo>
                    <a:pt x="4" y="6"/>
                  </a:lnTo>
                  <a:lnTo>
                    <a:pt x="12" y="0"/>
                  </a:lnTo>
                  <a:lnTo>
                    <a:pt x="16" y="3"/>
                  </a:lnTo>
                  <a:lnTo>
                    <a:pt x="16" y="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93" name="Line 890">
              <a:extLst>
                <a:ext uri="{FF2B5EF4-FFF2-40B4-BE49-F238E27FC236}">
                  <a16:creationId xmlns:a16="http://schemas.microsoft.com/office/drawing/2014/main" id="{A23CD4DB-ADCF-5B03-2C86-631D53D2A0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44638" y="5341163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94" name="Freeform 891">
              <a:extLst>
                <a:ext uri="{FF2B5EF4-FFF2-40B4-BE49-F238E27FC236}">
                  <a16:creationId xmlns:a16="http://schemas.microsoft.com/office/drawing/2014/main" id="{D8EC4061-891A-7B9D-6639-2D35AF5C68AB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9471" y="5341163"/>
              <a:ext cx="28522" cy="31879"/>
            </a:xfrm>
            <a:custGeom>
              <a:avLst/>
              <a:gdLst>
                <a:gd name="T0" fmla="*/ 40321753 w 17"/>
                <a:gd name="T1" fmla="*/ 5040396 h 19"/>
                <a:gd name="T2" fmla="*/ 32760631 w 17"/>
                <a:gd name="T3" fmla="*/ 10080792 h 19"/>
                <a:gd name="T4" fmla="*/ 32760631 w 17"/>
                <a:gd name="T5" fmla="*/ 15121188 h 19"/>
                <a:gd name="T6" fmla="*/ 40321753 w 17"/>
                <a:gd name="T7" fmla="*/ 20161584 h 19"/>
                <a:gd name="T8" fmla="*/ 35281534 w 17"/>
                <a:gd name="T9" fmla="*/ 22682576 h 19"/>
                <a:gd name="T10" fmla="*/ 32760631 w 17"/>
                <a:gd name="T11" fmla="*/ 22682576 h 19"/>
                <a:gd name="T12" fmla="*/ 32760631 w 17"/>
                <a:gd name="T13" fmla="*/ 25201980 h 19"/>
                <a:gd name="T14" fmla="*/ 32760631 w 17"/>
                <a:gd name="T15" fmla="*/ 30242376 h 19"/>
                <a:gd name="T16" fmla="*/ 30241315 w 17"/>
                <a:gd name="T17" fmla="*/ 32763368 h 19"/>
                <a:gd name="T18" fmla="*/ 22680192 w 17"/>
                <a:gd name="T19" fmla="*/ 40323168 h 19"/>
                <a:gd name="T20" fmla="*/ 20160876 w 17"/>
                <a:gd name="T21" fmla="*/ 45363564 h 19"/>
                <a:gd name="T22" fmla="*/ 17639973 w 17"/>
                <a:gd name="T23" fmla="*/ 45363564 h 19"/>
                <a:gd name="T24" fmla="*/ 17639973 w 17"/>
                <a:gd name="T25" fmla="*/ 40323168 h 19"/>
                <a:gd name="T26" fmla="*/ 12599754 w 17"/>
                <a:gd name="T27" fmla="*/ 40323168 h 19"/>
                <a:gd name="T28" fmla="*/ 10080438 w 17"/>
                <a:gd name="T29" fmla="*/ 32763368 h 19"/>
                <a:gd name="T30" fmla="*/ 12599754 w 17"/>
                <a:gd name="T31" fmla="*/ 30242376 h 19"/>
                <a:gd name="T32" fmla="*/ 15120657 w 17"/>
                <a:gd name="T33" fmla="*/ 32763368 h 19"/>
                <a:gd name="T34" fmla="*/ 20160876 w 17"/>
                <a:gd name="T35" fmla="*/ 25201980 h 19"/>
                <a:gd name="T36" fmla="*/ 25201096 w 17"/>
                <a:gd name="T37" fmla="*/ 25201980 h 19"/>
                <a:gd name="T38" fmla="*/ 30241315 w 17"/>
                <a:gd name="T39" fmla="*/ 25201980 h 19"/>
                <a:gd name="T40" fmla="*/ 32760631 w 17"/>
                <a:gd name="T41" fmla="*/ 25201980 h 19"/>
                <a:gd name="T42" fmla="*/ 32760631 w 17"/>
                <a:gd name="T43" fmla="*/ 22682576 h 19"/>
                <a:gd name="T44" fmla="*/ 30241315 w 17"/>
                <a:gd name="T45" fmla="*/ 20161584 h 19"/>
                <a:gd name="T46" fmla="*/ 30241315 w 17"/>
                <a:gd name="T47" fmla="*/ 25201980 h 19"/>
                <a:gd name="T48" fmla="*/ 27720411 w 17"/>
                <a:gd name="T49" fmla="*/ 25201980 h 19"/>
                <a:gd name="T50" fmla="*/ 25201096 w 17"/>
                <a:gd name="T51" fmla="*/ 22682576 h 19"/>
                <a:gd name="T52" fmla="*/ 20160876 w 17"/>
                <a:gd name="T53" fmla="*/ 22682576 h 19"/>
                <a:gd name="T54" fmla="*/ 20160876 w 17"/>
                <a:gd name="T55" fmla="*/ 20161584 h 19"/>
                <a:gd name="T56" fmla="*/ 20160876 w 17"/>
                <a:gd name="T57" fmla="*/ 17642180 h 19"/>
                <a:gd name="T58" fmla="*/ 25201096 w 17"/>
                <a:gd name="T59" fmla="*/ 22682576 h 19"/>
                <a:gd name="T60" fmla="*/ 25201096 w 17"/>
                <a:gd name="T61" fmla="*/ 20161584 h 19"/>
                <a:gd name="T62" fmla="*/ 25201096 w 17"/>
                <a:gd name="T63" fmla="*/ 17642180 h 19"/>
                <a:gd name="T64" fmla="*/ 20160876 w 17"/>
                <a:gd name="T65" fmla="*/ 15121188 h 19"/>
                <a:gd name="T66" fmla="*/ 17639973 w 17"/>
                <a:gd name="T67" fmla="*/ 17642180 h 19"/>
                <a:gd name="T68" fmla="*/ 17639973 w 17"/>
                <a:gd name="T69" fmla="*/ 17642180 h 19"/>
                <a:gd name="T70" fmla="*/ 20160876 w 17"/>
                <a:gd name="T71" fmla="*/ 22682576 h 19"/>
                <a:gd name="T72" fmla="*/ 20160876 w 17"/>
                <a:gd name="T73" fmla="*/ 25201980 h 19"/>
                <a:gd name="T74" fmla="*/ 15120657 w 17"/>
                <a:gd name="T75" fmla="*/ 27722972 h 19"/>
                <a:gd name="T76" fmla="*/ 10080438 w 17"/>
                <a:gd name="T77" fmla="*/ 30242376 h 19"/>
                <a:gd name="T78" fmla="*/ 5040219 w 17"/>
                <a:gd name="T79" fmla="*/ 30242376 h 19"/>
                <a:gd name="T80" fmla="*/ 2519316 w 17"/>
                <a:gd name="T81" fmla="*/ 27722972 h 19"/>
                <a:gd name="T82" fmla="*/ 0 w 17"/>
                <a:gd name="T83" fmla="*/ 22682576 h 19"/>
                <a:gd name="T84" fmla="*/ 2519316 w 17"/>
                <a:gd name="T85" fmla="*/ 22682576 h 19"/>
                <a:gd name="T86" fmla="*/ 5040219 w 17"/>
                <a:gd name="T87" fmla="*/ 20161584 h 19"/>
                <a:gd name="T88" fmla="*/ 40321753 w 17"/>
                <a:gd name="T89" fmla="*/ 0 h 1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7"/>
                <a:gd name="T136" fmla="*/ 0 h 19"/>
                <a:gd name="T137" fmla="*/ 17 w 17"/>
                <a:gd name="T138" fmla="*/ 19 h 19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7" h="19">
                  <a:moveTo>
                    <a:pt x="16" y="2"/>
                  </a:moveTo>
                  <a:lnTo>
                    <a:pt x="13" y="4"/>
                  </a:lnTo>
                  <a:lnTo>
                    <a:pt x="13" y="6"/>
                  </a:lnTo>
                  <a:lnTo>
                    <a:pt x="16" y="8"/>
                  </a:lnTo>
                  <a:lnTo>
                    <a:pt x="14" y="9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2" y="13"/>
                  </a:lnTo>
                  <a:lnTo>
                    <a:pt x="9" y="16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4" y="13"/>
                  </a:lnTo>
                  <a:lnTo>
                    <a:pt x="5" y="12"/>
                  </a:lnTo>
                  <a:lnTo>
                    <a:pt x="6" y="13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3" y="10"/>
                  </a:lnTo>
                  <a:lnTo>
                    <a:pt x="13" y="9"/>
                  </a:lnTo>
                  <a:lnTo>
                    <a:pt x="12" y="8"/>
                  </a:lnTo>
                  <a:lnTo>
                    <a:pt x="12" y="10"/>
                  </a:lnTo>
                  <a:lnTo>
                    <a:pt x="11" y="10"/>
                  </a:lnTo>
                  <a:lnTo>
                    <a:pt x="10" y="9"/>
                  </a:lnTo>
                  <a:lnTo>
                    <a:pt x="8" y="9"/>
                  </a:lnTo>
                  <a:lnTo>
                    <a:pt x="8" y="8"/>
                  </a:lnTo>
                  <a:lnTo>
                    <a:pt x="8" y="7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8" y="6"/>
                  </a:lnTo>
                  <a:lnTo>
                    <a:pt x="7" y="7"/>
                  </a:lnTo>
                  <a:lnTo>
                    <a:pt x="8" y="9"/>
                  </a:lnTo>
                  <a:lnTo>
                    <a:pt x="8" y="10"/>
                  </a:lnTo>
                  <a:lnTo>
                    <a:pt x="6" y="11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1" y="11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8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95" name="Freeform 892">
              <a:extLst>
                <a:ext uri="{FF2B5EF4-FFF2-40B4-BE49-F238E27FC236}">
                  <a16:creationId xmlns:a16="http://schemas.microsoft.com/office/drawing/2014/main" id="{39908F45-E34D-D1BE-5C4F-5C8F36806CF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1282" y="5356264"/>
              <a:ext cx="28523" cy="28522"/>
            </a:xfrm>
            <a:custGeom>
              <a:avLst/>
              <a:gdLst>
                <a:gd name="T0" fmla="*/ 40323247 w 17"/>
                <a:gd name="T1" fmla="*/ 12599754 h 17"/>
                <a:gd name="T2" fmla="*/ 30242435 w 17"/>
                <a:gd name="T3" fmla="*/ 40321753 h 17"/>
                <a:gd name="T4" fmla="*/ 20161624 w 17"/>
                <a:gd name="T5" fmla="*/ 40321753 h 17"/>
                <a:gd name="T6" fmla="*/ 0 w 17"/>
                <a:gd name="T7" fmla="*/ 25201096 h 17"/>
                <a:gd name="T8" fmla="*/ 0 w 17"/>
                <a:gd name="T9" fmla="*/ 12599754 h 17"/>
                <a:gd name="T10" fmla="*/ 20161624 w 17"/>
                <a:gd name="T11" fmla="*/ 0 h 17"/>
                <a:gd name="T12" fmla="*/ 20161624 w 17"/>
                <a:gd name="T13" fmla="*/ 12599754 h 17"/>
                <a:gd name="T14" fmla="*/ 30242435 w 17"/>
                <a:gd name="T15" fmla="*/ 12599754 h 17"/>
                <a:gd name="T16" fmla="*/ 40323247 w 17"/>
                <a:gd name="T17" fmla="*/ 12599754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16" y="5"/>
                  </a:moveTo>
                  <a:lnTo>
                    <a:pt x="12" y="16"/>
                  </a:lnTo>
                  <a:lnTo>
                    <a:pt x="8" y="16"/>
                  </a:lnTo>
                  <a:lnTo>
                    <a:pt x="0" y="10"/>
                  </a:lnTo>
                  <a:lnTo>
                    <a:pt x="0" y="5"/>
                  </a:lnTo>
                  <a:lnTo>
                    <a:pt x="8" y="0"/>
                  </a:lnTo>
                  <a:lnTo>
                    <a:pt x="8" y="5"/>
                  </a:lnTo>
                  <a:lnTo>
                    <a:pt x="12" y="5"/>
                  </a:lnTo>
                  <a:lnTo>
                    <a:pt x="16" y="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96" name="Freeform 893">
              <a:extLst>
                <a:ext uri="{FF2B5EF4-FFF2-40B4-BE49-F238E27FC236}">
                  <a16:creationId xmlns:a16="http://schemas.microsoft.com/office/drawing/2014/main" id="{775AFE20-49CD-6F7C-BC41-E4C01F048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4304" y="5368008"/>
              <a:ext cx="55368" cy="36912"/>
            </a:xfrm>
            <a:custGeom>
              <a:avLst/>
              <a:gdLst>
                <a:gd name="T0" fmla="*/ 80645770 w 33"/>
                <a:gd name="T1" fmla="*/ 5040313 h 22"/>
                <a:gd name="T2" fmla="*/ 80645770 w 33"/>
                <a:gd name="T3" fmla="*/ 7559675 h 22"/>
                <a:gd name="T4" fmla="*/ 75605409 w 33"/>
                <a:gd name="T5" fmla="*/ 12601575 h 22"/>
                <a:gd name="T6" fmla="*/ 42843859 w 33"/>
                <a:gd name="T7" fmla="*/ 30241875 h 22"/>
                <a:gd name="T8" fmla="*/ 20161442 w 33"/>
                <a:gd name="T9" fmla="*/ 42843450 h 22"/>
                <a:gd name="T10" fmla="*/ 15121082 w 33"/>
                <a:gd name="T11" fmla="*/ 47883763 h 22"/>
                <a:gd name="T12" fmla="*/ 7561335 w 33"/>
                <a:gd name="T13" fmla="*/ 52924075 h 22"/>
                <a:gd name="T14" fmla="*/ 2520974 w 33"/>
                <a:gd name="T15" fmla="*/ 52924075 h 22"/>
                <a:gd name="T16" fmla="*/ 0 w 33"/>
                <a:gd name="T17" fmla="*/ 52924075 h 22"/>
                <a:gd name="T18" fmla="*/ 2520974 w 33"/>
                <a:gd name="T19" fmla="*/ 47883763 h 22"/>
                <a:gd name="T20" fmla="*/ 10080721 w 33"/>
                <a:gd name="T21" fmla="*/ 42843450 h 22"/>
                <a:gd name="T22" fmla="*/ 10080721 w 33"/>
                <a:gd name="T23" fmla="*/ 42843450 h 22"/>
                <a:gd name="T24" fmla="*/ 10080721 w 33"/>
                <a:gd name="T25" fmla="*/ 35282188 h 22"/>
                <a:gd name="T26" fmla="*/ 5040361 w 33"/>
                <a:gd name="T27" fmla="*/ 27722513 h 22"/>
                <a:gd name="T28" fmla="*/ 7561335 w 33"/>
                <a:gd name="T29" fmla="*/ 25201563 h 22"/>
                <a:gd name="T30" fmla="*/ 17642056 w 33"/>
                <a:gd name="T31" fmla="*/ 15120938 h 22"/>
                <a:gd name="T32" fmla="*/ 20161442 w 33"/>
                <a:gd name="T33" fmla="*/ 15120938 h 22"/>
                <a:gd name="T34" fmla="*/ 20161442 w 33"/>
                <a:gd name="T35" fmla="*/ 12601575 h 22"/>
                <a:gd name="T36" fmla="*/ 20161442 w 33"/>
                <a:gd name="T37" fmla="*/ 12601575 h 22"/>
                <a:gd name="T38" fmla="*/ 30242164 w 33"/>
                <a:gd name="T39" fmla="*/ 2520950 h 22"/>
                <a:gd name="T40" fmla="*/ 32763138 w 33"/>
                <a:gd name="T41" fmla="*/ 0 h 22"/>
                <a:gd name="T42" fmla="*/ 35282524 w 33"/>
                <a:gd name="T43" fmla="*/ 10080625 h 22"/>
                <a:gd name="T44" fmla="*/ 35282524 w 33"/>
                <a:gd name="T45" fmla="*/ 12601575 h 22"/>
                <a:gd name="T46" fmla="*/ 37803498 w 33"/>
                <a:gd name="T47" fmla="*/ 10080625 h 22"/>
                <a:gd name="T48" fmla="*/ 40322885 w 33"/>
                <a:gd name="T49" fmla="*/ 12601575 h 22"/>
                <a:gd name="T50" fmla="*/ 35282524 w 33"/>
                <a:gd name="T51" fmla="*/ 15120938 h 22"/>
                <a:gd name="T52" fmla="*/ 35282524 w 33"/>
                <a:gd name="T53" fmla="*/ 20161250 h 22"/>
                <a:gd name="T54" fmla="*/ 35282524 w 33"/>
                <a:gd name="T55" fmla="*/ 22682200 h 22"/>
                <a:gd name="T56" fmla="*/ 37803498 w 33"/>
                <a:gd name="T57" fmla="*/ 22682200 h 22"/>
                <a:gd name="T58" fmla="*/ 40322885 w 33"/>
                <a:gd name="T59" fmla="*/ 15120938 h 22"/>
                <a:gd name="T60" fmla="*/ 42843859 w 33"/>
                <a:gd name="T61" fmla="*/ 22682200 h 22"/>
                <a:gd name="T62" fmla="*/ 47884220 w 33"/>
                <a:gd name="T63" fmla="*/ 22682200 h 22"/>
                <a:gd name="T64" fmla="*/ 50403606 w 33"/>
                <a:gd name="T65" fmla="*/ 17640300 h 22"/>
                <a:gd name="T66" fmla="*/ 57964941 w 33"/>
                <a:gd name="T67" fmla="*/ 12601575 h 22"/>
                <a:gd name="T68" fmla="*/ 63005301 w 33"/>
                <a:gd name="T69" fmla="*/ 12601575 h 22"/>
                <a:gd name="T70" fmla="*/ 68045662 w 33"/>
                <a:gd name="T71" fmla="*/ 7559675 h 22"/>
                <a:gd name="T72" fmla="*/ 75605409 w 33"/>
                <a:gd name="T73" fmla="*/ 5040313 h 22"/>
                <a:gd name="T74" fmla="*/ 78126383 w 33"/>
                <a:gd name="T75" fmla="*/ 2520950 h 22"/>
                <a:gd name="T76" fmla="*/ 80645770 w 33"/>
                <a:gd name="T77" fmla="*/ 5040313 h 2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3"/>
                <a:gd name="T118" fmla="*/ 0 h 22"/>
                <a:gd name="T119" fmla="*/ 33 w 33"/>
                <a:gd name="T120" fmla="*/ 22 h 2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3" h="22">
                  <a:moveTo>
                    <a:pt x="32" y="2"/>
                  </a:moveTo>
                  <a:lnTo>
                    <a:pt x="32" y="3"/>
                  </a:lnTo>
                  <a:lnTo>
                    <a:pt x="30" y="5"/>
                  </a:lnTo>
                  <a:lnTo>
                    <a:pt x="17" y="12"/>
                  </a:lnTo>
                  <a:lnTo>
                    <a:pt x="8" y="17"/>
                  </a:lnTo>
                  <a:lnTo>
                    <a:pt x="6" y="19"/>
                  </a:lnTo>
                  <a:lnTo>
                    <a:pt x="3" y="21"/>
                  </a:lnTo>
                  <a:lnTo>
                    <a:pt x="1" y="21"/>
                  </a:lnTo>
                  <a:lnTo>
                    <a:pt x="0" y="21"/>
                  </a:lnTo>
                  <a:lnTo>
                    <a:pt x="1" y="19"/>
                  </a:lnTo>
                  <a:lnTo>
                    <a:pt x="4" y="17"/>
                  </a:lnTo>
                  <a:lnTo>
                    <a:pt x="4" y="14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7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12" y="1"/>
                  </a:lnTo>
                  <a:lnTo>
                    <a:pt x="13" y="0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5" y="4"/>
                  </a:lnTo>
                  <a:lnTo>
                    <a:pt x="16" y="5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9"/>
                  </a:lnTo>
                  <a:lnTo>
                    <a:pt x="15" y="9"/>
                  </a:lnTo>
                  <a:lnTo>
                    <a:pt x="16" y="6"/>
                  </a:lnTo>
                  <a:lnTo>
                    <a:pt x="17" y="9"/>
                  </a:lnTo>
                  <a:lnTo>
                    <a:pt x="19" y="9"/>
                  </a:lnTo>
                  <a:lnTo>
                    <a:pt x="20" y="7"/>
                  </a:lnTo>
                  <a:lnTo>
                    <a:pt x="23" y="5"/>
                  </a:lnTo>
                  <a:lnTo>
                    <a:pt x="25" y="5"/>
                  </a:lnTo>
                  <a:lnTo>
                    <a:pt x="27" y="3"/>
                  </a:lnTo>
                  <a:lnTo>
                    <a:pt x="30" y="2"/>
                  </a:lnTo>
                  <a:lnTo>
                    <a:pt x="31" y="1"/>
                  </a:lnTo>
                  <a:lnTo>
                    <a:pt x="32" y="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97" name="Line 894">
              <a:extLst>
                <a:ext uri="{FF2B5EF4-FFF2-40B4-BE49-F238E27FC236}">
                  <a16:creationId xmlns:a16="http://schemas.microsoft.com/office/drawing/2014/main" id="{25DF5C15-7FDC-F228-B326-70DB54064A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61416" y="5287473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98" name="Freeform 895">
              <a:extLst>
                <a:ext uri="{FF2B5EF4-FFF2-40B4-BE49-F238E27FC236}">
                  <a16:creationId xmlns:a16="http://schemas.microsoft.com/office/drawing/2014/main" id="{5453A55A-77A2-1523-3A1E-1F64278F81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1416" y="5287473"/>
              <a:ext cx="1678" cy="28523"/>
            </a:xfrm>
            <a:custGeom>
              <a:avLst/>
              <a:gdLst>
                <a:gd name="T0" fmla="*/ 0 w 1"/>
                <a:gd name="T1" fmla="*/ 40323247 h 17"/>
                <a:gd name="T2" fmla="*/ 0 w 1"/>
                <a:gd name="T3" fmla="*/ 0 h 17"/>
                <a:gd name="T4" fmla="*/ 0 w 1"/>
                <a:gd name="T5" fmla="*/ 0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16"/>
                  </a:move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99" name="Freeform 896">
              <a:extLst>
                <a:ext uri="{FF2B5EF4-FFF2-40B4-BE49-F238E27FC236}">
                  <a16:creationId xmlns:a16="http://schemas.microsoft.com/office/drawing/2014/main" id="{B4EEEACC-25E0-12D9-6BCB-305145C72F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4771" y="5295863"/>
              <a:ext cx="28523" cy="28522"/>
            </a:xfrm>
            <a:custGeom>
              <a:avLst/>
              <a:gdLst>
                <a:gd name="T0" fmla="*/ 40323247 w 17"/>
                <a:gd name="T1" fmla="*/ 0 h 17"/>
                <a:gd name="T2" fmla="*/ 40323247 w 17"/>
                <a:gd name="T3" fmla="*/ 20160876 h 17"/>
                <a:gd name="T4" fmla="*/ 0 w 17"/>
                <a:gd name="T5" fmla="*/ 40321753 h 17"/>
                <a:gd name="T6" fmla="*/ 0 w 17"/>
                <a:gd name="T7" fmla="*/ 20160876 h 17"/>
                <a:gd name="T8" fmla="*/ 0 w 17"/>
                <a:gd name="T9" fmla="*/ 20160876 h 17"/>
                <a:gd name="T10" fmla="*/ 40323247 w 17"/>
                <a:gd name="T11" fmla="*/ 20160876 h 17"/>
                <a:gd name="T12" fmla="*/ 40323247 w 17"/>
                <a:gd name="T13" fmla="*/ 0 h 17"/>
                <a:gd name="T14" fmla="*/ 40323247 w 17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16" y="0"/>
                  </a:moveTo>
                  <a:lnTo>
                    <a:pt x="16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16" y="8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0" name="Line 897">
              <a:extLst>
                <a:ext uri="{FF2B5EF4-FFF2-40B4-BE49-F238E27FC236}">
                  <a16:creationId xmlns:a16="http://schemas.microsoft.com/office/drawing/2014/main" id="{9E026C5E-BC4D-64B8-CB0D-9C3816FEC7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71483" y="5332774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1" name="Freeform 898">
              <a:extLst>
                <a:ext uri="{FF2B5EF4-FFF2-40B4-BE49-F238E27FC236}">
                  <a16:creationId xmlns:a16="http://schemas.microsoft.com/office/drawing/2014/main" id="{43AA6376-6590-F655-2705-8E74CE1C0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1483" y="5332774"/>
              <a:ext cx="28523" cy="28522"/>
            </a:xfrm>
            <a:custGeom>
              <a:avLst/>
              <a:gdLst>
                <a:gd name="T0" fmla="*/ 0 w 17"/>
                <a:gd name="T1" fmla="*/ 40321753 h 17"/>
                <a:gd name="T2" fmla="*/ 0 w 17"/>
                <a:gd name="T3" fmla="*/ 0 h 17"/>
                <a:gd name="T4" fmla="*/ 40323247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2" name="Line 899">
              <a:extLst>
                <a:ext uri="{FF2B5EF4-FFF2-40B4-BE49-F238E27FC236}">
                  <a16:creationId xmlns:a16="http://schemas.microsoft.com/office/drawing/2014/main" id="{85161DED-3854-69E2-439F-AA84CF2097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74838" y="5344518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3" name="Freeform 900">
              <a:extLst>
                <a:ext uri="{FF2B5EF4-FFF2-40B4-BE49-F238E27FC236}">
                  <a16:creationId xmlns:a16="http://schemas.microsoft.com/office/drawing/2014/main" id="{5802C1E0-78E2-2169-6842-8EBBBCAC97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2960" y="5319352"/>
              <a:ext cx="35233" cy="41944"/>
            </a:xfrm>
            <a:custGeom>
              <a:avLst/>
              <a:gdLst>
                <a:gd name="T0" fmla="*/ 40321895 w 21"/>
                <a:gd name="T1" fmla="*/ 40321992 h 25"/>
                <a:gd name="T2" fmla="*/ 42841220 w 21"/>
                <a:gd name="T3" fmla="*/ 42841323 h 25"/>
                <a:gd name="T4" fmla="*/ 32760746 w 21"/>
                <a:gd name="T5" fmla="*/ 50402490 h 25"/>
                <a:gd name="T6" fmla="*/ 32760746 w 21"/>
                <a:gd name="T7" fmla="*/ 55442739 h 25"/>
                <a:gd name="T8" fmla="*/ 20160948 w 21"/>
                <a:gd name="T9" fmla="*/ 57962070 h 25"/>
                <a:gd name="T10" fmla="*/ 17640035 w 21"/>
                <a:gd name="T11" fmla="*/ 47881572 h 25"/>
                <a:gd name="T12" fmla="*/ 25201185 w 21"/>
                <a:gd name="T13" fmla="*/ 42841323 h 25"/>
                <a:gd name="T14" fmla="*/ 30241421 w 21"/>
                <a:gd name="T15" fmla="*/ 35281743 h 25"/>
                <a:gd name="T16" fmla="*/ 27720509 w 21"/>
                <a:gd name="T17" fmla="*/ 35281743 h 25"/>
                <a:gd name="T18" fmla="*/ 17640035 w 21"/>
                <a:gd name="T19" fmla="*/ 42841323 h 25"/>
                <a:gd name="T20" fmla="*/ 15120711 w 21"/>
                <a:gd name="T21" fmla="*/ 50402490 h 25"/>
                <a:gd name="T22" fmla="*/ 20160948 w 21"/>
                <a:gd name="T23" fmla="*/ 55442739 h 25"/>
                <a:gd name="T24" fmla="*/ 15120711 w 21"/>
                <a:gd name="T25" fmla="*/ 60482988 h 25"/>
                <a:gd name="T26" fmla="*/ 10080474 w 21"/>
                <a:gd name="T27" fmla="*/ 57962070 h 25"/>
                <a:gd name="T28" fmla="*/ 10080474 w 21"/>
                <a:gd name="T29" fmla="*/ 50402490 h 25"/>
                <a:gd name="T30" fmla="*/ 5040237 w 21"/>
                <a:gd name="T31" fmla="*/ 55442739 h 25"/>
                <a:gd name="T32" fmla="*/ 0 w 21"/>
                <a:gd name="T33" fmla="*/ 47881572 h 25"/>
                <a:gd name="T34" fmla="*/ 2519325 w 21"/>
                <a:gd name="T35" fmla="*/ 42841323 h 25"/>
                <a:gd name="T36" fmla="*/ 2519325 w 21"/>
                <a:gd name="T37" fmla="*/ 37801074 h 25"/>
                <a:gd name="T38" fmla="*/ 35281658 w 21"/>
                <a:gd name="T39" fmla="*/ 5040249 h 25"/>
                <a:gd name="T40" fmla="*/ 45362132 w 21"/>
                <a:gd name="T41" fmla="*/ 5040249 h 25"/>
                <a:gd name="T42" fmla="*/ 40321895 w 21"/>
                <a:gd name="T43" fmla="*/ 5040249 h 25"/>
                <a:gd name="T44" fmla="*/ 40321895 w 21"/>
                <a:gd name="T45" fmla="*/ 10080498 h 25"/>
                <a:gd name="T46" fmla="*/ 35281658 w 21"/>
                <a:gd name="T47" fmla="*/ 12599829 h 25"/>
                <a:gd name="T48" fmla="*/ 32760746 w 21"/>
                <a:gd name="T49" fmla="*/ 15120747 h 25"/>
                <a:gd name="T50" fmla="*/ 35281658 w 21"/>
                <a:gd name="T51" fmla="*/ 17640078 h 25"/>
                <a:gd name="T52" fmla="*/ 37800983 w 21"/>
                <a:gd name="T53" fmla="*/ 25201245 h 25"/>
                <a:gd name="T54" fmla="*/ 40321895 w 21"/>
                <a:gd name="T55" fmla="*/ 25201245 h 25"/>
                <a:gd name="T56" fmla="*/ 42841220 w 21"/>
                <a:gd name="T57" fmla="*/ 22680327 h 25"/>
                <a:gd name="T58" fmla="*/ 40321895 w 21"/>
                <a:gd name="T59" fmla="*/ 27720576 h 25"/>
                <a:gd name="T60" fmla="*/ 40321895 w 21"/>
                <a:gd name="T61" fmla="*/ 35281743 h 25"/>
                <a:gd name="T62" fmla="*/ 50402369 w 21"/>
                <a:gd name="T63" fmla="*/ 37801074 h 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"/>
                <a:gd name="T97" fmla="*/ 0 h 25"/>
                <a:gd name="T98" fmla="*/ 21 w 21"/>
                <a:gd name="T99" fmla="*/ 25 h 2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" h="25">
                  <a:moveTo>
                    <a:pt x="19" y="15"/>
                  </a:moveTo>
                  <a:lnTo>
                    <a:pt x="16" y="16"/>
                  </a:lnTo>
                  <a:lnTo>
                    <a:pt x="17" y="16"/>
                  </a:lnTo>
                  <a:lnTo>
                    <a:pt x="17" y="17"/>
                  </a:lnTo>
                  <a:lnTo>
                    <a:pt x="13" y="19"/>
                  </a:lnTo>
                  <a:lnTo>
                    <a:pt x="13" y="20"/>
                  </a:lnTo>
                  <a:lnTo>
                    <a:pt x="12" y="21"/>
                  </a:lnTo>
                  <a:lnTo>
                    <a:pt x="13" y="22"/>
                  </a:lnTo>
                  <a:lnTo>
                    <a:pt x="12" y="22"/>
                  </a:lnTo>
                  <a:lnTo>
                    <a:pt x="8" y="23"/>
                  </a:lnTo>
                  <a:lnTo>
                    <a:pt x="8" y="20"/>
                  </a:lnTo>
                  <a:lnTo>
                    <a:pt x="7" y="19"/>
                  </a:lnTo>
                  <a:lnTo>
                    <a:pt x="10" y="17"/>
                  </a:lnTo>
                  <a:lnTo>
                    <a:pt x="11" y="15"/>
                  </a:lnTo>
                  <a:lnTo>
                    <a:pt x="12" y="14"/>
                  </a:lnTo>
                  <a:lnTo>
                    <a:pt x="11" y="13"/>
                  </a:lnTo>
                  <a:lnTo>
                    <a:pt x="11" y="14"/>
                  </a:lnTo>
                  <a:lnTo>
                    <a:pt x="9" y="16"/>
                  </a:lnTo>
                  <a:lnTo>
                    <a:pt x="7" y="17"/>
                  </a:lnTo>
                  <a:lnTo>
                    <a:pt x="6" y="19"/>
                  </a:lnTo>
                  <a:lnTo>
                    <a:pt x="6" y="20"/>
                  </a:lnTo>
                  <a:lnTo>
                    <a:pt x="8" y="21"/>
                  </a:lnTo>
                  <a:lnTo>
                    <a:pt x="8" y="22"/>
                  </a:lnTo>
                  <a:lnTo>
                    <a:pt x="7" y="24"/>
                  </a:lnTo>
                  <a:lnTo>
                    <a:pt x="6" y="24"/>
                  </a:lnTo>
                  <a:lnTo>
                    <a:pt x="4" y="24"/>
                  </a:lnTo>
                  <a:lnTo>
                    <a:pt x="4" y="23"/>
                  </a:lnTo>
                  <a:lnTo>
                    <a:pt x="5" y="21"/>
                  </a:lnTo>
                  <a:lnTo>
                    <a:pt x="4" y="20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2" y="12"/>
                  </a:lnTo>
                  <a:lnTo>
                    <a:pt x="14" y="2"/>
                  </a:lnTo>
                  <a:lnTo>
                    <a:pt x="17" y="0"/>
                  </a:lnTo>
                  <a:lnTo>
                    <a:pt x="18" y="2"/>
                  </a:lnTo>
                  <a:lnTo>
                    <a:pt x="17" y="2"/>
                  </a:lnTo>
                  <a:lnTo>
                    <a:pt x="16" y="2"/>
                  </a:lnTo>
                  <a:lnTo>
                    <a:pt x="17" y="3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4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6" y="5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5" y="10"/>
                  </a:lnTo>
                  <a:lnTo>
                    <a:pt x="15" y="9"/>
                  </a:lnTo>
                  <a:lnTo>
                    <a:pt x="16" y="10"/>
                  </a:lnTo>
                  <a:lnTo>
                    <a:pt x="17" y="8"/>
                  </a:lnTo>
                  <a:lnTo>
                    <a:pt x="17" y="9"/>
                  </a:lnTo>
                  <a:lnTo>
                    <a:pt x="16" y="10"/>
                  </a:lnTo>
                  <a:lnTo>
                    <a:pt x="16" y="11"/>
                  </a:lnTo>
                  <a:lnTo>
                    <a:pt x="16" y="13"/>
                  </a:lnTo>
                  <a:lnTo>
                    <a:pt x="16" y="14"/>
                  </a:lnTo>
                  <a:lnTo>
                    <a:pt x="16" y="15"/>
                  </a:lnTo>
                  <a:lnTo>
                    <a:pt x="20" y="1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4" name="Freeform 901">
              <a:extLst>
                <a:ext uri="{FF2B5EF4-FFF2-40B4-BE49-F238E27FC236}">
                  <a16:creationId xmlns:a16="http://schemas.microsoft.com/office/drawing/2014/main" id="{6B2B3456-ABBC-B5E0-6060-1FEB0BC19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4838" y="5346197"/>
              <a:ext cx="1678" cy="28522"/>
            </a:xfrm>
            <a:custGeom>
              <a:avLst/>
              <a:gdLst>
                <a:gd name="T0" fmla="*/ 0 w 1"/>
                <a:gd name="T1" fmla="*/ 40321753 h 17"/>
                <a:gd name="T2" fmla="*/ 0 w 1"/>
                <a:gd name="T3" fmla="*/ 40321753 h 17"/>
                <a:gd name="T4" fmla="*/ 0 w 1"/>
                <a:gd name="T5" fmla="*/ 0 h 17"/>
                <a:gd name="T6" fmla="*/ 0 w 1"/>
                <a:gd name="T7" fmla="*/ 0 h 17"/>
                <a:gd name="T8" fmla="*/ 0 w 1"/>
                <a:gd name="T9" fmla="*/ 40321753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"/>
                <a:gd name="T16" fmla="*/ 0 h 17"/>
                <a:gd name="T17" fmla="*/ 1 w 1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" h="17">
                  <a:moveTo>
                    <a:pt x="0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5" name="Freeform 902">
              <a:extLst>
                <a:ext uri="{FF2B5EF4-FFF2-40B4-BE49-F238E27FC236}">
                  <a16:creationId xmlns:a16="http://schemas.microsoft.com/office/drawing/2014/main" id="{A7EC61D0-B27B-8DE8-84B9-B5F2E9E72E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1483" y="5317674"/>
              <a:ext cx="28523" cy="28523"/>
            </a:xfrm>
            <a:custGeom>
              <a:avLst/>
              <a:gdLst>
                <a:gd name="T0" fmla="*/ 40323247 w 17"/>
                <a:gd name="T1" fmla="*/ 0 h 17"/>
                <a:gd name="T2" fmla="*/ 40323247 w 17"/>
                <a:gd name="T3" fmla="*/ 0 h 17"/>
                <a:gd name="T4" fmla="*/ 20161624 w 17"/>
                <a:gd name="T5" fmla="*/ 20161624 h 17"/>
                <a:gd name="T6" fmla="*/ 40323247 w 17"/>
                <a:gd name="T7" fmla="*/ 40323247 h 17"/>
                <a:gd name="T8" fmla="*/ 0 w 17"/>
                <a:gd name="T9" fmla="*/ 40323247 h 17"/>
                <a:gd name="T10" fmla="*/ 0 w 17"/>
                <a:gd name="T11" fmla="*/ 20161624 h 17"/>
                <a:gd name="T12" fmla="*/ 40323247 w 17"/>
                <a:gd name="T13" fmla="*/ 0 h 17"/>
                <a:gd name="T14" fmla="*/ 40323247 w 17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16" y="0"/>
                  </a:moveTo>
                  <a:lnTo>
                    <a:pt x="16" y="0"/>
                  </a:lnTo>
                  <a:lnTo>
                    <a:pt x="8" y="8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8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6" name="Line 903">
              <a:extLst>
                <a:ext uri="{FF2B5EF4-FFF2-40B4-BE49-F238E27FC236}">
                  <a16:creationId xmlns:a16="http://schemas.microsoft.com/office/drawing/2014/main" id="{4B5B38F8-F43C-6DA5-E57D-82BDBFB6B6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74838" y="5332774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7" name="Freeform 904">
              <a:extLst>
                <a:ext uri="{FF2B5EF4-FFF2-40B4-BE49-F238E27FC236}">
                  <a16:creationId xmlns:a16="http://schemas.microsoft.com/office/drawing/2014/main" id="{F008A338-0604-809A-FA53-898CEEDF864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4838" y="5332774"/>
              <a:ext cx="28523" cy="1677"/>
            </a:xfrm>
            <a:custGeom>
              <a:avLst/>
              <a:gdLst>
                <a:gd name="T0" fmla="*/ 0 w 17"/>
                <a:gd name="T1" fmla="*/ 0 h 1"/>
                <a:gd name="T2" fmla="*/ 40323247 w 17"/>
                <a:gd name="T3" fmla="*/ 0 h 1"/>
                <a:gd name="T4" fmla="*/ 40323247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16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8" name="Line 905">
              <a:extLst>
                <a:ext uri="{FF2B5EF4-FFF2-40B4-BE49-F238E27FC236}">
                  <a16:creationId xmlns:a16="http://schemas.microsoft.com/office/drawing/2014/main" id="{0ABB71DE-2A7E-88C8-49AD-D0FB21F7B1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74838" y="5302574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9" name="Line 906">
              <a:extLst>
                <a:ext uri="{FF2B5EF4-FFF2-40B4-BE49-F238E27FC236}">
                  <a16:creationId xmlns:a16="http://schemas.microsoft.com/office/drawing/2014/main" id="{C3FC2C26-333E-CDD0-8DB8-E59F2E579C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74838" y="5302574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10" name="Line 907">
              <a:extLst>
                <a:ext uri="{FF2B5EF4-FFF2-40B4-BE49-F238E27FC236}">
                  <a16:creationId xmlns:a16="http://schemas.microsoft.com/office/drawing/2014/main" id="{DE42989F-5BC5-C246-D023-D6664306D8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74838" y="5302574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11" name="Line 908">
              <a:extLst>
                <a:ext uri="{FF2B5EF4-FFF2-40B4-BE49-F238E27FC236}">
                  <a16:creationId xmlns:a16="http://schemas.microsoft.com/office/drawing/2014/main" id="{EFD05D8C-0D9B-5D0E-9C62-6BAB65CA88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78194" y="5336130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12" name="Freeform 909">
              <a:extLst>
                <a:ext uri="{FF2B5EF4-FFF2-40B4-BE49-F238E27FC236}">
                  <a16:creationId xmlns:a16="http://schemas.microsoft.com/office/drawing/2014/main" id="{C305C30C-49A2-60BF-3CFE-E10710F947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6516" y="5334452"/>
              <a:ext cx="28522" cy="28523"/>
            </a:xfrm>
            <a:custGeom>
              <a:avLst/>
              <a:gdLst>
                <a:gd name="T0" fmla="*/ 20160876 w 17"/>
                <a:gd name="T1" fmla="*/ 40323247 h 17"/>
                <a:gd name="T2" fmla="*/ 0 w 17"/>
                <a:gd name="T3" fmla="*/ 40323247 h 17"/>
                <a:gd name="T4" fmla="*/ 0 w 17"/>
                <a:gd name="T5" fmla="*/ 0 h 17"/>
                <a:gd name="T6" fmla="*/ 20160876 w 17"/>
                <a:gd name="T7" fmla="*/ 40323247 h 17"/>
                <a:gd name="T8" fmla="*/ 40321753 w 17"/>
                <a:gd name="T9" fmla="*/ 40323247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8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8" y="16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13" name="Line 910">
              <a:extLst>
                <a:ext uri="{FF2B5EF4-FFF2-40B4-BE49-F238E27FC236}">
                  <a16:creationId xmlns:a16="http://schemas.microsoft.com/office/drawing/2014/main" id="{EE260298-DC7A-C8F5-21E1-E6C40E8671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79872" y="5332774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14" name="Freeform 911">
              <a:extLst>
                <a:ext uri="{FF2B5EF4-FFF2-40B4-BE49-F238E27FC236}">
                  <a16:creationId xmlns:a16="http://schemas.microsoft.com/office/drawing/2014/main" id="{A6DB622C-CD8B-9F8C-559A-B00202349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8194" y="5332774"/>
              <a:ext cx="28523" cy="28522"/>
            </a:xfrm>
            <a:custGeom>
              <a:avLst/>
              <a:gdLst>
                <a:gd name="T0" fmla="*/ 40323247 w 17"/>
                <a:gd name="T1" fmla="*/ 40321753 h 17"/>
                <a:gd name="T2" fmla="*/ 0 w 17"/>
                <a:gd name="T3" fmla="*/ 40321753 h 17"/>
                <a:gd name="T4" fmla="*/ 0 w 17"/>
                <a:gd name="T5" fmla="*/ 0 h 17"/>
                <a:gd name="T6" fmla="*/ 403232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15" name="Line 912">
              <a:extLst>
                <a:ext uri="{FF2B5EF4-FFF2-40B4-BE49-F238E27FC236}">
                  <a16:creationId xmlns:a16="http://schemas.microsoft.com/office/drawing/2014/main" id="{6EB1580D-A015-FF1F-61D0-ED0B570373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79872" y="5307607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16" name="Freeform 913">
              <a:extLst>
                <a:ext uri="{FF2B5EF4-FFF2-40B4-BE49-F238E27FC236}">
                  <a16:creationId xmlns:a16="http://schemas.microsoft.com/office/drawing/2014/main" id="{CFBA469E-F8B3-BD37-BD37-EF3600C0E8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9872" y="5305930"/>
              <a:ext cx="28522" cy="28522"/>
            </a:xfrm>
            <a:custGeom>
              <a:avLst/>
              <a:gdLst>
                <a:gd name="T0" fmla="*/ 0 w 17"/>
                <a:gd name="T1" fmla="*/ 40321753 h 17"/>
                <a:gd name="T2" fmla="*/ 0 w 17"/>
                <a:gd name="T3" fmla="*/ 0 h 17"/>
                <a:gd name="T4" fmla="*/ 40321753 w 17"/>
                <a:gd name="T5" fmla="*/ 40321753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17" name="Freeform 914">
              <a:extLst>
                <a:ext uri="{FF2B5EF4-FFF2-40B4-BE49-F238E27FC236}">
                  <a16:creationId xmlns:a16="http://schemas.microsoft.com/office/drawing/2014/main" id="{34E7A091-729A-60D2-4BD4-8517FA53E3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9805" y="5334452"/>
              <a:ext cx="28522" cy="28523"/>
            </a:xfrm>
            <a:custGeom>
              <a:avLst/>
              <a:gdLst>
                <a:gd name="T0" fmla="*/ 40321753 w 17"/>
                <a:gd name="T1" fmla="*/ 15121218 h 17"/>
                <a:gd name="T2" fmla="*/ 35281534 w 17"/>
                <a:gd name="T3" fmla="*/ 15121218 h 17"/>
                <a:gd name="T4" fmla="*/ 30241315 w 17"/>
                <a:gd name="T5" fmla="*/ 15121218 h 17"/>
                <a:gd name="T6" fmla="*/ 35281534 w 17"/>
                <a:gd name="T7" fmla="*/ 15121218 h 17"/>
                <a:gd name="T8" fmla="*/ 35281534 w 17"/>
                <a:gd name="T9" fmla="*/ 22682620 h 17"/>
                <a:gd name="T10" fmla="*/ 25201096 w 17"/>
                <a:gd name="T11" fmla="*/ 30242435 h 17"/>
                <a:gd name="T12" fmla="*/ 20160876 w 17"/>
                <a:gd name="T13" fmla="*/ 40323247 h 17"/>
                <a:gd name="T14" fmla="*/ 5040219 w 17"/>
                <a:gd name="T15" fmla="*/ 40323247 h 17"/>
                <a:gd name="T16" fmla="*/ 0 w 17"/>
                <a:gd name="T17" fmla="*/ 30242435 h 17"/>
                <a:gd name="T18" fmla="*/ 5040219 w 17"/>
                <a:gd name="T19" fmla="*/ 7561403 h 17"/>
                <a:gd name="T20" fmla="*/ 5040219 w 17"/>
                <a:gd name="T21" fmla="*/ 7561403 h 17"/>
                <a:gd name="T22" fmla="*/ 10080438 w 17"/>
                <a:gd name="T23" fmla="*/ 0 h 17"/>
                <a:gd name="T24" fmla="*/ 5040219 w 17"/>
                <a:gd name="T25" fmla="*/ 7561403 h 17"/>
                <a:gd name="T26" fmla="*/ 5040219 w 17"/>
                <a:gd name="T27" fmla="*/ 15121218 h 17"/>
                <a:gd name="T28" fmla="*/ 10080438 w 17"/>
                <a:gd name="T29" fmla="*/ 7561403 h 17"/>
                <a:gd name="T30" fmla="*/ 15120657 w 17"/>
                <a:gd name="T31" fmla="*/ 15121218 h 17"/>
                <a:gd name="T32" fmla="*/ 20160876 w 17"/>
                <a:gd name="T33" fmla="*/ 7561403 h 17"/>
                <a:gd name="T34" fmla="*/ 25201096 w 17"/>
                <a:gd name="T35" fmla="*/ 15121218 h 17"/>
                <a:gd name="T36" fmla="*/ 30241315 w 17"/>
                <a:gd name="T37" fmla="*/ 15121218 h 17"/>
                <a:gd name="T38" fmla="*/ 35281534 w 17"/>
                <a:gd name="T39" fmla="*/ 7561403 h 17"/>
                <a:gd name="T40" fmla="*/ 35281534 w 17"/>
                <a:gd name="T41" fmla="*/ 7561403 h 17"/>
                <a:gd name="T42" fmla="*/ 40321753 w 17"/>
                <a:gd name="T43" fmla="*/ 15121218 h 1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"/>
                <a:gd name="T67" fmla="*/ 0 h 17"/>
                <a:gd name="T68" fmla="*/ 17 w 17"/>
                <a:gd name="T69" fmla="*/ 17 h 1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" h="17">
                  <a:moveTo>
                    <a:pt x="16" y="6"/>
                  </a:moveTo>
                  <a:lnTo>
                    <a:pt x="14" y="6"/>
                  </a:lnTo>
                  <a:lnTo>
                    <a:pt x="12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0" y="12"/>
                  </a:lnTo>
                  <a:lnTo>
                    <a:pt x="8" y="16"/>
                  </a:lnTo>
                  <a:lnTo>
                    <a:pt x="2" y="16"/>
                  </a:lnTo>
                  <a:lnTo>
                    <a:pt x="0" y="12"/>
                  </a:lnTo>
                  <a:lnTo>
                    <a:pt x="2" y="3"/>
                  </a:lnTo>
                  <a:lnTo>
                    <a:pt x="4" y="0"/>
                  </a:lnTo>
                  <a:lnTo>
                    <a:pt x="2" y="3"/>
                  </a:lnTo>
                  <a:lnTo>
                    <a:pt x="2" y="6"/>
                  </a:lnTo>
                  <a:lnTo>
                    <a:pt x="4" y="3"/>
                  </a:lnTo>
                  <a:lnTo>
                    <a:pt x="6" y="6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2" y="6"/>
                  </a:lnTo>
                  <a:lnTo>
                    <a:pt x="14" y="3"/>
                  </a:lnTo>
                  <a:lnTo>
                    <a:pt x="16" y="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18" name="Freeform 915">
              <a:extLst>
                <a:ext uri="{FF2B5EF4-FFF2-40B4-BE49-F238E27FC236}">
                  <a16:creationId xmlns:a16="http://schemas.microsoft.com/office/drawing/2014/main" id="{281200B4-5BC6-8CD8-41E1-DC97337EF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9872" y="5332774"/>
              <a:ext cx="28522" cy="28522"/>
            </a:xfrm>
            <a:custGeom>
              <a:avLst/>
              <a:gdLst>
                <a:gd name="T0" fmla="*/ 40321753 w 17"/>
                <a:gd name="T1" fmla="*/ 40321753 h 17"/>
                <a:gd name="T2" fmla="*/ 20160876 w 17"/>
                <a:gd name="T3" fmla="*/ 20160876 h 17"/>
                <a:gd name="T4" fmla="*/ 0 w 17"/>
                <a:gd name="T5" fmla="*/ 20160876 h 17"/>
                <a:gd name="T6" fmla="*/ 20160876 w 17"/>
                <a:gd name="T7" fmla="*/ 0 h 17"/>
                <a:gd name="T8" fmla="*/ 40321753 w 17"/>
                <a:gd name="T9" fmla="*/ 40321753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8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19" name="Line 916">
              <a:extLst>
                <a:ext uri="{FF2B5EF4-FFF2-40B4-BE49-F238E27FC236}">
                  <a16:creationId xmlns:a16="http://schemas.microsoft.com/office/drawing/2014/main" id="{2E6D72C8-A8A8-6E9B-5CEC-B08893DCA8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83228" y="5327740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20" name="Freeform 917">
              <a:extLst>
                <a:ext uri="{FF2B5EF4-FFF2-40B4-BE49-F238E27FC236}">
                  <a16:creationId xmlns:a16="http://schemas.microsoft.com/office/drawing/2014/main" id="{C87D687A-682A-BB45-3081-218767D3B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9872" y="5327740"/>
              <a:ext cx="28522" cy="28523"/>
            </a:xfrm>
            <a:custGeom>
              <a:avLst/>
              <a:gdLst>
                <a:gd name="T0" fmla="*/ 40321753 w 17"/>
                <a:gd name="T1" fmla="*/ 12601808 h 17"/>
                <a:gd name="T2" fmla="*/ 20160876 w 17"/>
                <a:gd name="T3" fmla="*/ 40323247 h 17"/>
                <a:gd name="T4" fmla="*/ 0 w 17"/>
                <a:gd name="T5" fmla="*/ 40323247 h 17"/>
                <a:gd name="T6" fmla="*/ 20160876 w 17"/>
                <a:gd name="T7" fmla="*/ 0 h 17"/>
                <a:gd name="T8" fmla="*/ 40321753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5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21" name="Line 918">
              <a:extLst>
                <a:ext uri="{FF2B5EF4-FFF2-40B4-BE49-F238E27FC236}">
                  <a16:creationId xmlns:a16="http://schemas.microsoft.com/office/drawing/2014/main" id="{29A8C562-AB08-D0C3-6C68-AE411A3A67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84905" y="5341163"/>
              <a:ext cx="1678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22" name="Freeform 919">
              <a:extLst>
                <a:ext uri="{FF2B5EF4-FFF2-40B4-BE49-F238E27FC236}">
                  <a16:creationId xmlns:a16="http://schemas.microsoft.com/office/drawing/2014/main" id="{21B1B075-7AE4-5F82-B143-E845B4CF3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1549" y="5339486"/>
              <a:ext cx="28523" cy="28522"/>
            </a:xfrm>
            <a:custGeom>
              <a:avLst/>
              <a:gdLst>
                <a:gd name="T0" fmla="*/ 25202029 w 17"/>
                <a:gd name="T1" fmla="*/ 40321753 h 17"/>
                <a:gd name="T2" fmla="*/ 12601808 w 17"/>
                <a:gd name="T3" fmla="*/ 20160876 h 17"/>
                <a:gd name="T4" fmla="*/ 0 w 17"/>
                <a:gd name="T5" fmla="*/ 20160876 h 17"/>
                <a:gd name="T6" fmla="*/ 25202029 w 17"/>
                <a:gd name="T7" fmla="*/ 0 h 17"/>
                <a:gd name="T8" fmla="*/ 25202029 w 17"/>
                <a:gd name="T9" fmla="*/ 20160876 h 17"/>
                <a:gd name="T10" fmla="*/ 40323247 w 17"/>
                <a:gd name="T11" fmla="*/ 20160876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0" y="16"/>
                  </a:moveTo>
                  <a:lnTo>
                    <a:pt x="5" y="8"/>
                  </a:lnTo>
                  <a:lnTo>
                    <a:pt x="0" y="8"/>
                  </a:lnTo>
                  <a:lnTo>
                    <a:pt x="10" y="0"/>
                  </a:lnTo>
                  <a:lnTo>
                    <a:pt x="10" y="8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23" name="Line 920">
              <a:extLst>
                <a:ext uri="{FF2B5EF4-FFF2-40B4-BE49-F238E27FC236}">
                  <a16:creationId xmlns:a16="http://schemas.microsoft.com/office/drawing/2014/main" id="{1EC340E0-3DDA-9D25-E432-293DA69E11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83228" y="5305930"/>
              <a:ext cx="3356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24" name="Line 921">
              <a:extLst>
                <a:ext uri="{FF2B5EF4-FFF2-40B4-BE49-F238E27FC236}">
                  <a16:creationId xmlns:a16="http://schemas.microsoft.com/office/drawing/2014/main" id="{4301949F-44BA-ABFE-B93B-2D17780327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83228" y="5305930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25" name="Freeform 922">
              <a:extLst>
                <a:ext uri="{FF2B5EF4-FFF2-40B4-BE49-F238E27FC236}">
                  <a16:creationId xmlns:a16="http://schemas.microsoft.com/office/drawing/2014/main" id="{500B39C3-E078-264B-A275-1DBF46DEF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3228" y="5305930"/>
              <a:ext cx="28522" cy="1677"/>
            </a:xfrm>
            <a:custGeom>
              <a:avLst/>
              <a:gdLst>
                <a:gd name="T0" fmla="*/ 0 w 17"/>
                <a:gd name="T1" fmla="*/ 0 h 1"/>
                <a:gd name="T2" fmla="*/ 20160876 w 17"/>
                <a:gd name="T3" fmla="*/ 0 h 1"/>
                <a:gd name="T4" fmla="*/ 40321753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26" name="Line 923">
              <a:extLst>
                <a:ext uri="{FF2B5EF4-FFF2-40B4-BE49-F238E27FC236}">
                  <a16:creationId xmlns:a16="http://schemas.microsoft.com/office/drawing/2014/main" id="{9966B3ED-37C6-6A11-6785-4FE3880FFC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88261" y="5309285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27" name="Freeform 924">
              <a:extLst>
                <a:ext uri="{FF2B5EF4-FFF2-40B4-BE49-F238E27FC236}">
                  <a16:creationId xmlns:a16="http://schemas.microsoft.com/office/drawing/2014/main" id="{4CF8898D-6A6A-89AC-FDD6-1E95B6F02313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6583" y="5307607"/>
              <a:ext cx="28522" cy="28523"/>
            </a:xfrm>
            <a:custGeom>
              <a:avLst/>
              <a:gdLst>
                <a:gd name="T0" fmla="*/ 20160876 w 17"/>
                <a:gd name="T1" fmla="*/ 40323247 h 17"/>
                <a:gd name="T2" fmla="*/ 0 w 17"/>
                <a:gd name="T3" fmla="*/ 40323247 h 17"/>
                <a:gd name="T4" fmla="*/ 0 w 17"/>
                <a:gd name="T5" fmla="*/ 0 h 17"/>
                <a:gd name="T6" fmla="*/ 20160876 w 17"/>
                <a:gd name="T7" fmla="*/ 0 h 17"/>
                <a:gd name="T8" fmla="*/ 40321753 w 17"/>
                <a:gd name="T9" fmla="*/ 40323247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8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28" name="Line 925">
              <a:extLst>
                <a:ext uri="{FF2B5EF4-FFF2-40B4-BE49-F238E27FC236}">
                  <a16:creationId xmlns:a16="http://schemas.microsoft.com/office/drawing/2014/main" id="{BBB5A804-61EF-F680-E20B-5C1702E7C3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91616" y="5329419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29" name="Freeform 926">
              <a:extLst>
                <a:ext uri="{FF2B5EF4-FFF2-40B4-BE49-F238E27FC236}">
                  <a16:creationId xmlns:a16="http://schemas.microsoft.com/office/drawing/2014/main" id="{7C82259A-1FB0-AFAC-1F95-A4F71580D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3228" y="5322708"/>
              <a:ext cx="28522" cy="28522"/>
            </a:xfrm>
            <a:custGeom>
              <a:avLst/>
              <a:gdLst>
                <a:gd name="T0" fmla="*/ 32760631 w 17"/>
                <a:gd name="T1" fmla="*/ 17639973 h 17"/>
                <a:gd name="T2" fmla="*/ 32760631 w 17"/>
                <a:gd name="T3" fmla="*/ 17639973 h 17"/>
                <a:gd name="T4" fmla="*/ 25201096 w 17"/>
                <a:gd name="T5" fmla="*/ 17639973 h 17"/>
                <a:gd name="T6" fmla="*/ 32760631 w 17"/>
                <a:gd name="T7" fmla="*/ 20160876 h 17"/>
                <a:gd name="T8" fmla="*/ 32760631 w 17"/>
                <a:gd name="T9" fmla="*/ 27720411 h 17"/>
                <a:gd name="T10" fmla="*/ 32760631 w 17"/>
                <a:gd name="T11" fmla="*/ 32760631 h 17"/>
                <a:gd name="T12" fmla="*/ 32760631 w 17"/>
                <a:gd name="T13" fmla="*/ 35281534 h 17"/>
                <a:gd name="T14" fmla="*/ 12599754 w 17"/>
                <a:gd name="T15" fmla="*/ 40321753 h 17"/>
                <a:gd name="T16" fmla="*/ 20160876 w 17"/>
                <a:gd name="T17" fmla="*/ 35281534 h 17"/>
                <a:gd name="T18" fmla="*/ 5040219 w 17"/>
                <a:gd name="T19" fmla="*/ 35281534 h 17"/>
                <a:gd name="T20" fmla="*/ 0 w 17"/>
                <a:gd name="T21" fmla="*/ 27720411 h 17"/>
                <a:gd name="T22" fmla="*/ 5040219 w 17"/>
                <a:gd name="T23" fmla="*/ 27720411 h 17"/>
                <a:gd name="T24" fmla="*/ 5040219 w 17"/>
                <a:gd name="T25" fmla="*/ 32760631 h 17"/>
                <a:gd name="T26" fmla="*/ 5040219 w 17"/>
                <a:gd name="T27" fmla="*/ 32760631 h 17"/>
                <a:gd name="T28" fmla="*/ 12599754 w 17"/>
                <a:gd name="T29" fmla="*/ 27720411 h 17"/>
                <a:gd name="T30" fmla="*/ 12599754 w 17"/>
                <a:gd name="T31" fmla="*/ 27720411 h 17"/>
                <a:gd name="T32" fmla="*/ 20160876 w 17"/>
                <a:gd name="T33" fmla="*/ 27720411 h 17"/>
                <a:gd name="T34" fmla="*/ 25201096 w 17"/>
                <a:gd name="T35" fmla="*/ 32760631 h 17"/>
                <a:gd name="T36" fmla="*/ 25201096 w 17"/>
                <a:gd name="T37" fmla="*/ 32760631 h 17"/>
                <a:gd name="T38" fmla="*/ 25201096 w 17"/>
                <a:gd name="T39" fmla="*/ 27720411 h 17"/>
                <a:gd name="T40" fmla="*/ 12599754 w 17"/>
                <a:gd name="T41" fmla="*/ 25201096 h 17"/>
                <a:gd name="T42" fmla="*/ 12599754 w 17"/>
                <a:gd name="T43" fmla="*/ 20160876 h 17"/>
                <a:gd name="T44" fmla="*/ 5040219 w 17"/>
                <a:gd name="T45" fmla="*/ 25201096 h 17"/>
                <a:gd name="T46" fmla="*/ 5040219 w 17"/>
                <a:gd name="T47" fmla="*/ 27720411 h 17"/>
                <a:gd name="T48" fmla="*/ 5040219 w 17"/>
                <a:gd name="T49" fmla="*/ 20160876 h 17"/>
                <a:gd name="T50" fmla="*/ 5040219 w 17"/>
                <a:gd name="T51" fmla="*/ 17639973 h 17"/>
                <a:gd name="T52" fmla="*/ 5040219 w 17"/>
                <a:gd name="T53" fmla="*/ 17639973 h 17"/>
                <a:gd name="T54" fmla="*/ 12599754 w 17"/>
                <a:gd name="T55" fmla="*/ 17639973 h 17"/>
                <a:gd name="T56" fmla="*/ 32760631 w 17"/>
                <a:gd name="T57" fmla="*/ 12599754 h 17"/>
                <a:gd name="T58" fmla="*/ 32760631 w 17"/>
                <a:gd name="T59" fmla="*/ 10080438 h 17"/>
                <a:gd name="T60" fmla="*/ 25201096 w 17"/>
                <a:gd name="T61" fmla="*/ 5040219 h 17"/>
                <a:gd name="T62" fmla="*/ 25201096 w 17"/>
                <a:gd name="T63" fmla="*/ 10080438 h 17"/>
                <a:gd name="T64" fmla="*/ 20160876 w 17"/>
                <a:gd name="T65" fmla="*/ 12599754 h 17"/>
                <a:gd name="T66" fmla="*/ 12599754 w 17"/>
                <a:gd name="T67" fmla="*/ 12599754 h 17"/>
                <a:gd name="T68" fmla="*/ 12599754 w 17"/>
                <a:gd name="T69" fmla="*/ 12599754 h 17"/>
                <a:gd name="T70" fmla="*/ 12599754 w 17"/>
                <a:gd name="T71" fmla="*/ 10080438 h 17"/>
                <a:gd name="T72" fmla="*/ 20160876 w 17"/>
                <a:gd name="T73" fmla="*/ 10080438 h 17"/>
                <a:gd name="T74" fmla="*/ 25201096 w 17"/>
                <a:gd name="T75" fmla="*/ 10080438 h 17"/>
                <a:gd name="T76" fmla="*/ 25201096 w 17"/>
                <a:gd name="T77" fmla="*/ 10080438 h 17"/>
                <a:gd name="T78" fmla="*/ 25201096 w 17"/>
                <a:gd name="T79" fmla="*/ 5040219 h 17"/>
                <a:gd name="T80" fmla="*/ 20160876 w 17"/>
                <a:gd name="T81" fmla="*/ 5040219 h 17"/>
                <a:gd name="T82" fmla="*/ 20160876 w 17"/>
                <a:gd name="T83" fmla="*/ 2519316 h 17"/>
                <a:gd name="T84" fmla="*/ 25201096 w 17"/>
                <a:gd name="T85" fmla="*/ 2519316 h 17"/>
                <a:gd name="T86" fmla="*/ 25201096 w 17"/>
                <a:gd name="T87" fmla="*/ 0 h 17"/>
                <a:gd name="T88" fmla="*/ 25201096 w 17"/>
                <a:gd name="T89" fmla="*/ 0 h 17"/>
                <a:gd name="T90" fmla="*/ 32760631 w 17"/>
                <a:gd name="T91" fmla="*/ 5040219 h 17"/>
                <a:gd name="T92" fmla="*/ 32760631 w 17"/>
                <a:gd name="T93" fmla="*/ 10080438 h 17"/>
                <a:gd name="T94" fmla="*/ 40321753 w 17"/>
                <a:gd name="T95" fmla="*/ 12599754 h 1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7"/>
                <a:gd name="T145" fmla="*/ 0 h 17"/>
                <a:gd name="T146" fmla="*/ 17 w 17"/>
                <a:gd name="T147" fmla="*/ 17 h 1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7" h="17">
                  <a:moveTo>
                    <a:pt x="13" y="7"/>
                  </a:moveTo>
                  <a:lnTo>
                    <a:pt x="13" y="7"/>
                  </a:lnTo>
                  <a:lnTo>
                    <a:pt x="10" y="7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5" y="16"/>
                  </a:lnTo>
                  <a:lnTo>
                    <a:pt x="8" y="14"/>
                  </a:lnTo>
                  <a:lnTo>
                    <a:pt x="2" y="14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13"/>
                  </a:lnTo>
                  <a:lnTo>
                    <a:pt x="5" y="11"/>
                  </a:lnTo>
                  <a:lnTo>
                    <a:pt x="8" y="11"/>
                  </a:lnTo>
                  <a:lnTo>
                    <a:pt x="10" y="13"/>
                  </a:lnTo>
                  <a:lnTo>
                    <a:pt x="10" y="11"/>
                  </a:lnTo>
                  <a:lnTo>
                    <a:pt x="5" y="10"/>
                  </a:lnTo>
                  <a:lnTo>
                    <a:pt x="5" y="8"/>
                  </a:lnTo>
                  <a:lnTo>
                    <a:pt x="2" y="10"/>
                  </a:lnTo>
                  <a:lnTo>
                    <a:pt x="2" y="11"/>
                  </a:lnTo>
                  <a:lnTo>
                    <a:pt x="2" y="8"/>
                  </a:lnTo>
                  <a:lnTo>
                    <a:pt x="2" y="7"/>
                  </a:lnTo>
                  <a:lnTo>
                    <a:pt x="5" y="7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4"/>
                  </a:lnTo>
                  <a:lnTo>
                    <a:pt x="8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8" y="2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6" y="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0" name="Line 927">
              <a:extLst>
                <a:ext uri="{FF2B5EF4-FFF2-40B4-BE49-F238E27FC236}">
                  <a16:creationId xmlns:a16="http://schemas.microsoft.com/office/drawing/2014/main" id="{D79F3819-CC67-2B31-C546-595054E20C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91616" y="5297540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1" name="Line 928">
              <a:extLst>
                <a:ext uri="{FF2B5EF4-FFF2-40B4-BE49-F238E27FC236}">
                  <a16:creationId xmlns:a16="http://schemas.microsoft.com/office/drawing/2014/main" id="{35681819-761A-FE4C-3B30-5B0C54FA72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91616" y="5297540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2" name="Freeform 929">
              <a:extLst>
                <a:ext uri="{FF2B5EF4-FFF2-40B4-BE49-F238E27FC236}">
                  <a16:creationId xmlns:a16="http://schemas.microsoft.com/office/drawing/2014/main" id="{2BFE9BA8-97BF-9448-EA48-72EBFC07C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1616" y="5295863"/>
              <a:ext cx="1678" cy="28522"/>
            </a:xfrm>
            <a:custGeom>
              <a:avLst/>
              <a:gdLst>
                <a:gd name="T0" fmla="*/ 0 w 1"/>
                <a:gd name="T1" fmla="*/ 40321753 h 17"/>
                <a:gd name="T2" fmla="*/ 0 w 1"/>
                <a:gd name="T3" fmla="*/ 0 h 17"/>
                <a:gd name="T4" fmla="*/ 0 w 1"/>
                <a:gd name="T5" fmla="*/ 0 h 17"/>
                <a:gd name="T6" fmla="*/ 0 w 1"/>
                <a:gd name="T7" fmla="*/ 40321753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16"/>
                  </a:move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3" name="Freeform 930">
              <a:extLst>
                <a:ext uri="{FF2B5EF4-FFF2-40B4-BE49-F238E27FC236}">
                  <a16:creationId xmlns:a16="http://schemas.microsoft.com/office/drawing/2014/main" id="{3F286342-E1E0-7D99-8C91-A0E6D7C8BEA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9939" y="5300896"/>
              <a:ext cx="28522" cy="28523"/>
            </a:xfrm>
            <a:custGeom>
              <a:avLst/>
              <a:gdLst>
                <a:gd name="T0" fmla="*/ 40321753 w 17"/>
                <a:gd name="T1" fmla="*/ 0 h 17"/>
                <a:gd name="T2" fmla="*/ 25201096 w 17"/>
                <a:gd name="T3" fmla="*/ 10080812 h 17"/>
                <a:gd name="T4" fmla="*/ 0 w 17"/>
                <a:gd name="T5" fmla="*/ 40323247 h 17"/>
                <a:gd name="T6" fmla="*/ 0 w 17"/>
                <a:gd name="T7" fmla="*/ 40323247 h 17"/>
                <a:gd name="T8" fmla="*/ 0 w 17"/>
                <a:gd name="T9" fmla="*/ 30242435 h 17"/>
                <a:gd name="T10" fmla="*/ 25201096 w 17"/>
                <a:gd name="T11" fmla="*/ 10080812 h 17"/>
                <a:gd name="T12" fmla="*/ 40321753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0"/>
                  </a:moveTo>
                  <a:lnTo>
                    <a:pt x="10" y="4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10" y="4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4" name="Freeform 931">
              <a:extLst>
                <a:ext uri="{FF2B5EF4-FFF2-40B4-BE49-F238E27FC236}">
                  <a16:creationId xmlns:a16="http://schemas.microsoft.com/office/drawing/2014/main" id="{5B4F7754-0DF8-6D6D-0124-708B86939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3294" y="5327740"/>
              <a:ext cx="28522" cy="28523"/>
            </a:xfrm>
            <a:custGeom>
              <a:avLst/>
              <a:gdLst>
                <a:gd name="T0" fmla="*/ 40321753 w 17"/>
                <a:gd name="T1" fmla="*/ 20161624 h 17"/>
                <a:gd name="T2" fmla="*/ 40321753 w 17"/>
                <a:gd name="T3" fmla="*/ 40323247 h 17"/>
                <a:gd name="T4" fmla="*/ 0 w 17"/>
                <a:gd name="T5" fmla="*/ 0 h 17"/>
                <a:gd name="T6" fmla="*/ 40321753 w 17"/>
                <a:gd name="T7" fmla="*/ 0 h 17"/>
                <a:gd name="T8" fmla="*/ 40321753 w 17"/>
                <a:gd name="T9" fmla="*/ 0 h 17"/>
                <a:gd name="T10" fmla="*/ 40321753 w 17"/>
                <a:gd name="T11" fmla="*/ 20161624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8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5" name="Freeform 932">
              <a:extLst>
                <a:ext uri="{FF2B5EF4-FFF2-40B4-BE49-F238E27FC236}">
                  <a16:creationId xmlns:a16="http://schemas.microsoft.com/office/drawing/2014/main" id="{F8F28D64-1B4F-FCE2-9C74-3058AE330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1616" y="5331096"/>
              <a:ext cx="28523" cy="28523"/>
            </a:xfrm>
            <a:custGeom>
              <a:avLst/>
              <a:gdLst>
                <a:gd name="T0" fmla="*/ 40323247 w 17"/>
                <a:gd name="T1" fmla="*/ 20161624 h 17"/>
                <a:gd name="T2" fmla="*/ 0 w 17"/>
                <a:gd name="T3" fmla="*/ 40323247 h 17"/>
                <a:gd name="T4" fmla="*/ 0 w 17"/>
                <a:gd name="T5" fmla="*/ 30242435 h 17"/>
                <a:gd name="T6" fmla="*/ 0 w 17"/>
                <a:gd name="T7" fmla="*/ 10080812 h 17"/>
                <a:gd name="T8" fmla="*/ 20161624 w 17"/>
                <a:gd name="T9" fmla="*/ 10080812 h 17"/>
                <a:gd name="T10" fmla="*/ 40323247 w 17"/>
                <a:gd name="T11" fmla="*/ 0 h 17"/>
                <a:gd name="T12" fmla="*/ 40323247 w 17"/>
                <a:gd name="T13" fmla="*/ 20161624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8"/>
                  </a:moveTo>
                  <a:lnTo>
                    <a:pt x="0" y="16"/>
                  </a:lnTo>
                  <a:lnTo>
                    <a:pt x="0" y="12"/>
                  </a:lnTo>
                  <a:lnTo>
                    <a:pt x="0" y="4"/>
                  </a:lnTo>
                  <a:lnTo>
                    <a:pt x="8" y="4"/>
                  </a:lnTo>
                  <a:lnTo>
                    <a:pt x="16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6" name="Line 933">
              <a:extLst>
                <a:ext uri="{FF2B5EF4-FFF2-40B4-BE49-F238E27FC236}">
                  <a16:creationId xmlns:a16="http://schemas.microsoft.com/office/drawing/2014/main" id="{159D4EB0-9C37-A050-C906-478B221985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94972" y="5299218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7" name="Line 934">
              <a:extLst>
                <a:ext uri="{FF2B5EF4-FFF2-40B4-BE49-F238E27FC236}">
                  <a16:creationId xmlns:a16="http://schemas.microsoft.com/office/drawing/2014/main" id="{1E9C3FD9-D321-AC9E-289B-2384F8EE24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94972" y="5299218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8" name="Freeform 935">
              <a:extLst>
                <a:ext uri="{FF2B5EF4-FFF2-40B4-BE49-F238E27FC236}">
                  <a16:creationId xmlns:a16="http://schemas.microsoft.com/office/drawing/2014/main" id="{06579524-DB40-4EAC-47D5-DDE738FE336F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4972" y="5297540"/>
              <a:ext cx="28523" cy="28523"/>
            </a:xfrm>
            <a:custGeom>
              <a:avLst/>
              <a:gdLst>
                <a:gd name="T0" fmla="*/ 0 w 17"/>
                <a:gd name="T1" fmla="*/ 40323247 h 17"/>
                <a:gd name="T2" fmla="*/ 0 w 17"/>
                <a:gd name="T3" fmla="*/ 0 h 17"/>
                <a:gd name="T4" fmla="*/ 40323247 w 17"/>
                <a:gd name="T5" fmla="*/ 40323247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9" name="Line 936">
              <a:extLst>
                <a:ext uri="{FF2B5EF4-FFF2-40B4-BE49-F238E27FC236}">
                  <a16:creationId xmlns:a16="http://schemas.microsoft.com/office/drawing/2014/main" id="{7C650405-0866-B826-3FF7-CC306DFDFF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94972" y="5297540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40" name="Line 937">
              <a:extLst>
                <a:ext uri="{FF2B5EF4-FFF2-40B4-BE49-F238E27FC236}">
                  <a16:creationId xmlns:a16="http://schemas.microsoft.com/office/drawing/2014/main" id="{56835279-1F35-D803-B3A7-F44D5D924F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94972" y="5295863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41" name="Freeform 938">
              <a:extLst>
                <a:ext uri="{FF2B5EF4-FFF2-40B4-BE49-F238E27FC236}">
                  <a16:creationId xmlns:a16="http://schemas.microsoft.com/office/drawing/2014/main" id="{C615B16B-7300-334A-952A-601105922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4972" y="5294184"/>
              <a:ext cx="28523" cy="28523"/>
            </a:xfrm>
            <a:custGeom>
              <a:avLst/>
              <a:gdLst>
                <a:gd name="T0" fmla="*/ 0 w 17"/>
                <a:gd name="T1" fmla="*/ 20161624 h 17"/>
                <a:gd name="T2" fmla="*/ 0 w 17"/>
                <a:gd name="T3" fmla="*/ 0 h 17"/>
                <a:gd name="T4" fmla="*/ 40323247 w 17"/>
                <a:gd name="T5" fmla="*/ 40323247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8"/>
                  </a:move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42" name="Freeform 939">
              <a:extLst>
                <a:ext uri="{FF2B5EF4-FFF2-40B4-BE49-F238E27FC236}">
                  <a16:creationId xmlns:a16="http://schemas.microsoft.com/office/drawing/2014/main" id="{44352E3A-2A41-83FB-9DA3-52A7A542C6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4838" y="5304251"/>
              <a:ext cx="28523" cy="28523"/>
            </a:xfrm>
            <a:custGeom>
              <a:avLst/>
              <a:gdLst>
                <a:gd name="T0" fmla="*/ 35282841 w 17"/>
                <a:gd name="T1" fmla="*/ 7561403 h 17"/>
                <a:gd name="T2" fmla="*/ 32763432 w 17"/>
                <a:gd name="T3" fmla="*/ 17642214 h 17"/>
                <a:gd name="T4" fmla="*/ 32763432 w 17"/>
                <a:gd name="T5" fmla="*/ 20161624 h 17"/>
                <a:gd name="T6" fmla="*/ 32763432 w 17"/>
                <a:gd name="T7" fmla="*/ 30242435 h 17"/>
                <a:gd name="T8" fmla="*/ 22682620 w 17"/>
                <a:gd name="T9" fmla="*/ 22682620 h 17"/>
                <a:gd name="T10" fmla="*/ 20161624 w 17"/>
                <a:gd name="T11" fmla="*/ 25202029 h 17"/>
                <a:gd name="T12" fmla="*/ 15121218 w 17"/>
                <a:gd name="T13" fmla="*/ 35282841 h 17"/>
                <a:gd name="T14" fmla="*/ 10080812 w 17"/>
                <a:gd name="T15" fmla="*/ 32763432 h 17"/>
                <a:gd name="T16" fmla="*/ 10080812 w 17"/>
                <a:gd name="T17" fmla="*/ 27723026 h 17"/>
                <a:gd name="T18" fmla="*/ 7561403 w 17"/>
                <a:gd name="T19" fmla="*/ 25202029 h 17"/>
                <a:gd name="T20" fmla="*/ 7561403 w 17"/>
                <a:gd name="T21" fmla="*/ 32763432 h 17"/>
                <a:gd name="T22" fmla="*/ 10080812 w 17"/>
                <a:gd name="T23" fmla="*/ 40323247 h 17"/>
                <a:gd name="T24" fmla="*/ 7561403 w 17"/>
                <a:gd name="T25" fmla="*/ 35282841 h 17"/>
                <a:gd name="T26" fmla="*/ 2520997 w 17"/>
                <a:gd name="T27" fmla="*/ 32763432 h 17"/>
                <a:gd name="T28" fmla="*/ 0 w 17"/>
                <a:gd name="T29" fmla="*/ 32763432 h 17"/>
                <a:gd name="T30" fmla="*/ 0 w 17"/>
                <a:gd name="T31" fmla="*/ 27723026 h 17"/>
                <a:gd name="T32" fmla="*/ 2520997 w 17"/>
                <a:gd name="T33" fmla="*/ 27723026 h 17"/>
                <a:gd name="T34" fmla="*/ 2520997 w 17"/>
                <a:gd name="T35" fmla="*/ 20161624 h 17"/>
                <a:gd name="T36" fmla="*/ 20161624 w 17"/>
                <a:gd name="T37" fmla="*/ 5040406 h 17"/>
                <a:gd name="T38" fmla="*/ 20161624 w 17"/>
                <a:gd name="T39" fmla="*/ 10080812 h 17"/>
                <a:gd name="T40" fmla="*/ 15121218 w 17"/>
                <a:gd name="T41" fmla="*/ 12601808 h 17"/>
                <a:gd name="T42" fmla="*/ 20161624 w 17"/>
                <a:gd name="T43" fmla="*/ 15121218 h 17"/>
                <a:gd name="T44" fmla="*/ 20161624 w 17"/>
                <a:gd name="T45" fmla="*/ 10080812 h 17"/>
                <a:gd name="T46" fmla="*/ 20161624 w 17"/>
                <a:gd name="T47" fmla="*/ 15121218 h 17"/>
                <a:gd name="T48" fmla="*/ 25202029 w 17"/>
                <a:gd name="T49" fmla="*/ 12601808 h 17"/>
                <a:gd name="T50" fmla="*/ 27723026 w 17"/>
                <a:gd name="T51" fmla="*/ 10080812 h 17"/>
                <a:gd name="T52" fmla="*/ 25202029 w 17"/>
                <a:gd name="T53" fmla="*/ 10080812 h 17"/>
                <a:gd name="T54" fmla="*/ 30242435 w 17"/>
                <a:gd name="T55" fmla="*/ 10080812 h 17"/>
                <a:gd name="T56" fmla="*/ 27723026 w 17"/>
                <a:gd name="T57" fmla="*/ 10080812 h 17"/>
                <a:gd name="T58" fmla="*/ 32763432 w 17"/>
                <a:gd name="T59" fmla="*/ 12601808 h 17"/>
                <a:gd name="T60" fmla="*/ 32763432 w 17"/>
                <a:gd name="T61" fmla="*/ 12601808 h 17"/>
                <a:gd name="T62" fmla="*/ 35282841 w 17"/>
                <a:gd name="T63" fmla="*/ 10080812 h 17"/>
                <a:gd name="T64" fmla="*/ 35282841 w 17"/>
                <a:gd name="T65" fmla="*/ 5040406 h 17"/>
                <a:gd name="T66" fmla="*/ 35282841 w 17"/>
                <a:gd name="T67" fmla="*/ 0 h 1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"/>
                <a:gd name="T103" fmla="*/ 0 h 17"/>
                <a:gd name="T104" fmla="*/ 17 w 17"/>
                <a:gd name="T105" fmla="*/ 17 h 1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" h="17">
                  <a:moveTo>
                    <a:pt x="16" y="0"/>
                  </a:moveTo>
                  <a:lnTo>
                    <a:pt x="14" y="3"/>
                  </a:lnTo>
                  <a:lnTo>
                    <a:pt x="13" y="7"/>
                  </a:lnTo>
                  <a:lnTo>
                    <a:pt x="14" y="7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1" y="11"/>
                  </a:lnTo>
                  <a:lnTo>
                    <a:pt x="9" y="9"/>
                  </a:lnTo>
                  <a:lnTo>
                    <a:pt x="8" y="10"/>
                  </a:lnTo>
                  <a:lnTo>
                    <a:pt x="9" y="11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4" y="13"/>
                  </a:lnTo>
                  <a:lnTo>
                    <a:pt x="4" y="11"/>
                  </a:lnTo>
                  <a:lnTo>
                    <a:pt x="3" y="10"/>
                  </a:lnTo>
                  <a:lnTo>
                    <a:pt x="4" y="12"/>
                  </a:lnTo>
                  <a:lnTo>
                    <a:pt x="3" y="13"/>
                  </a:lnTo>
                  <a:lnTo>
                    <a:pt x="4" y="14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1" y="11"/>
                  </a:lnTo>
                  <a:lnTo>
                    <a:pt x="1" y="10"/>
                  </a:lnTo>
                  <a:lnTo>
                    <a:pt x="1" y="8"/>
                  </a:lnTo>
                  <a:lnTo>
                    <a:pt x="1" y="7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4"/>
                  </a:lnTo>
                  <a:lnTo>
                    <a:pt x="6" y="5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4"/>
                  </a:lnTo>
                  <a:lnTo>
                    <a:pt x="9" y="5"/>
                  </a:lnTo>
                  <a:lnTo>
                    <a:pt x="8" y="6"/>
                  </a:lnTo>
                  <a:lnTo>
                    <a:pt x="10" y="5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12" y="4"/>
                  </a:lnTo>
                  <a:lnTo>
                    <a:pt x="11" y="4"/>
                  </a:lnTo>
                  <a:lnTo>
                    <a:pt x="13" y="5"/>
                  </a:lnTo>
                  <a:lnTo>
                    <a:pt x="14" y="5"/>
                  </a:lnTo>
                  <a:lnTo>
                    <a:pt x="14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4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43" name="Freeform 940">
              <a:extLst>
                <a:ext uri="{FF2B5EF4-FFF2-40B4-BE49-F238E27FC236}">
                  <a16:creationId xmlns:a16="http://schemas.microsoft.com/office/drawing/2014/main" id="{2AC3DA39-4401-0BF4-F836-DCF3A4AE1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6650" y="5284118"/>
              <a:ext cx="28522" cy="28523"/>
            </a:xfrm>
            <a:custGeom>
              <a:avLst/>
              <a:gdLst>
                <a:gd name="T0" fmla="*/ 40321753 w 17"/>
                <a:gd name="T1" fmla="*/ 40323247 h 17"/>
                <a:gd name="T2" fmla="*/ 0 w 17"/>
                <a:gd name="T3" fmla="*/ 40323247 h 17"/>
                <a:gd name="T4" fmla="*/ 0 w 17"/>
                <a:gd name="T5" fmla="*/ 0 h 17"/>
                <a:gd name="T6" fmla="*/ 40321753 w 17"/>
                <a:gd name="T7" fmla="*/ 40323247 h 17"/>
                <a:gd name="T8" fmla="*/ 40321753 w 17"/>
                <a:gd name="T9" fmla="*/ 40323247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44" name="Line 941">
              <a:extLst>
                <a:ext uri="{FF2B5EF4-FFF2-40B4-BE49-F238E27FC236}">
                  <a16:creationId xmlns:a16="http://schemas.microsoft.com/office/drawing/2014/main" id="{E6E4BC89-0712-F523-307E-8CB1716E6C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96650" y="5290829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45" name="Freeform 942">
              <a:extLst>
                <a:ext uri="{FF2B5EF4-FFF2-40B4-BE49-F238E27FC236}">
                  <a16:creationId xmlns:a16="http://schemas.microsoft.com/office/drawing/2014/main" id="{D393287D-AD33-FEBB-3CFA-9436C5701DB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6650" y="5287473"/>
              <a:ext cx="28522" cy="28523"/>
            </a:xfrm>
            <a:custGeom>
              <a:avLst/>
              <a:gdLst>
                <a:gd name="T0" fmla="*/ 0 w 17"/>
                <a:gd name="T1" fmla="*/ 25202029 h 17"/>
                <a:gd name="T2" fmla="*/ 40321753 w 17"/>
                <a:gd name="T3" fmla="*/ 25202029 h 17"/>
                <a:gd name="T4" fmla="*/ 40321753 w 17"/>
                <a:gd name="T5" fmla="*/ 40323247 h 17"/>
                <a:gd name="T6" fmla="*/ 0 w 17"/>
                <a:gd name="T7" fmla="*/ 40323247 h 17"/>
                <a:gd name="T8" fmla="*/ 0 w 17"/>
                <a:gd name="T9" fmla="*/ 40323247 h 17"/>
                <a:gd name="T10" fmla="*/ 0 w 17"/>
                <a:gd name="T11" fmla="*/ 25202029 h 17"/>
                <a:gd name="T12" fmla="*/ 40321753 w 17"/>
                <a:gd name="T13" fmla="*/ 0 h 17"/>
                <a:gd name="T14" fmla="*/ 40321753 w 17"/>
                <a:gd name="T15" fmla="*/ 25202029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0" y="10"/>
                  </a:moveTo>
                  <a:lnTo>
                    <a:pt x="16" y="1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16" y="0"/>
                  </a:lnTo>
                  <a:lnTo>
                    <a:pt x="16" y="1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46" name="Line 943">
              <a:extLst>
                <a:ext uri="{FF2B5EF4-FFF2-40B4-BE49-F238E27FC236}">
                  <a16:creationId xmlns:a16="http://schemas.microsoft.com/office/drawing/2014/main" id="{F8DCC70C-05C2-B31B-A3D2-9D3B4780E7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00006" y="5305930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47" name="Freeform 944">
              <a:extLst>
                <a:ext uri="{FF2B5EF4-FFF2-40B4-BE49-F238E27FC236}">
                  <a16:creationId xmlns:a16="http://schemas.microsoft.com/office/drawing/2014/main" id="{F7CD9E06-DC76-9BAA-C336-082AFC5DE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0006" y="5304251"/>
              <a:ext cx="28522" cy="28523"/>
            </a:xfrm>
            <a:custGeom>
              <a:avLst/>
              <a:gdLst>
                <a:gd name="T0" fmla="*/ 0 w 17"/>
                <a:gd name="T1" fmla="*/ 40323247 h 17"/>
                <a:gd name="T2" fmla="*/ 0 w 17"/>
                <a:gd name="T3" fmla="*/ 40323247 h 17"/>
                <a:gd name="T4" fmla="*/ 0 w 17"/>
                <a:gd name="T5" fmla="*/ 40323247 h 17"/>
                <a:gd name="T6" fmla="*/ 0 w 17"/>
                <a:gd name="T7" fmla="*/ 0 h 17"/>
                <a:gd name="T8" fmla="*/ 40321753 w 17"/>
                <a:gd name="T9" fmla="*/ 40323247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48" name="Line 945">
              <a:extLst>
                <a:ext uri="{FF2B5EF4-FFF2-40B4-BE49-F238E27FC236}">
                  <a16:creationId xmlns:a16="http://schemas.microsoft.com/office/drawing/2014/main" id="{041C68D9-EA4A-3E91-A3CF-0B96E67F50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00006" y="5302574"/>
              <a:ext cx="3356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49" name="Freeform 946">
              <a:extLst>
                <a:ext uri="{FF2B5EF4-FFF2-40B4-BE49-F238E27FC236}">
                  <a16:creationId xmlns:a16="http://schemas.microsoft.com/office/drawing/2014/main" id="{BBE8AB67-58D6-CB00-A018-F087273B55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8327" y="5300896"/>
              <a:ext cx="28523" cy="28523"/>
            </a:xfrm>
            <a:custGeom>
              <a:avLst/>
              <a:gdLst>
                <a:gd name="T0" fmla="*/ 12601808 w 17"/>
                <a:gd name="T1" fmla="*/ 20161624 h 17"/>
                <a:gd name="T2" fmla="*/ 0 w 17"/>
                <a:gd name="T3" fmla="*/ 20161624 h 17"/>
                <a:gd name="T4" fmla="*/ 0 w 17"/>
                <a:gd name="T5" fmla="*/ 0 h 17"/>
                <a:gd name="T6" fmla="*/ 12601808 w 17"/>
                <a:gd name="T7" fmla="*/ 0 h 17"/>
                <a:gd name="T8" fmla="*/ 0 w 17"/>
                <a:gd name="T9" fmla="*/ 20161624 h 17"/>
                <a:gd name="T10" fmla="*/ 12601808 w 17"/>
                <a:gd name="T11" fmla="*/ 20161624 h 17"/>
                <a:gd name="T12" fmla="*/ 12601808 w 17"/>
                <a:gd name="T13" fmla="*/ 20161624 h 17"/>
                <a:gd name="T14" fmla="*/ 40323247 w 17"/>
                <a:gd name="T15" fmla="*/ 20161624 h 17"/>
                <a:gd name="T16" fmla="*/ 40323247 w 17"/>
                <a:gd name="T17" fmla="*/ 40323247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5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5" y="0"/>
                  </a:lnTo>
                  <a:lnTo>
                    <a:pt x="0" y="8"/>
                  </a:lnTo>
                  <a:lnTo>
                    <a:pt x="5" y="8"/>
                  </a:lnTo>
                  <a:lnTo>
                    <a:pt x="16" y="8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50" name="Freeform 947">
              <a:extLst>
                <a:ext uri="{FF2B5EF4-FFF2-40B4-BE49-F238E27FC236}">
                  <a16:creationId xmlns:a16="http://schemas.microsoft.com/office/drawing/2014/main" id="{8BF65413-CF81-CC2F-51BE-29E43A592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6650" y="5305930"/>
              <a:ext cx="28522" cy="28522"/>
            </a:xfrm>
            <a:custGeom>
              <a:avLst/>
              <a:gdLst>
                <a:gd name="T0" fmla="*/ 40321753 w 17"/>
                <a:gd name="T1" fmla="*/ 5040219 h 17"/>
                <a:gd name="T2" fmla="*/ 30241315 w 17"/>
                <a:gd name="T3" fmla="*/ 22680192 h 17"/>
                <a:gd name="T4" fmla="*/ 22680192 w 17"/>
                <a:gd name="T5" fmla="*/ 22680192 h 17"/>
                <a:gd name="T6" fmla="*/ 15120657 w 17"/>
                <a:gd name="T7" fmla="*/ 32760631 h 17"/>
                <a:gd name="T8" fmla="*/ 7559535 w 17"/>
                <a:gd name="T9" fmla="*/ 40321753 h 17"/>
                <a:gd name="T10" fmla="*/ 0 w 17"/>
                <a:gd name="T11" fmla="*/ 40321753 h 17"/>
                <a:gd name="T12" fmla="*/ 0 w 17"/>
                <a:gd name="T13" fmla="*/ 40321753 h 17"/>
                <a:gd name="T14" fmla="*/ 7559535 w 17"/>
                <a:gd name="T15" fmla="*/ 15120657 h 17"/>
                <a:gd name="T16" fmla="*/ 15120657 w 17"/>
                <a:gd name="T17" fmla="*/ 0 h 17"/>
                <a:gd name="T18" fmla="*/ 15120657 w 17"/>
                <a:gd name="T19" fmla="*/ 5040219 h 17"/>
                <a:gd name="T20" fmla="*/ 15120657 w 17"/>
                <a:gd name="T21" fmla="*/ 15120657 h 17"/>
                <a:gd name="T22" fmla="*/ 22680192 w 17"/>
                <a:gd name="T23" fmla="*/ 5040219 h 17"/>
                <a:gd name="T24" fmla="*/ 30241315 w 17"/>
                <a:gd name="T25" fmla="*/ 10080438 h 17"/>
                <a:gd name="T26" fmla="*/ 30241315 w 17"/>
                <a:gd name="T27" fmla="*/ 5040219 h 17"/>
                <a:gd name="T28" fmla="*/ 30241315 w 17"/>
                <a:gd name="T29" fmla="*/ 0 h 17"/>
                <a:gd name="T30" fmla="*/ 30241315 w 17"/>
                <a:gd name="T31" fmla="*/ 0 h 17"/>
                <a:gd name="T32" fmla="*/ 30241315 w 17"/>
                <a:gd name="T33" fmla="*/ 0 h 17"/>
                <a:gd name="T34" fmla="*/ 40321753 w 17"/>
                <a:gd name="T35" fmla="*/ 5040219 h 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7"/>
                <a:gd name="T55" fmla="*/ 0 h 17"/>
                <a:gd name="T56" fmla="*/ 17 w 17"/>
                <a:gd name="T57" fmla="*/ 17 h 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7" h="17">
                  <a:moveTo>
                    <a:pt x="16" y="2"/>
                  </a:moveTo>
                  <a:lnTo>
                    <a:pt x="12" y="9"/>
                  </a:lnTo>
                  <a:lnTo>
                    <a:pt x="9" y="9"/>
                  </a:lnTo>
                  <a:lnTo>
                    <a:pt x="6" y="13"/>
                  </a:lnTo>
                  <a:lnTo>
                    <a:pt x="3" y="16"/>
                  </a:lnTo>
                  <a:lnTo>
                    <a:pt x="0" y="16"/>
                  </a:lnTo>
                  <a:lnTo>
                    <a:pt x="3" y="6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6"/>
                  </a:lnTo>
                  <a:lnTo>
                    <a:pt x="9" y="2"/>
                  </a:lnTo>
                  <a:lnTo>
                    <a:pt x="12" y="4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16" y="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51" name="Freeform 948">
              <a:extLst>
                <a:ext uri="{FF2B5EF4-FFF2-40B4-BE49-F238E27FC236}">
                  <a16:creationId xmlns:a16="http://schemas.microsoft.com/office/drawing/2014/main" id="{8EF4D08F-C68D-BDB4-DE25-7099AC85AC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1683" y="5287473"/>
              <a:ext cx="28523" cy="28523"/>
            </a:xfrm>
            <a:custGeom>
              <a:avLst/>
              <a:gdLst>
                <a:gd name="T0" fmla="*/ 40323247 w 17"/>
                <a:gd name="T1" fmla="*/ 40323247 h 17"/>
                <a:gd name="T2" fmla="*/ 40323247 w 17"/>
                <a:gd name="T3" fmla="*/ 40323247 h 17"/>
                <a:gd name="T4" fmla="*/ 0 w 17"/>
                <a:gd name="T5" fmla="*/ 0 h 17"/>
                <a:gd name="T6" fmla="*/ 20161624 w 17"/>
                <a:gd name="T7" fmla="*/ 0 h 17"/>
                <a:gd name="T8" fmla="*/ 40323247 w 17"/>
                <a:gd name="T9" fmla="*/ 0 h 17"/>
                <a:gd name="T10" fmla="*/ 40323247 w 17"/>
                <a:gd name="T11" fmla="*/ 40323247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16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52" name="Freeform 949">
              <a:extLst>
                <a:ext uri="{FF2B5EF4-FFF2-40B4-BE49-F238E27FC236}">
                  <a16:creationId xmlns:a16="http://schemas.microsoft.com/office/drawing/2014/main" id="{A8208AD6-890A-993B-5A8D-81954535A9D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5039" y="5326063"/>
              <a:ext cx="28523" cy="28522"/>
            </a:xfrm>
            <a:custGeom>
              <a:avLst/>
              <a:gdLst>
                <a:gd name="T0" fmla="*/ 40323247 w 17"/>
                <a:gd name="T1" fmla="*/ 0 h 17"/>
                <a:gd name="T2" fmla="*/ 20161624 w 17"/>
                <a:gd name="T3" fmla="*/ 20160876 h 17"/>
                <a:gd name="T4" fmla="*/ 0 w 17"/>
                <a:gd name="T5" fmla="*/ 40321753 h 17"/>
                <a:gd name="T6" fmla="*/ 0 w 17"/>
                <a:gd name="T7" fmla="*/ 20160876 h 17"/>
                <a:gd name="T8" fmla="*/ 0 w 17"/>
                <a:gd name="T9" fmla="*/ 20160876 h 17"/>
                <a:gd name="T10" fmla="*/ 40323247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0"/>
                  </a:moveTo>
                  <a:lnTo>
                    <a:pt x="8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53" name="Line 950">
              <a:extLst>
                <a:ext uri="{FF2B5EF4-FFF2-40B4-BE49-F238E27FC236}">
                  <a16:creationId xmlns:a16="http://schemas.microsoft.com/office/drawing/2014/main" id="{89C8E936-3877-F3F9-64CF-867D209C4A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108394" y="5307607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54" name="Freeform 951">
              <a:extLst>
                <a:ext uri="{FF2B5EF4-FFF2-40B4-BE49-F238E27FC236}">
                  <a16:creationId xmlns:a16="http://schemas.microsoft.com/office/drawing/2014/main" id="{2268BD4F-FF0B-3607-FB1D-70F5A4ADAD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8394" y="5305930"/>
              <a:ext cx="1678" cy="28522"/>
            </a:xfrm>
            <a:custGeom>
              <a:avLst/>
              <a:gdLst>
                <a:gd name="T0" fmla="*/ 0 w 1"/>
                <a:gd name="T1" fmla="*/ 40321753 h 17"/>
                <a:gd name="T2" fmla="*/ 0 w 1"/>
                <a:gd name="T3" fmla="*/ 25201096 h 17"/>
                <a:gd name="T4" fmla="*/ 0 w 1"/>
                <a:gd name="T5" fmla="*/ 0 h 17"/>
                <a:gd name="T6" fmla="*/ 0 w 1"/>
                <a:gd name="T7" fmla="*/ 12599754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16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0" y="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55" name="Freeform 952">
              <a:extLst>
                <a:ext uri="{FF2B5EF4-FFF2-40B4-BE49-F238E27FC236}">
                  <a16:creationId xmlns:a16="http://schemas.microsoft.com/office/drawing/2014/main" id="{45B2DA49-15A7-7B05-BDB2-72147D0DC0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8327" y="5319352"/>
              <a:ext cx="28523" cy="28522"/>
            </a:xfrm>
            <a:custGeom>
              <a:avLst/>
              <a:gdLst>
                <a:gd name="T0" fmla="*/ 40323247 w 17"/>
                <a:gd name="T1" fmla="*/ 15120657 h 17"/>
                <a:gd name="T2" fmla="*/ 32763432 w 17"/>
                <a:gd name="T3" fmla="*/ 22680192 h 17"/>
                <a:gd name="T4" fmla="*/ 10080812 w 17"/>
                <a:gd name="T5" fmla="*/ 40321753 h 17"/>
                <a:gd name="T6" fmla="*/ 5040406 w 17"/>
                <a:gd name="T7" fmla="*/ 40321753 h 17"/>
                <a:gd name="T8" fmla="*/ 5040406 w 17"/>
                <a:gd name="T9" fmla="*/ 30241315 h 17"/>
                <a:gd name="T10" fmla="*/ 0 w 17"/>
                <a:gd name="T11" fmla="*/ 15120657 h 17"/>
                <a:gd name="T12" fmla="*/ 5040406 w 17"/>
                <a:gd name="T13" fmla="*/ 7559535 h 17"/>
                <a:gd name="T14" fmla="*/ 5040406 w 17"/>
                <a:gd name="T15" fmla="*/ 0 h 17"/>
                <a:gd name="T16" fmla="*/ 5040406 w 17"/>
                <a:gd name="T17" fmla="*/ 15120657 h 17"/>
                <a:gd name="T18" fmla="*/ 27723026 w 17"/>
                <a:gd name="T19" fmla="*/ 22680192 h 17"/>
                <a:gd name="T20" fmla="*/ 32763432 w 17"/>
                <a:gd name="T21" fmla="*/ 15120657 h 17"/>
                <a:gd name="T22" fmla="*/ 32763432 w 17"/>
                <a:gd name="T23" fmla="*/ 15120657 h 17"/>
                <a:gd name="T24" fmla="*/ 40323247 w 17"/>
                <a:gd name="T25" fmla="*/ 15120657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"/>
                <a:gd name="T40" fmla="*/ 0 h 17"/>
                <a:gd name="T41" fmla="*/ 17 w 17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" h="17">
                  <a:moveTo>
                    <a:pt x="16" y="6"/>
                  </a:moveTo>
                  <a:lnTo>
                    <a:pt x="13" y="9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2" y="12"/>
                  </a:lnTo>
                  <a:lnTo>
                    <a:pt x="0" y="6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6"/>
                  </a:lnTo>
                  <a:lnTo>
                    <a:pt x="11" y="9"/>
                  </a:lnTo>
                  <a:lnTo>
                    <a:pt x="13" y="6"/>
                  </a:lnTo>
                  <a:lnTo>
                    <a:pt x="16" y="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56" name="Freeform 953">
              <a:extLst>
                <a:ext uri="{FF2B5EF4-FFF2-40B4-BE49-F238E27FC236}">
                  <a16:creationId xmlns:a16="http://schemas.microsoft.com/office/drawing/2014/main" id="{00AC2143-13A9-F393-2FC5-389AA45E8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3027" y="5336130"/>
              <a:ext cx="60401" cy="33556"/>
            </a:xfrm>
            <a:custGeom>
              <a:avLst/>
              <a:gdLst>
                <a:gd name="T0" fmla="*/ 88206263 w 36"/>
                <a:gd name="T1" fmla="*/ 7559675 h 20"/>
                <a:gd name="T2" fmla="*/ 88206263 w 36"/>
                <a:gd name="T3" fmla="*/ 7559675 h 20"/>
                <a:gd name="T4" fmla="*/ 83165950 w 36"/>
                <a:gd name="T5" fmla="*/ 12601575 h 20"/>
                <a:gd name="T6" fmla="*/ 83165950 w 36"/>
                <a:gd name="T7" fmla="*/ 15120938 h 20"/>
                <a:gd name="T8" fmla="*/ 75604688 w 36"/>
                <a:gd name="T9" fmla="*/ 20161250 h 20"/>
                <a:gd name="T10" fmla="*/ 65524063 w 36"/>
                <a:gd name="T11" fmla="*/ 20161250 h 20"/>
                <a:gd name="T12" fmla="*/ 35282188 w 36"/>
                <a:gd name="T13" fmla="*/ 32761238 h 20"/>
                <a:gd name="T14" fmla="*/ 10080625 w 36"/>
                <a:gd name="T15" fmla="*/ 47883763 h 20"/>
                <a:gd name="T16" fmla="*/ 2520950 w 36"/>
                <a:gd name="T17" fmla="*/ 47883763 h 20"/>
                <a:gd name="T18" fmla="*/ 0 w 36"/>
                <a:gd name="T19" fmla="*/ 47883763 h 20"/>
                <a:gd name="T20" fmla="*/ 0 w 36"/>
                <a:gd name="T21" fmla="*/ 45362813 h 20"/>
                <a:gd name="T22" fmla="*/ 7559675 w 36"/>
                <a:gd name="T23" fmla="*/ 35282188 h 20"/>
                <a:gd name="T24" fmla="*/ 15120938 w 36"/>
                <a:gd name="T25" fmla="*/ 32761238 h 20"/>
                <a:gd name="T26" fmla="*/ 20161250 w 36"/>
                <a:gd name="T27" fmla="*/ 25201563 h 20"/>
                <a:gd name="T28" fmla="*/ 32761238 w 36"/>
                <a:gd name="T29" fmla="*/ 17640300 h 20"/>
                <a:gd name="T30" fmla="*/ 35282188 w 36"/>
                <a:gd name="T31" fmla="*/ 17640300 h 20"/>
                <a:gd name="T32" fmla="*/ 37801550 w 36"/>
                <a:gd name="T33" fmla="*/ 10080625 h 20"/>
                <a:gd name="T34" fmla="*/ 42843450 w 36"/>
                <a:gd name="T35" fmla="*/ 7559675 h 20"/>
                <a:gd name="T36" fmla="*/ 42843450 w 36"/>
                <a:gd name="T37" fmla="*/ 10080625 h 20"/>
                <a:gd name="T38" fmla="*/ 42843450 w 36"/>
                <a:gd name="T39" fmla="*/ 10080625 h 20"/>
                <a:gd name="T40" fmla="*/ 47882175 w 36"/>
                <a:gd name="T41" fmla="*/ 10080625 h 20"/>
                <a:gd name="T42" fmla="*/ 45362813 w 36"/>
                <a:gd name="T43" fmla="*/ 12601575 h 20"/>
                <a:gd name="T44" fmla="*/ 47882175 w 36"/>
                <a:gd name="T45" fmla="*/ 10080625 h 20"/>
                <a:gd name="T46" fmla="*/ 50403125 w 36"/>
                <a:gd name="T47" fmla="*/ 10080625 h 20"/>
                <a:gd name="T48" fmla="*/ 55443438 w 36"/>
                <a:gd name="T49" fmla="*/ 7559675 h 20"/>
                <a:gd name="T50" fmla="*/ 65524063 w 36"/>
                <a:gd name="T51" fmla="*/ 0 h 20"/>
                <a:gd name="T52" fmla="*/ 75604688 w 36"/>
                <a:gd name="T53" fmla="*/ 2520950 h 20"/>
                <a:gd name="T54" fmla="*/ 75604688 w 36"/>
                <a:gd name="T55" fmla="*/ 7559675 h 20"/>
                <a:gd name="T56" fmla="*/ 65524063 w 36"/>
                <a:gd name="T57" fmla="*/ 12601575 h 20"/>
                <a:gd name="T58" fmla="*/ 68043425 w 36"/>
                <a:gd name="T59" fmla="*/ 17640300 h 20"/>
                <a:gd name="T60" fmla="*/ 75604688 w 36"/>
                <a:gd name="T61" fmla="*/ 12601575 h 20"/>
                <a:gd name="T62" fmla="*/ 75604688 w 36"/>
                <a:gd name="T63" fmla="*/ 7559675 h 20"/>
                <a:gd name="T64" fmla="*/ 83165950 w 36"/>
                <a:gd name="T65" fmla="*/ 5040313 h 20"/>
                <a:gd name="T66" fmla="*/ 78124050 w 36"/>
                <a:gd name="T67" fmla="*/ 5040313 h 20"/>
                <a:gd name="T68" fmla="*/ 78124050 w 36"/>
                <a:gd name="T69" fmla="*/ 2520950 h 20"/>
                <a:gd name="T70" fmla="*/ 88206263 w 36"/>
                <a:gd name="T71" fmla="*/ 7559675 h 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6"/>
                <a:gd name="T109" fmla="*/ 0 h 20"/>
                <a:gd name="T110" fmla="*/ 36 w 36"/>
                <a:gd name="T111" fmla="*/ 20 h 2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6" h="20">
                  <a:moveTo>
                    <a:pt x="35" y="3"/>
                  </a:moveTo>
                  <a:lnTo>
                    <a:pt x="35" y="3"/>
                  </a:lnTo>
                  <a:lnTo>
                    <a:pt x="33" y="5"/>
                  </a:lnTo>
                  <a:lnTo>
                    <a:pt x="33" y="6"/>
                  </a:lnTo>
                  <a:lnTo>
                    <a:pt x="30" y="8"/>
                  </a:lnTo>
                  <a:lnTo>
                    <a:pt x="26" y="8"/>
                  </a:lnTo>
                  <a:lnTo>
                    <a:pt x="14" y="13"/>
                  </a:lnTo>
                  <a:lnTo>
                    <a:pt x="4" y="19"/>
                  </a:lnTo>
                  <a:lnTo>
                    <a:pt x="1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3" y="14"/>
                  </a:lnTo>
                  <a:lnTo>
                    <a:pt x="6" y="13"/>
                  </a:lnTo>
                  <a:lnTo>
                    <a:pt x="8" y="10"/>
                  </a:lnTo>
                  <a:lnTo>
                    <a:pt x="13" y="7"/>
                  </a:lnTo>
                  <a:lnTo>
                    <a:pt x="14" y="7"/>
                  </a:lnTo>
                  <a:lnTo>
                    <a:pt x="15" y="4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18" y="5"/>
                  </a:lnTo>
                  <a:lnTo>
                    <a:pt x="19" y="4"/>
                  </a:lnTo>
                  <a:lnTo>
                    <a:pt x="20" y="4"/>
                  </a:lnTo>
                  <a:lnTo>
                    <a:pt x="22" y="3"/>
                  </a:lnTo>
                  <a:lnTo>
                    <a:pt x="26" y="0"/>
                  </a:lnTo>
                  <a:lnTo>
                    <a:pt x="30" y="1"/>
                  </a:lnTo>
                  <a:lnTo>
                    <a:pt x="30" y="3"/>
                  </a:lnTo>
                  <a:lnTo>
                    <a:pt x="26" y="5"/>
                  </a:lnTo>
                  <a:lnTo>
                    <a:pt x="27" y="7"/>
                  </a:lnTo>
                  <a:lnTo>
                    <a:pt x="30" y="5"/>
                  </a:lnTo>
                  <a:lnTo>
                    <a:pt x="30" y="3"/>
                  </a:lnTo>
                  <a:lnTo>
                    <a:pt x="33" y="2"/>
                  </a:lnTo>
                  <a:lnTo>
                    <a:pt x="31" y="2"/>
                  </a:lnTo>
                  <a:lnTo>
                    <a:pt x="31" y="1"/>
                  </a:lnTo>
                  <a:lnTo>
                    <a:pt x="35" y="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57" name="Line 954">
              <a:extLst>
                <a:ext uri="{FF2B5EF4-FFF2-40B4-BE49-F238E27FC236}">
                  <a16:creationId xmlns:a16="http://schemas.microsoft.com/office/drawing/2014/main" id="{AFB1E060-9A07-E237-5F5C-8D70B82311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113428" y="5332774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58" name="Line 955">
              <a:extLst>
                <a:ext uri="{FF2B5EF4-FFF2-40B4-BE49-F238E27FC236}">
                  <a16:creationId xmlns:a16="http://schemas.microsoft.com/office/drawing/2014/main" id="{5E9570A9-DDC5-6C95-3E8D-320709D0D1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13428" y="5332774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59" name="Line 956">
              <a:extLst>
                <a:ext uri="{FF2B5EF4-FFF2-40B4-BE49-F238E27FC236}">
                  <a16:creationId xmlns:a16="http://schemas.microsoft.com/office/drawing/2014/main" id="{192EAF19-0B47-EE0B-7D90-5986A4CB80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13428" y="5332774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0" name="Freeform 957">
              <a:extLst>
                <a:ext uri="{FF2B5EF4-FFF2-40B4-BE49-F238E27FC236}">
                  <a16:creationId xmlns:a16="http://schemas.microsoft.com/office/drawing/2014/main" id="{2CAC3EC1-BB9A-D13C-FD7C-42CF69C44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8461" y="5304251"/>
              <a:ext cx="28523" cy="28523"/>
            </a:xfrm>
            <a:custGeom>
              <a:avLst/>
              <a:gdLst>
                <a:gd name="T0" fmla="*/ 40323247 w 17"/>
                <a:gd name="T1" fmla="*/ 40323247 h 17"/>
                <a:gd name="T2" fmla="*/ 0 w 17"/>
                <a:gd name="T3" fmla="*/ 40323247 h 17"/>
                <a:gd name="T4" fmla="*/ 40323247 w 17"/>
                <a:gd name="T5" fmla="*/ 0 h 17"/>
                <a:gd name="T6" fmla="*/ 40323247 w 17"/>
                <a:gd name="T7" fmla="*/ 40323247 h 17"/>
                <a:gd name="T8" fmla="*/ 40323247 w 17"/>
                <a:gd name="T9" fmla="*/ 40323247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1" name="Line 958">
              <a:extLst>
                <a:ext uri="{FF2B5EF4-FFF2-40B4-BE49-F238E27FC236}">
                  <a16:creationId xmlns:a16="http://schemas.microsoft.com/office/drawing/2014/main" id="{B0C792D1-E06D-5052-CDD0-233B1D86E5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120139" y="5302574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2" name="Freeform 959">
              <a:extLst>
                <a:ext uri="{FF2B5EF4-FFF2-40B4-BE49-F238E27FC236}">
                  <a16:creationId xmlns:a16="http://schemas.microsoft.com/office/drawing/2014/main" id="{E03EFE12-C7FE-289F-1D70-695040269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0006" y="5290829"/>
              <a:ext cx="28522" cy="28523"/>
            </a:xfrm>
            <a:custGeom>
              <a:avLst/>
              <a:gdLst>
                <a:gd name="T0" fmla="*/ 40321753 w 17"/>
                <a:gd name="T1" fmla="*/ 25202029 h 17"/>
                <a:gd name="T2" fmla="*/ 30241315 w 17"/>
                <a:gd name="T3" fmla="*/ 30242435 h 17"/>
                <a:gd name="T4" fmla="*/ 25201096 w 17"/>
                <a:gd name="T5" fmla="*/ 32763432 h 17"/>
                <a:gd name="T6" fmla="*/ 20160876 w 17"/>
                <a:gd name="T7" fmla="*/ 40323247 h 17"/>
                <a:gd name="T8" fmla="*/ 20160876 w 17"/>
                <a:gd name="T9" fmla="*/ 40323247 h 17"/>
                <a:gd name="T10" fmla="*/ 15120657 w 17"/>
                <a:gd name="T11" fmla="*/ 30242435 h 17"/>
                <a:gd name="T12" fmla="*/ 20160876 w 17"/>
                <a:gd name="T13" fmla="*/ 25202029 h 17"/>
                <a:gd name="T14" fmla="*/ 22680192 w 17"/>
                <a:gd name="T15" fmla="*/ 22682620 h 17"/>
                <a:gd name="T16" fmla="*/ 20160876 w 17"/>
                <a:gd name="T17" fmla="*/ 22682620 h 17"/>
                <a:gd name="T18" fmla="*/ 15120657 w 17"/>
                <a:gd name="T19" fmla="*/ 22682620 h 17"/>
                <a:gd name="T20" fmla="*/ 12599754 w 17"/>
                <a:gd name="T21" fmla="*/ 20161624 h 17"/>
                <a:gd name="T22" fmla="*/ 15120657 w 17"/>
                <a:gd name="T23" fmla="*/ 20161624 h 17"/>
                <a:gd name="T24" fmla="*/ 12599754 w 17"/>
                <a:gd name="T25" fmla="*/ 15121218 h 17"/>
                <a:gd name="T26" fmla="*/ 10080438 w 17"/>
                <a:gd name="T27" fmla="*/ 15121218 h 17"/>
                <a:gd name="T28" fmla="*/ 10080438 w 17"/>
                <a:gd name="T29" fmla="*/ 20161624 h 17"/>
                <a:gd name="T30" fmla="*/ 5040219 w 17"/>
                <a:gd name="T31" fmla="*/ 12601808 h 17"/>
                <a:gd name="T32" fmla="*/ 5040219 w 17"/>
                <a:gd name="T33" fmla="*/ 12601808 h 17"/>
                <a:gd name="T34" fmla="*/ 10080438 w 17"/>
                <a:gd name="T35" fmla="*/ 12601808 h 17"/>
                <a:gd name="T36" fmla="*/ 10080438 w 17"/>
                <a:gd name="T37" fmla="*/ 12601808 h 17"/>
                <a:gd name="T38" fmla="*/ 10080438 w 17"/>
                <a:gd name="T39" fmla="*/ 12601808 h 17"/>
                <a:gd name="T40" fmla="*/ 5040219 w 17"/>
                <a:gd name="T41" fmla="*/ 10080812 h 17"/>
                <a:gd name="T42" fmla="*/ 2519316 w 17"/>
                <a:gd name="T43" fmla="*/ 12601808 h 17"/>
                <a:gd name="T44" fmla="*/ 0 w 17"/>
                <a:gd name="T45" fmla="*/ 2520997 h 17"/>
                <a:gd name="T46" fmla="*/ 2519316 w 17"/>
                <a:gd name="T47" fmla="*/ 0 h 17"/>
                <a:gd name="T48" fmla="*/ 2519316 w 17"/>
                <a:gd name="T49" fmla="*/ 5040406 h 17"/>
                <a:gd name="T50" fmla="*/ 10080438 w 17"/>
                <a:gd name="T51" fmla="*/ 5040406 h 17"/>
                <a:gd name="T52" fmla="*/ 15120657 w 17"/>
                <a:gd name="T53" fmla="*/ 12601808 h 17"/>
                <a:gd name="T54" fmla="*/ 25201096 w 17"/>
                <a:gd name="T55" fmla="*/ 20161624 h 17"/>
                <a:gd name="T56" fmla="*/ 32760631 w 17"/>
                <a:gd name="T57" fmla="*/ 22682620 h 17"/>
                <a:gd name="T58" fmla="*/ 35281534 w 17"/>
                <a:gd name="T59" fmla="*/ 22682620 h 17"/>
                <a:gd name="T60" fmla="*/ 35281534 w 17"/>
                <a:gd name="T61" fmla="*/ 22682620 h 17"/>
                <a:gd name="T62" fmla="*/ 40321753 w 17"/>
                <a:gd name="T63" fmla="*/ 22682620 h 17"/>
                <a:gd name="T64" fmla="*/ 40321753 w 17"/>
                <a:gd name="T65" fmla="*/ 22682620 h 1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7"/>
                <a:gd name="T100" fmla="*/ 0 h 17"/>
                <a:gd name="T101" fmla="*/ 17 w 17"/>
                <a:gd name="T102" fmla="*/ 17 h 1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7" h="17">
                  <a:moveTo>
                    <a:pt x="16" y="10"/>
                  </a:moveTo>
                  <a:lnTo>
                    <a:pt x="12" y="12"/>
                  </a:lnTo>
                  <a:lnTo>
                    <a:pt x="10" y="13"/>
                  </a:lnTo>
                  <a:lnTo>
                    <a:pt x="8" y="16"/>
                  </a:lnTo>
                  <a:lnTo>
                    <a:pt x="6" y="12"/>
                  </a:lnTo>
                  <a:lnTo>
                    <a:pt x="8" y="10"/>
                  </a:lnTo>
                  <a:lnTo>
                    <a:pt x="9" y="9"/>
                  </a:lnTo>
                  <a:lnTo>
                    <a:pt x="8" y="9"/>
                  </a:lnTo>
                  <a:lnTo>
                    <a:pt x="6" y="9"/>
                  </a:lnTo>
                  <a:lnTo>
                    <a:pt x="5" y="8"/>
                  </a:lnTo>
                  <a:lnTo>
                    <a:pt x="6" y="8"/>
                  </a:lnTo>
                  <a:lnTo>
                    <a:pt x="5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2" y="5"/>
                  </a:lnTo>
                  <a:lnTo>
                    <a:pt x="4" y="5"/>
                  </a:lnTo>
                  <a:lnTo>
                    <a:pt x="2" y="4"/>
                  </a:lnTo>
                  <a:lnTo>
                    <a:pt x="1" y="5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2"/>
                  </a:lnTo>
                  <a:lnTo>
                    <a:pt x="4" y="2"/>
                  </a:lnTo>
                  <a:lnTo>
                    <a:pt x="6" y="5"/>
                  </a:lnTo>
                  <a:lnTo>
                    <a:pt x="10" y="8"/>
                  </a:lnTo>
                  <a:lnTo>
                    <a:pt x="13" y="9"/>
                  </a:lnTo>
                  <a:lnTo>
                    <a:pt x="14" y="9"/>
                  </a:lnTo>
                  <a:lnTo>
                    <a:pt x="16" y="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3" name="Freeform 960">
              <a:extLst>
                <a:ext uri="{FF2B5EF4-FFF2-40B4-BE49-F238E27FC236}">
                  <a16:creationId xmlns:a16="http://schemas.microsoft.com/office/drawing/2014/main" id="{BCF16980-47C0-A38D-E9E8-CE8DD68C2BC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8461" y="5309285"/>
              <a:ext cx="28523" cy="28522"/>
            </a:xfrm>
            <a:custGeom>
              <a:avLst/>
              <a:gdLst>
                <a:gd name="T0" fmla="*/ 40323247 w 17"/>
                <a:gd name="T1" fmla="*/ 40321753 h 17"/>
                <a:gd name="T2" fmla="*/ 40323247 w 17"/>
                <a:gd name="T3" fmla="*/ 40321753 h 17"/>
                <a:gd name="T4" fmla="*/ 0 w 17"/>
                <a:gd name="T5" fmla="*/ 0 h 17"/>
                <a:gd name="T6" fmla="*/ 40323247 w 17"/>
                <a:gd name="T7" fmla="*/ 40321753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4" name="Freeform 961">
              <a:extLst>
                <a:ext uri="{FF2B5EF4-FFF2-40B4-BE49-F238E27FC236}">
                  <a16:creationId xmlns:a16="http://schemas.microsoft.com/office/drawing/2014/main" id="{9A28E955-4AD9-D1A2-FA9B-39EED1EB30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1683" y="5310962"/>
              <a:ext cx="28523" cy="28523"/>
            </a:xfrm>
            <a:custGeom>
              <a:avLst/>
              <a:gdLst>
                <a:gd name="T0" fmla="*/ 40323247 w 17"/>
                <a:gd name="T1" fmla="*/ 0 h 17"/>
                <a:gd name="T2" fmla="*/ 32763432 w 17"/>
                <a:gd name="T3" fmla="*/ 10080812 h 17"/>
                <a:gd name="T4" fmla="*/ 30242435 w 17"/>
                <a:gd name="T5" fmla="*/ 22682620 h 17"/>
                <a:gd name="T6" fmla="*/ 30242435 w 17"/>
                <a:gd name="T7" fmla="*/ 22682620 h 17"/>
                <a:gd name="T8" fmla="*/ 22682620 w 17"/>
                <a:gd name="T9" fmla="*/ 30242435 h 17"/>
                <a:gd name="T10" fmla="*/ 22682620 w 17"/>
                <a:gd name="T11" fmla="*/ 30242435 h 17"/>
                <a:gd name="T12" fmla="*/ 27723026 w 17"/>
                <a:gd name="T13" fmla="*/ 30242435 h 17"/>
                <a:gd name="T14" fmla="*/ 30242435 w 17"/>
                <a:gd name="T15" fmla="*/ 27723026 h 17"/>
                <a:gd name="T16" fmla="*/ 30242435 w 17"/>
                <a:gd name="T17" fmla="*/ 27723026 h 17"/>
                <a:gd name="T18" fmla="*/ 22682620 w 17"/>
                <a:gd name="T19" fmla="*/ 40323247 h 17"/>
                <a:gd name="T20" fmla="*/ 20161624 w 17"/>
                <a:gd name="T21" fmla="*/ 40323247 h 17"/>
                <a:gd name="T22" fmla="*/ 12601808 w 17"/>
                <a:gd name="T23" fmla="*/ 27723026 h 17"/>
                <a:gd name="T24" fmla="*/ 10080812 w 17"/>
                <a:gd name="T25" fmla="*/ 22682620 h 17"/>
                <a:gd name="T26" fmla="*/ 7561403 w 17"/>
                <a:gd name="T27" fmla="*/ 20161624 h 17"/>
                <a:gd name="T28" fmla="*/ 2520997 w 17"/>
                <a:gd name="T29" fmla="*/ 15121218 h 17"/>
                <a:gd name="T30" fmla="*/ 2520997 w 17"/>
                <a:gd name="T31" fmla="*/ 22682620 h 17"/>
                <a:gd name="T32" fmla="*/ 10080812 w 17"/>
                <a:gd name="T33" fmla="*/ 22682620 h 17"/>
                <a:gd name="T34" fmla="*/ 10080812 w 17"/>
                <a:gd name="T35" fmla="*/ 27723026 h 17"/>
                <a:gd name="T36" fmla="*/ 5040406 w 17"/>
                <a:gd name="T37" fmla="*/ 22682620 h 17"/>
                <a:gd name="T38" fmla="*/ 0 w 17"/>
                <a:gd name="T39" fmla="*/ 22682620 h 17"/>
                <a:gd name="T40" fmla="*/ 0 w 17"/>
                <a:gd name="T41" fmla="*/ 15121218 h 17"/>
                <a:gd name="T42" fmla="*/ 2520997 w 17"/>
                <a:gd name="T43" fmla="*/ 2520997 h 17"/>
                <a:gd name="T44" fmla="*/ 5040406 w 17"/>
                <a:gd name="T45" fmla="*/ 2520997 h 17"/>
                <a:gd name="T46" fmla="*/ 5040406 w 17"/>
                <a:gd name="T47" fmla="*/ 2520997 h 17"/>
                <a:gd name="T48" fmla="*/ 5040406 w 17"/>
                <a:gd name="T49" fmla="*/ 0 h 17"/>
                <a:gd name="T50" fmla="*/ 5040406 w 17"/>
                <a:gd name="T51" fmla="*/ 0 h 17"/>
                <a:gd name="T52" fmla="*/ 5040406 w 17"/>
                <a:gd name="T53" fmla="*/ 2520997 h 17"/>
                <a:gd name="T54" fmla="*/ 7561403 w 17"/>
                <a:gd name="T55" fmla="*/ 2520997 h 17"/>
                <a:gd name="T56" fmla="*/ 7561403 w 17"/>
                <a:gd name="T57" fmla="*/ 0 h 17"/>
                <a:gd name="T58" fmla="*/ 10080812 w 17"/>
                <a:gd name="T59" fmla="*/ 2520997 h 17"/>
                <a:gd name="T60" fmla="*/ 7561403 w 17"/>
                <a:gd name="T61" fmla="*/ 7561403 h 17"/>
                <a:gd name="T62" fmla="*/ 5040406 w 17"/>
                <a:gd name="T63" fmla="*/ 7561403 h 17"/>
                <a:gd name="T64" fmla="*/ 5040406 w 17"/>
                <a:gd name="T65" fmla="*/ 7561403 h 17"/>
                <a:gd name="T66" fmla="*/ 10080812 w 17"/>
                <a:gd name="T67" fmla="*/ 7561403 h 17"/>
                <a:gd name="T68" fmla="*/ 12601808 w 17"/>
                <a:gd name="T69" fmla="*/ 0 h 17"/>
                <a:gd name="T70" fmla="*/ 20161624 w 17"/>
                <a:gd name="T71" fmla="*/ 0 h 17"/>
                <a:gd name="T72" fmla="*/ 15121218 w 17"/>
                <a:gd name="T73" fmla="*/ 0 h 17"/>
                <a:gd name="T74" fmla="*/ 12601808 w 17"/>
                <a:gd name="T75" fmla="*/ 2520997 h 17"/>
                <a:gd name="T76" fmla="*/ 15121218 w 17"/>
                <a:gd name="T77" fmla="*/ 2520997 h 17"/>
                <a:gd name="T78" fmla="*/ 12601808 w 17"/>
                <a:gd name="T79" fmla="*/ 7561403 h 17"/>
                <a:gd name="T80" fmla="*/ 10080812 w 17"/>
                <a:gd name="T81" fmla="*/ 7561403 h 17"/>
                <a:gd name="T82" fmla="*/ 10080812 w 17"/>
                <a:gd name="T83" fmla="*/ 7561403 h 17"/>
                <a:gd name="T84" fmla="*/ 7561403 w 17"/>
                <a:gd name="T85" fmla="*/ 10080812 h 17"/>
                <a:gd name="T86" fmla="*/ 5040406 w 17"/>
                <a:gd name="T87" fmla="*/ 15121218 h 17"/>
                <a:gd name="T88" fmla="*/ 10080812 w 17"/>
                <a:gd name="T89" fmla="*/ 10080812 h 17"/>
                <a:gd name="T90" fmla="*/ 7561403 w 17"/>
                <a:gd name="T91" fmla="*/ 15121218 h 17"/>
                <a:gd name="T92" fmla="*/ 12601808 w 17"/>
                <a:gd name="T93" fmla="*/ 15121218 h 17"/>
                <a:gd name="T94" fmla="*/ 12601808 w 17"/>
                <a:gd name="T95" fmla="*/ 15121218 h 17"/>
                <a:gd name="T96" fmla="*/ 20161624 w 17"/>
                <a:gd name="T97" fmla="*/ 15121218 h 17"/>
                <a:gd name="T98" fmla="*/ 25202029 w 17"/>
                <a:gd name="T99" fmla="*/ 10080812 h 17"/>
                <a:gd name="T100" fmla="*/ 27723026 w 17"/>
                <a:gd name="T101" fmla="*/ 10080812 h 17"/>
                <a:gd name="T102" fmla="*/ 25202029 w 17"/>
                <a:gd name="T103" fmla="*/ 10080812 h 17"/>
                <a:gd name="T104" fmla="*/ 27723026 w 17"/>
                <a:gd name="T105" fmla="*/ 10080812 h 17"/>
                <a:gd name="T106" fmla="*/ 27723026 w 17"/>
                <a:gd name="T107" fmla="*/ 10080812 h 17"/>
                <a:gd name="T108" fmla="*/ 27723026 w 17"/>
                <a:gd name="T109" fmla="*/ 2520997 h 17"/>
                <a:gd name="T110" fmla="*/ 35282841 w 17"/>
                <a:gd name="T111" fmla="*/ 2520997 h 17"/>
                <a:gd name="T112" fmla="*/ 32763432 w 17"/>
                <a:gd name="T113" fmla="*/ 0 h 17"/>
                <a:gd name="T114" fmla="*/ 40323247 w 17"/>
                <a:gd name="T115" fmla="*/ 0 h 17"/>
                <a:gd name="T116" fmla="*/ 40323247 w 17"/>
                <a:gd name="T117" fmla="*/ 0 h 1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"/>
                <a:gd name="T178" fmla="*/ 0 h 17"/>
                <a:gd name="T179" fmla="*/ 17 w 17"/>
                <a:gd name="T180" fmla="*/ 17 h 1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" h="17">
                  <a:moveTo>
                    <a:pt x="16" y="0"/>
                  </a:moveTo>
                  <a:lnTo>
                    <a:pt x="13" y="4"/>
                  </a:lnTo>
                  <a:lnTo>
                    <a:pt x="12" y="9"/>
                  </a:lnTo>
                  <a:lnTo>
                    <a:pt x="9" y="12"/>
                  </a:lnTo>
                  <a:lnTo>
                    <a:pt x="11" y="12"/>
                  </a:lnTo>
                  <a:lnTo>
                    <a:pt x="12" y="11"/>
                  </a:lnTo>
                  <a:lnTo>
                    <a:pt x="9" y="16"/>
                  </a:lnTo>
                  <a:lnTo>
                    <a:pt x="8" y="16"/>
                  </a:lnTo>
                  <a:lnTo>
                    <a:pt x="5" y="11"/>
                  </a:lnTo>
                  <a:lnTo>
                    <a:pt x="4" y="9"/>
                  </a:lnTo>
                  <a:lnTo>
                    <a:pt x="3" y="8"/>
                  </a:lnTo>
                  <a:lnTo>
                    <a:pt x="1" y="6"/>
                  </a:lnTo>
                  <a:lnTo>
                    <a:pt x="1" y="9"/>
                  </a:lnTo>
                  <a:lnTo>
                    <a:pt x="4" y="9"/>
                  </a:lnTo>
                  <a:lnTo>
                    <a:pt x="4" y="11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4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4" y="3"/>
                  </a:lnTo>
                  <a:lnTo>
                    <a:pt x="5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1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3"/>
                  </a:lnTo>
                  <a:lnTo>
                    <a:pt x="3" y="4"/>
                  </a:lnTo>
                  <a:lnTo>
                    <a:pt x="2" y="6"/>
                  </a:lnTo>
                  <a:lnTo>
                    <a:pt x="4" y="4"/>
                  </a:lnTo>
                  <a:lnTo>
                    <a:pt x="3" y="6"/>
                  </a:lnTo>
                  <a:lnTo>
                    <a:pt x="5" y="6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1" y="1"/>
                  </a:lnTo>
                  <a:lnTo>
                    <a:pt x="14" y="1"/>
                  </a:lnTo>
                  <a:lnTo>
                    <a:pt x="13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5" name="Freeform 962">
              <a:extLst>
                <a:ext uri="{FF2B5EF4-FFF2-40B4-BE49-F238E27FC236}">
                  <a16:creationId xmlns:a16="http://schemas.microsoft.com/office/drawing/2014/main" id="{916DC916-3B60-37DA-A730-DFE949E6E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7809" y="4906614"/>
              <a:ext cx="597296" cy="689575"/>
            </a:xfrm>
            <a:custGeom>
              <a:avLst/>
              <a:gdLst>
                <a:gd name="T0" fmla="*/ 20161250 w 356"/>
                <a:gd name="T1" fmla="*/ 534272716 h 411"/>
                <a:gd name="T2" fmla="*/ 0 w 356"/>
                <a:gd name="T3" fmla="*/ 22680595 h 411"/>
                <a:gd name="T4" fmla="*/ 665321250 w 356"/>
                <a:gd name="T5" fmla="*/ 128527077 h 411"/>
                <a:gd name="T6" fmla="*/ 710684063 w 356"/>
                <a:gd name="T7" fmla="*/ 176410802 h 411"/>
                <a:gd name="T8" fmla="*/ 720764688 w 356"/>
                <a:gd name="T9" fmla="*/ 204131706 h 411"/>
                <a:gd name="T10" fmla="*/ 793850013 w 356"/>
                <a:gd name="T11" fmla="*/ 360381274 h 411"/>
                <a:gd name="T12" fmla="*/ 803930638 w 356"/>
                <a:gd name="T13" fmla="*/ 370461891 h 411"/>
                <a:gd name="T14" fmla="*/ 814011263 w 356"/>
                <a:gd name="T15" fmla="*/ 388103765 h 411"/>
                <a:gd name="T16" fmla="*/ 819051575 w 356"/>
                <a:gd name="T17" fmla="*/ 405744052 h 411"/>
                <a:gd name="T18" fmla="*/ 854333763 w 356"/>
                <a:gd name="T19" fmla="*/ 423385926 h 411"/>
                <a:gd name="T20" fmla="*/ 856853125 w 356"/>
                <a:gd name="T21" fmla="*/ 448587469 h 411"/>
                <a:gd name="T22" fmla="*/ 854333763 w 356"/>
                <a:gd name="T23" fmla="*/ 481348681 h 411"/>
                <a:gd name="T24" fmla="*/ 884575638 w 356"/>
                <a:gd name="T25" fmla="*/ 504030864 h 411"/>
                <a:gd name="T26" fmla="*/ 889615950 w 356"/>
                <a:gd name="T27" fmla="*/ 534272716 h 411"/>
                <a:gd name="T28" fmla="*/ 887095000 w 356"/>
                <a:gd name="T29" fmla="*/ 561993619 h 411"/>
                <a:gd name="T30" fmla="*/ 866933750 w 356"/>
                <a:gd name="T31" fmla="*/ 569554876 h 411"/>
                <a:gd name="T32" fmla="*/ 846772500 w 356"/>
                <a:gd name="T33" fmla="*/ 597275780 h 411"/>
                <a:gd name="T34" fmla="*/ 824091888 w 356"/>
                <a:gd name="T35" fmla="*/ 577114545 h 411"/>
                <a:gd name="T36" fmla="*/ 791329063 w 356"/>
                <a:gd name="T37" fmla="*/ 541832385 h 411"/>
                <a:gd name="T38" fmla="*/ 768648450 w 356"/>
                <a:gd name="T39" fmla="*/ 531751768 h 411"/>
                <a:gd name="T40" fmla="*/ 798890325 w 356"/>
                <a:gd name="T41" fmla="*/ 567033928 h 411"/>
                <a:gd name="T42" fmla="*/ 803930638 w 356"/>
                <a:gd name="T43" fmla="*/ 592235471 h 411"/>
                <a:gd name="T44" fmla="*/ 834172513 w 356"/>
                <a:gd name="T45" fmla="*/ 609877345 h 411"/>
                <a:gd name="T46" fmla="*/ 783769388 w 356"/>
                <a:gd name="T47" fmla="*/ 655240123 h 411"/>
                <a:gd name="T48" fmla="*/ 761087188 w 356"/>
                <a:gd name="T49" fmla="*/ 667840101 h 411"/>
                <a:gd name="T50" fmla="*/ 733366263 w 356"/>
                <a:gd name="T51" fmla="*/ 637598249 h 411"/>
                <a:gd name="T52" fmla="*/ 748487200 w 356"/>
                <a:gd name="T53" fmla="*/ 670361049 h 411"/>
                <a:gd name="T54" fmla="*/ 688003450 w 356"/>
                <a:gd name="T55" fmla="*/ 756046296 h 411"/>
                <a:gd name="T56" fmla="*/ 549394063 w 356"/>
                <a:gd name="T57" fmla="*/ 834170286 h 411"/>
                <a:gd name="T58" fmla="*/ 468749063 w 356"/>
                <a:gd name="T59" fmla="*/ 768646273 h 411"/>
                <a:gd name="T60" fmla="*/ 471268425 w 356"/>
                <a:gd name="T61" fmla="*/ 743444730 h 411"/>
                <a:gd name="T62" fmla="*/ 582155300 w 356"/>
                <a:gd name="T63" fmla="*/ 677920718 h 411"/>
                <a:gd name="T64" fmla="*/ 516631238 w 356"/>
                <a:gd name="T65" fmla="*/ 619957962 h 411"/>
                <a:gd name="T66" fmla="*/ 509071563 w 356"/>
                <a:gd name="T67" fmla="*/ 594756419 h 411"/>
                <a:gd name="T68" fmla="*/ 491429675 w 356"/>
                <a:gd name="T69" fmla="*/ 556953311 h 411"/>
                <a:gd name="T70" fmla="*/ 463708750 w 356"/>
                <a:gd name="T71" fmla="*/ 504030864 h 411"/>
                <a:gd name="T72" fmla="*/ 506550613 w 356"/>
                <a:gd name="T73" fmla="*/ 498990555 h 411"/>
                <a:gd name="T74" fmla="*/ 521671550 w 356"/>
                <a:gd name="T75" fmla="*/ 451106829 h 411"/>
                <a:gd name="T76" fmla="*/ 509071563 w 356"/>
                <a:gd name="T77" fmla="*/ 483869629 h 411"/>
                <a:gd name="T78" fmla="*/ 456147488 w 356"/>
                <a:gd name="T79" fmla="*/ 493950246 h 411"/>
                <a:gd name="T80" fmla="*/ 415826575 w 356"/>
                <a:gd name="T81" fmla="*/ 501509916 h 411"/>
                <a:gd name="T82" fmla="*/ 395665325 w 356"/>
                <a:gd name="T83" fmla="*/ 471268064 h 411"/>
                <a:gd name="T84" fmla="*/ 398184688 w 356"/>
                <a:gd name="T85" fmla="*/ 435985903 h 411"/>
                <a:gd name="T86" fmla="*/ 395665325 w 356"/>
                <a:gd name="T87" fmla="*/ 433466543 h 411"/>
                <a:gd name="T88" fmla="*/ 388104063 w 356"/>
                <a:gd name="T89" fmla="*/ 438506851 h 411"/>
                <a:gd name="T90" fmla="*/ 398184688 w 356"/>
                <a:gd name="T91" fmla="*/ 488909938 h 411"/>
                <a:gd name="T92" fmla="*/ 403225000 w 356"/>
                <a:gd name="T93" fmla="*/ 549393641 h 411"/>
                <a:gd name="T94" fmla="*/ 388104063 w 356"/>
                <a:gd name="T95" fmla="*/ 579635493 h 411"/>
                <a:gd name="T96" fmla="*/ 420866888 w 356"/>
                <a:gd name="T97" fmla="*/ 549393641 h 411"/>
                <a:gd name="T98" fmla="*/ 448587813 w 356"/>
                <a:gd name="T99" fmla="*/ 602316088 h 411"/>
                <a:gd name="T100" fmla="*/ 486389363 w 356"/>
                <a:gd name="T101" fmla="*/ 652719175 h 411"/>
                <a:gd name="T102" fmla="*/ 471268425 w 356"/>
                <a:gd name="T103" fmla="*/ 708162570 h 411"/>
                <a:gd name="T104" fmla="*/ 410786263 w 356"/>
                <a:gd name="T105" fmla="*/ 708162570 h 411"/>
                <a:gd name="T106" fmla="*/ 415826575 w 356"/>
                <a:gd name="T107" fmla="*/ 791328456 h 411"/>
                <a:gd name="T108" fmla="*/ 408265313 w 356"/>
                <a:gd name="T109" fmla="*/ 814009051 h 411"/>
                <a:gd name="T110" fmla="*/ 461187800 w 356"/>
                <a:gd name="T111" fmla="*/ 791328456 h 411"/>
                <a:gd name="T112" fmla="*/ 514111875 w 356"/>
                <a:gd name="T113" fmla="*/ 851812160 h 411"/>
                <a:gd name="T114" fmla="*/ 463708750 w 356"/>
                <a:gd name="T115" fmla="*/ 882054012 h 411"/>
                <a:gd name="T116" fmla="*/ 504031250 w 356"/>
                <a:gd name="T117" fmla="*/ 899694298 h 411"/>
                <a:gd name="T118" fmla="*/ 410786263 w 356"/>
                <a:gd name="T119" fmla="*/ 945057076 h 411"/>
                <a:gd name="T120" fmla="*/ 337700938 w 356"/>
                <a:gd name="T121" fmla="*/ 972779567 h 411"/>
                <a:gd name="T122" fmla="*/ 257055938 w 356"/>
                <a:gd name="T123" fmla="*/ 1030742323 h 41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56"/>
                <a:gd name="T187" fmla="*/ 0 h 411"/>
                <a:gd name="T188" fmla="*/ 356 w 356"/>
                <a:gd name="T189" fmla="*/ 411 h 41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56" h="411">
                  <a:moveTo>
                    <a:pt x="99" y="408"/>
                  </a:moveTo>
                  <a:lnTo>
                    <a:pt x="88" y="399"/>
                  </a:lnTo>
                  <a:lnTo>
                    <a:pt x="82" y="401"/>
                  </a:lnTo>
                  <a:lnTo>
                    <a:pt x="80" y="401"/>
                  </a:lnTo>
                  <a:lnTo>
                    <a:pt x="77" y="399"/>
                  </a:lnTo>
                  <a:lnTo>
                    <a:pt x="74" y="396"/>
                  </a:lnTo>
                  <a:lnTo>
                    <a:pt x="74" y="395"/>
                  </a:lnTo>
                  <a:lnTo>
                    <a:pt x="74" y="394"/>
                  </a:lnTo>
                  <a:lnTo>
                    <a:pt x="73" y="392"/>
                  </a:lnTo>
                  <a:lnTo>
                    <a:pt x="70" y="381"/>
                  </a:lnTo>
                  <a:lnTo>
                    <a:pt x="21" y="248"/>
                  </a:lnTo>
                  <a:lnTo>
                    <a:pt x="8" y="212"/>
                  </a:lnTo>
                  <a:lnTo>
                    <a:pt x="5" y="206"/>
                  </a:lnTo>
                  <a:lnTo>
                    <a:pt x="3" y="202"/>
                  </a:lnTo>
                  <a:lnTo>
                    <a:pt x="1" y="197"/>
                  </a:lnTo>
                  <a:lnTo>
                    <a:pt x="2" y="190"/>
                  </a:lnTo>
                  <a:lnTo>
                    <a:pt x="3" y="182"/>
                  </a:lnTo>
                  <a:lnTo>
                    <a:pt x="10" y="122"/>
                  </a:lnTo>
                  <a:lnTo>
                    <a:pt x="11" y="122"/>
                  </a:lnTo>
                  <a:lnTo>
                    <a:pt x="11" y="121"/>
                  </a:lnTo>
                  <a:lnTo>
                    <a:pt x="10" y="119"/>
                  </a:lnTo>
                  <a:lnTo>
                    <a:pt x="18" y="46"/>
                  </a:lnTo>
                  <a:lnTo>
                    <a:pt x="0" y="9"/>
                  </a:lnTo>
                  <a:lnTo>
                    <a:pt x="25" y="0"/>
                  </a:lnTo>
                  <a:lnTo>
                    <a:pt x="67" y="3"/>
                  </a:lnTo>
                  <a:lnTo>
                    <a:pt x="108" y="9"/>
                  </a:lnTo>
                  <a:lnTo>
                    <a:pt x="194" y="51"/>
                  </a:lnTo>
                  <a:lnTo>
                    <a:pt x="196" y="40"/>
                  </a:lnTo>
                  <a:lnTo>
                    <a:pt x="205" y="37"/>
                  </a:lnTo>
                  <a:lnTo>
                    <a:pt x="216" y="30"/>
                  </a:lnTo>
                  <a:lnTo>
                    <a:pt x="222" y="34"/>
                  </a:lnTo>
                  <a:lnTo>
                    <a:pt x="236" y="33"/>
                  </a:lnTo>
                  <a:lnTo>
                    <a:pt x="254" y="39"/>
                  </a:lnTo>
                  <a:lnTo>
                    <a:pt x="259" y="52"/>
                  </a:lnTo>
                  <a:lnTo>
                    <a:pt x="264" y="51"/>
                  </a:lnTo>
                  <a:lnTo>
                    <a:pt x="265" y="58"/>
                  </a:lnTo>
                  <a:lnTo>
                    <a:pt x="273" y="59"/>
                  </a:lnTo>
                  <a:lnTo>
                    <a:pt x="276" y="70"/>
                  </a:lnTo>
                  <a:lnTo>
                    <a:pt x="277" y="70"/>
                  </a:lnTo>
                  <a:lnTo>
                    <a:pt x="279" y="70"/>
                  </a:lnTo>
                  <a:lnTo>
                    <a:pt x="280" y="69"/>
                  </a:lnTo>
                  <a:lnTo>
                    <a:pt x="281" y="69"/>
                  </a:lnTo>
                  <a:lnTo>
                    <a:pt x="283" y="69"/>
                  </a:lnTo>
                  <a:lnTo>
                    <a:pt x="282" y="69"/>
                  </a:lnTo>
                  <a:lnTo>
                    <a:pt x="283" y="71"/>
                  </a:lnTo>
                  <a:lnTo>
                    <a:pt x="282" y="70"/>
                  </a:lnTo>
                  <a:lnTo>
                    <a:pt x="282" y="71"/>
                  </a:lnTo>
                  <a:lnTo>
                    <a:pt x="283" y="72"/>
                  </a:lnTo>
                  <a:lnTo>
                    <a:pt x="283" y="73"/>
                  </a:lnTo>
                  <a:lnTo>
                    <a:pt x="284" y="73"/>
                  </a:lnTo>
                  <a:lnTo>
                    <a:pt x="284" y="75"/>
                  </a:lnTo>
                  <a:lnTo>
                    <a:pt x="283" y="75"/>
                  </a:lnTo>
                  <a:lnTo>
                    <a:pt x="285" y="75"/>
                  </a:lnTo>
                  <a:lnTo>
                    <a:pt x="286" y="77"/>
                  </a:lnTo>
                  <a:lnTo>
                    <a:pt x="287" y="78"/>
                  </a:lnTo>
                  <a:lnTo>
                    <a:pt x="287" y="79"/>
                  </a:lnTo>
                  <a:lnTo>
                    <a:pt x="286" y="81"/>
                  </a:lnTo>
                  <a:lnTo>
                    <a:pt x="291" y="90"/>
                  </a:lnTo>
                  <a:lnTo>
                    <a:pt x="295" y="107"/>
                  </a:lnTo>
                  <a:lnTo>
                    <a:pt x="303" y="111"/>
                  </a:lnTo>
                  <a:lnTo>
                    <a:pt x="308" y="107"/>
                  </a:lnTo>
                  <a:lnTo>
                    <a:pt x="308" y="115"/>
                  </a:lnTo>
                  <a:lnTo>
                    <a:pt x="300" y="128"/>
                  </a:lnTo>
                  <a:lnTo>
                    <a:pt x="314" y="138"/>
                  </a:lnTo>
                  <a:lnTo>
                    <a:pt x="313" y="139"/>
                  </a:lnTo>
                  <a:lnTo>
                    <a:pt x="313" y="141"/>
                  </a:lnTo>
                  <a:lnTo>
                    <a:pt x="313" y="142"/>
                  </a:lnTo>
                  <a:lnTo>
                    <a:pt x="314" y="142"/>
                  </a:lnTo>
                  <a:lnTo>
                    <a:pt x="315" y="143"/>
                  </a:lnTo>
                  <a:lnTo>
                    <a:pt x="317" y="143"/>
                  </a:lnTo>
                  <a:lnTo>
                    <a:pt x="315" y="144"/>
                  </a:lnTo>
                  <a:lnTo>
                    <a:pt x="314" y="145"/>
                  </a:lnTo>
                  <a:lnTo>
                    <a:pt x="314" y="146"/>
                  </a:lnTo>
                  <a:lnTo>
                    <a:pt x="317" y="147"/>
                  </a:lnTo>
                  <a:lnTo>
                    <a:pt x="317" y="148"/>
                  </a:lnTo>
                  <a:lnTo>
                    <a:pt x="315" y="149"/>
                  </a:lnTo>
                  <a:lnTo>
                    <a:pt x="315" y="150"/>
                  </a:lnTo>
                  <a:lnTo>
                    <a:pt x="317" y="151"/>
                  </a:lnTo>
                  <a:lnTo>
                    <a:pt x="318" y="150"/>
                  </a:lnTo>
                  <a:lnTo>
                    <a:pt x="319" y="147"/>
                  </a:lnTo>
                  <a:lnTo>
                    <a:pt x="320" y="147"/>
                  </a:lnTo>
                  <a:lnTo>
                    <a:pt x="321" y="148"/>
                  </a:lnTo>
                  <a:lnTo>
                    <a:pt x="319" y="150"/>
                  </a:lnTo>
                  <a:lnTo>
                    <a:pt x="321" y="152"/>
                  </a:lnTo>
                  <a:lnTo>
                    <a:pt x="322" y="152"/>
                  </a:lnTo>
                  <a:lnTo>
                    <a:pt x="324" y="150"/>
                  </a:lnTo>
                  <a:lnTo>
                    <a:pt x="325" y="150"/>
                  </a:lnTo>
                  <a:lnTo>
                    <a:pt x="325" y="151"/>
                  </a:lnTo>
                  <a:lnTo>
                    <a:pt x="324" y="153"/>
                  </a:lnTo>
                  <a:lnTo>
                    <a:pt x="323" y="154"/>
                  </a:lnTo>
                  <a:lnTo>
                    <a:pt x="324" y="155"/>
                  </a:lnTo>
                  <a:lnTo>
                    <a:pt x="324" y="156"/>
                  </a:lnTo>
                  <a:lnTo>
                    <a:pt x="326" y="156"/>
                  </a:lnTo>
                  <a:lnTo>
                    <a:pt x="328" y="154"/>
                  </a:lnTo>
                  <a:lnTo>
                    <a:pt x="327" y="156"/>
                  </a:lnTo>
                  <a:lnTo>
                    <a:pt x="329" y="157"/>
                  </a:lnTo>
                  <a:lnTo>
                    <a:pt x="329" y="158"/>
                  </a:lnTo>
                  <a:lnTo>
                    <a:pt x="326" y="158"/>
                  </a:lnTo>
                  <a:lnTo>
                    <a:pt x="325" y="159"/>
                  </a:lnTo>
                  <a:lnTo>
                    <a:pt x="324" y="160"/>
                  </a:lnTo>
                  <a:lnTo>
                    <a:pt x="325" y="161"/>
                  </a:lnTo>
                  <a:lnTo>
                    <a:pt x="325" y="163"/>
                  </a:lnTo>
                  <a:lnTo>
                    <a:pt x="327" y="163"/>
                  </a:lnTo>
                  <a:lnTo>
                    <a:pt x="328" y="162"/>
                  </a:lnTo>
                  <a:lnTo>
                    <a:pt x="329" y="160"/>
                  </a:lnTo>
                  <a:lnTo>
                    <a:pt x="330" y="160"/>
                  </a:lnTo>
                  <a:lnTo>
                    <a:pt x="333" y="163"/>
                  </a:lnTo>
                  <a:lnTo>
                    <a:pt x="333" y="165"/>
                  </a:lnTo>
                  <a:lnTo>
                    <a:pt x="333" y="167"/>
                  </a:lnTo>
                  <a:lnTo>
                    <a:pt x="335" y="169"/>
                  </a:lnTo>
                  <a:lnTo>
                    <a:pt x="338" y="167"/>
                  </a:lnTo>
                  <a:lnTo>
                    <a:pt x="338" y="165"/>
                  </a:lnTo>
                  <a:lnTo>
                    <a:pt x="339" y="168"/>
                  </a:lnTo>
                  <a:lnTo>
                    <a:pt x="339" y="169"/>
                  </a:lnTo>
                  <a:lnTo>
                    <a:pt x="339" y="170"/>
                  </a:lnTo>
                  <a:lnTo>
                    <a:pt x="341" y="170"/>
                  </a:lnTo>
                  <a:lnTo>
                    <a:pt x="342" y="170"/>
                  </a:lnTo>
                  <a:lnTo>
                    <a:pt x="341" y="171"/>
                  </a:lnTo>
                  <a:lnTo>
                    <a:pt x="338" y="172"/>
                  </a:lnTo>
                  <a:lnTo>
                    <a:pt x="337" y="172"/>
                  </a:lnTo>
                  <a:lnTo>
                    <a:pt x="339" y="176"/>
                  </a:lnTo>
                  <a:lnTo>
                    <a:pt x="338" y="177"/>
                  </a:lnTo>
                  <a:lnTo>
                    <a:pt x="338" y="178"/>
                  </a:lnTo>
                  <a:lnTo>
                    <a:pt x="340" y="178"/>
                  </a:lnTo>
                  <a:lnTo>
                    <a:pt x="340" y="179"/>
                  </a:lnTo>
                  <a:lnTo>
                    <a:pt x="340" y="181"/>
                  </a:lnTo>
                  <a:lnTo>
                    <a:pt x="341" y="182"/>
                  </a:lnTo>
                  <a:lnTo>
                    <a:pt x="342" y="182"/>
                  </a:lnTo>
                  <a:lnTo>
                    <a:pt x="343" y="183"/>
                  </a:lnTo>
                  <a:lnTo>
                    <a:pt x="342" y="185"/>
                  </a:lnTo>
                  <a:lnTo>
                    <a:pt x="342" y="187"/>
                  </a:lnTo>
                  <a:lnTo>
                    <a:pt x="342" y="188"/>
                  </a:lnTo>
                  <a:lnTo>
                    <a:pt x="341" y="189"/>
                  </a:lnTo>
                  <a:lnTo>
                    <a:pt x="339" y="190"/>
                  </a:lnTo>
                  <a:lnTo>
                    <a:pt x="339" y="191"/>
                  </a:lnTo>
                  <a:lnTo>
                    <a:pt x="341" y="191"/>
                  </a:lnTo>
                  <a:lnTo>
                    <a:pt x="340" y="190"/>
                  </a:lnTo>
                  <a:lnTo>
                    <a:pt x="341" y="191"/>
                  </a:lnTo>
                  <a:lnTo>
                    <a:pt x="344" y="194"/>
                  </a:lnTo>
                  <a:lnTo>
                    <a:pt x="345" y="194"/>
                  </a:lnTo>
                  <a:lnTo>
                    <a:pt x="348" y="194"/>
                  </a:lnTo>
                  <a:lnTo>
                    <a:pt x="349" y="194"/>
                  </a:lnTo>
                  <a:lnTo>
                    <a:pt x="349" y="196"/>
                  </a:lnTo>
                  <a:lnTo>
                    <a:pt x="350" y="199"/>
                  </a:lnTo>
                  <a:lnTo>
                    <a:pt x="351" y="199"/>
                  </a:lnTo>
                  <a:lnTo>
                    <a:pt x="351" y="200"/>
                  </a:lnTo>
                  <a:lnTo>
                    <a:pt x="352" y="200"/>
                  </a:lnTo>
                  <a:lnTo>
                    <a:pt x="353" y="202"/>
                  </a:lnTo>
                  <a:lnTo>
                    <a:pt x="352" y="202"/>
                  </a:lnTo>
                  <a:lnTo>
                    <a:pt x="352" y="203"/>
                  </a:lnTo>
                  <a:lnTo>
                    <a:pt x="353" y="204"/>
                  </a:lnTo>
                  <a:lnTo>
                    <a:pt x="353" y="205"/>
                  </a:lnTo>
                  <a:lnTo>
                    <a:pt x="355" y="206"/>
                  </a:lnTo>
                  <a:lnTo>
                    <a:pt x="353" y="209"/>
                  </a:lnTo>
                  <a:lnTo>
                    <a:pt x="353" y="210"/>
                  </a:lnTo>
                  <a:lnTo>
                    <a:pt x="354" y="211"/>
                  </a:lnTo>
                  <a:lnTo>
                    <a:pt x="353" y="212"/>
                  </a:lnTo>
                  <a:lnTo>
                    <a:pt x="352" y="214"/>
                  </a:lnTo>
                  <a:lnTo>
                    <a:pt x="352" y="215"/>
                  </a:lnTo>
                  <a:lnTo>
                    <a:pt x="351" y="216"/>
                  </a:lnTo>
                  <a:lnTo>
                    <a:pt x="350" y="216"/>
                  </a:lnTo>
                  <a:lnTo>
                    <a:pt x="350" y="217"/>
                  </a:lnTo>
                  <a:lnTo>
                    <a:pt x="351" y="217"/>
                  </a:lnTo>
                  <a:lnTo>
                    <a:pt x="351" y="218"/>
                  </a:lnTo>
                  <a:lnTo>
                    <a:pt x="352" y="220"/>
                  </a:lnTo>
                  <a:lnTo>
                    <a:pt x="350" y="220"/>
                  </a:lnTo>
                  <a:lnTo>
                    <a:pt x="351" y="221"/>
                  </a:lnTo>
                  <a:lnTo>
                    <a:pt x="352" y="222"/>
                  </a:lnTo>
                  <a:lnTo>
                    <a:pt x="352" y="223"/>
                  </a:lnTo>
                  <a:lnTo>
                    <a:pt x="349" y="224"/>
                  </a:lnTo>
                  <a:lnTo>
                    <a:pt x="347" y="224"/>
                  </a:lnTo>
                  <a:lnTo>
                    <a:pt x="345" y="223"/>
                  </a:lnTo>
                  <a:lnTo>
                    <a:pt x="345" y="222"/>
                  </a:lnTo>
                  <a:lnTo>
                    <a:pt x="345" y="223"/>
                  </a:lnTo>
                  <a:lnTo>
                    <a:pt x="345" y="224"/>
                  </a:lnTo>
                  <a:lnTo>
                    <a:pt x="345" y="225"/>
                  </a:lnTo>
                  <a:lnTo>
                    <a:pt x="345" y="226"/>
                  </a:lnTo>
                  <a:lnTo>
                    <a:pt x="344" y="226"/>
                  </a:lnTo>
                  <a:lnTo>
                    <a:pt x="343" y="225"/>
                  </a:lnTo>
                  <a:lnTo>
                    <a:pt x="342" y="225"/>
                  </a:lnTo>
                  <a:lnTo>
                    <a:pt x="342" y="227"/>
                  </a:lnTo>
                  <a:lnTo>
                    <a:pt x="344" y="227"/>
                  </a:lnTo>
                  <a:lnTo>
                    <a:pt x="342" y="229"/>
                  </a:lnTo>
                  <a:lnTo>
                    <a:pt x="341" y="229"/>
                  </a:lnTo>
                  <a:lnTo>
                    <a:pt x="339" y="232"/>
                  </a:lnTo>
                  <a:lnTo>
                    <a:pt x="342" y="235"/>
                  </a:lnTo>
                  <a:lnTo>
                    <a:pt x="341" y="235"/>
                  </a:lnTo>
                  <a:lnTo>
                    <a:pt x="339" y="236"/>
                  </a:lnTo>
                  <a:lnTo>
                    <a:pt x="336" y="237"/>
                  </a:lnTo>
                  <a:lnTo>
                    <a:pt x="334" y="237"/>
                  </a:lnTo>
                  <a:lnTo>
                    <a:pt x="334" y="236"/>
                  </a:lnTo>
                  <a:lnTo>
                    <a:pt x="333" y="236"/>
                  </a:lnTo>
                  <a:lnTo>
                    <a:pt x="332" y="234"/>
                  </a:lnTo>
                  <a:lnTo>
                    <a:pt x="332" y="233"/>
                  </a:lnTo>
                  <a:lnTo>
                    <a:pt x="331" y="233"/>
                  </a:lnTo>
                  <a:lnTo>
                    <a:pt x="330" y="233"/>
                  </a:lnTo>
                  <a:lnTo>
                    <a:pt x="328" y="232"/>
                  </a:lnTo>
                  <a:lnTo>
                    <a:pt x="327" y="230"/>
                  </a:lnTo>
                  <a:lnTo>
                    <a:pt x="327" y="229"/>
                  </a:lnTo>
                  <a:lnTo>
                    <a:pt x="326" y="229"/>
                  </a:lnTo>
                  <a:lnTo>
                    <a:pt x="325" y="227"/>
                  </a:lnTo>
                  <a:lnTo>
                    <a:pt x="321" y="224"/>
                  </a:lnTo>
                  <a:lnTo>
                    <a:pt x="320" y="224"/>
                  </a:lnTo>
                  <a:lnTo>
                    <a:pt x="321" y="223"/>
                  </a:lnTo>
                  <a:lnTo>
                    <a:pt x="321" y="222"/>
                  </a:lnTo>
                  <a:lnTo>
                    <a:pt x="319" y="221"/>
                  </a:lnTo>
                  <a:lnTo>
                    <a:pt x="316" y="219"/>
                  </a:lnTo>
                  <a:lnTo>
                    <a:pt x="317" y="218"/>
                  </a:lnTo>
                  <a:lnTo>
                    <a:pt x="315" y="216"/>
                  </a:lnTo>
                  <a:lnTo>
                    <a:pt x="315" y="215"/>
                  </a:lnTo>
                  <a:lnTo>
                    <a:pt x="314" y="215"/>
                  </a:lnTo>
                  <a:lnTo>
                    <a:pt x="312" y="214"/>
                  </a:lnTo>
                  <a:lnTo>
                    <a:pt x="311" y="215"/>
                  </a:lnTo>
                  <a:lnTo>
                    <a:pt x="309" y="214"/>
                  </a:lnTo>
                  <a:lnTo>
                    <a:pt x="307" y="214"/>
                  </a:lnTo>
                  <a:lnTo>
                    <a:pt x="306" y="214"/>
                  </a:lnTo>
                  <a:lnTo>
                    <a:pt x="306" y="211"/>
                  </a:lnTo>
                  <a:lnTo>
                    <a:pt x="306" y="210"/>
                  </a:lnTo>
                  <a:lnTo>
                    <a:pt x="306" y="209"/>
                  </a:lnTo>
                  <a:lnTo>
                    <a:pt x="306" y="208"/>
                  </a:lnTo>
                  <a:lnTo>
                    <a:pt x="306" y="210"/>
                  </a:lnTo>
                  <a:lnTo>
                    <a:pt x="305" y="211"/>
                  </a:lnTo>
                  <a:lnTo>
                    <a:pt x="305" y="214"/>
                  </a:lnTo>
                  <a:lnTo>
                    <a:pt x="306" y="214"/>
                  </a:lnTo>
                  <a:lnTo>
                    <a:pt x="309" y="215"/>
                  </a:lnTo>
                  <a:lnTo>
                    <a:pt x="310" y="217"/>
                  </a:lnTo>
                  <a:lnTo>
                    <a:pt x="312" y="218"/>
                  </a:lnTo>
                  <a:lnTo>
                    <a:pt x="313" y="218"/>
                  </a:lnTo>
                  <a:lnTo>
                    <a:pt x="314" y="220"/>
                  </a:lnTo>
                  <a:lnTo>
                    <a:pt x="314" y="221"/>
                  </a:lnTo>
                  <a:lnTo>
                    <a:pt x="315" y="222"/>
                  </a:lnTo>
                  <a:lnTo>
                    <a:pt x="315" y="223"/>
                  </a:lnTo>
                  <a:lnTo>
                    <a:pt x="317" y="224"/>
                  </a:lnTo>
                  <a:lnTo>
                    <a:pt x="317" y="225"/>
                  </a:lnTo>
                  <a:lnTo>
                    <a:pt x="319" y="229"/>
                  </a:lnTo>
                  <a:lnTo>
                    <a:pt x="322" y="230"/>
                  </a:lnTo>
                  <a:lnTo>
                    <a:pt x="324" y="232"/>
                  </a:lnTo>
                  <a:lnTo>
                    <a:pt x="323" y="233"/>
                  </a:lnTo>
                  <a:lnTo>
                    <a:pt x="323" y="235"/>
                  </a:lnTo>
                  <a:lnTo>
                    <a:pt x="321" y="235"/>
                  </a:lnTo>
                  <a:lnTo>
                    <a:pt x="320" y="234"/>
                  </a:lnTo>
                  <a:lnTo>
                    <a:pt x="318" y="233"/>
                  </a:lnTo>
                  <a:lnTo>
                    <a:pt x="317" y="233"/>
                  </a:lnTo>
                  <a:lnTo>
                    <a:pt x="319" y="235"/>
                  </a:lnTo>
                  <a:lnTo>
                    <a:pt x="320" y="237"/>
                  </a:lnTo>
                  <a:lnTo>
                    <a:pt x="322" y="238"/>
                  </a:lnTo>
                  <a:lnTo>
                    <a:pt x="324" y="238"/>
                  </a:lnTo>
                  <a:lnTo>
                    <a:pt x="324" y="237"/>
                  </a:lnTo>
                  <a:lnTo>
                    <a:pt x="325" y="237"/>
                  </a:lnTo>
                  <a:lnTo>
                    <a:pt x="326" y="236"/>
                  </a:lnTo>
                  <a:lnTo>
                    <a:pt x="326" y="235"/>
                  </a:lnTo>
                  <a:lnTo>
                    <a:pt x="327" y="236"/>
                  </a:lnTo>
                  <a:lnTo>
                    <a:pt x="329" y="238"/>
                  </a:lnTo>
                  <a:lnTo>
                    <a:pt x="329" y="241"/>
                  </a:lnTo>
                  <a:lnTo>
                    <a:pt x="331" y="242"/>
                  </a:lnTo>
                  <a:lnTo>
                    <a:pt x="330" y="244"/>
                  </a:lnTo>
                  <a:lnTo>
                    <a:pt x="328" y="245"/>
                  </a:lnTo>
                  <a:lnTo>
                    <a:pt x="328" y="246"/>
                  </a:lnTo>
                  <a:lnTo>
                    <a:pt x="327" y="247"/>
                  </a:lnTo>
                  <a:lnTo>
                    <a:pt x="327" y="248"/>
                  </a:lnTo>
                  <a:lnTo>
                    <a:pt x="317" y="255"/>
                  </a:lnTo>
                  <a:lnTo>
                    <a:pt x="317" y="256"/>
                  </a:lnTo>
                  <a:lnTo>
                    <a:pt x="314" y="258"/>
                  </a:lnTo>
                  <a:lnTo>
                    <a:pt x="312" y="259"/>
                  </a:lnTo>
                  <a:lnTo>
                    <a:pt x="311" y="260"/>
                  </a:lnTo>
                  <a:lnTo>
                    <a:pt x="310" y="261"/>
                  </a:lnTo>
                  <a:lnTo>
                    <a:pt x="309" y="262"/>
                  </a:lnTo>
                  <a:lnTo>
                    <a:pt x="307" y="262"/>
                  </a:lnTo>
                  <a:lnTo>
                    <a:pt x="307" y="261"/>
                  </a:lnTo>
                  <a:lnTo>
                    <a:pt x="306" y="262"/>
                  </a:lnTo>
                  <a:lnTo>
                    <a:pt x="304" y="265"/>
                  </a:lnTo>
                  <a:lnTo>
                    <a:pt x="303" y="265"/>
                  </a:lnTo>
                  <a:lnTo>
                    <a:pt x="301" y="266"/>
                  </a:lnTo>
                  <a:lnTo>
                    <a:pt x="300" y="266"/>
                  </a:lnTo>
                  <a:lnTo>
                    <a:pt x="300" y="265"/>
                  </a:lnTo>
                  <a:lnTo>
                    <a:pt x="302" y="265"/>
                  </a:lnTo>
                  <a:lnTo>
                    <a:pt x="302" y="261"/>
                  </a:lnTo>
                  <a:lnTo>
                    <a:pt x="303" y="260"/>
                  </a:lnTo>
                  <a:lnTo>
                    <a:pt x="303" y="259"/>
                  </a:lnTo>
                  <a:lnTo>
                    <a:pt x="298" y="256"/>
                  </a:lnTo>
                  <a:lnTo>
                    <a:pt x="297" y="257"/>
                  </a:lnTo>
                  <a:lnTo>
                    <a:pt x="295" y="257"/>
                  </a:lnTo>
                  <a:lnTo>
                    <a:pt x="294" y="258"/>
                  </a:lnTo>
                  <a:lnTo>
                    <a:pt x="293" y="256"/>
                  </a:lnTo>
                  <a:lnTo>
                    <a:pt x="293" y="255"/>
                  </a:lnTo>
                  <a:lnTo>
                    <a:pt x="294" y="254"/>
                  </a:lnTo>
                  <a:lnTo>
                    <a:pt x="292" y="253"/>
                  </a:lnTo>
                  <a:lnTo>
                    <a:pt x="291" y="253"/>
                  </a:lnTo>
                  <a:lnTo>
                    <a:pt x="290" y="254"/>
                  </a:lnTo>
                  <a:lnTo>
                    <a:pt x="291" y="254"/>
                  </a:lnTo>
                  <a:lnTo>
                    <a:pt x="292" y="254"/>
                  </a:lnTo>
                  <a:lnTo>
                    <a:pt x="291" y="257"/>
                  </a:lnTo>
                  <a:lnTo>
                    <a:pt x="292" y="259"/>
                  </a:lnTo>
                  <a:lnTo>
                    <a:pt x="297" y="261"/>
                  </a:lnTo>
                  <a:lnTo>
                    <a:pt x="298" y="260"/>
                  </a:lnTo>
                  <a:lnTo>
                    <a:pt x="299" y="260"/>
                  </a:lnTo>
                  <a:lnTo>
                    <a:pt x="299" y="262"/>
                  </a:lnTo>
                  <a:lnTo>
                    <a:pt x="297" y="266"/>
                  </a:lnTo>
                  <a:lnTo>
                    <a:pt x="298" y="267"/>
                  </a:lnTo>
                  <a:lnTo>
                    <a:pt x="298" y="268"/>
                  </a:lnTo>
                  <a:lnTo>
                    <a:pt x="298" y="269"/>
                  </a:lnTo>
                  <a:lnTo>
                    <a:pt x="297" y="271"/>
                  </a:lnTo>
                  <a:lnTo>
                    <a:pt x="296" y="272"/>
                  </a:lnTo>
                  <a:lnTo>
                    <a:pt x="293" y="273"/>
                  </a:lnTo>
                  <a:lnTo>
                    <a:pt x="292" y="275"/>
                  </a:lnTo>
                  <a:lnTo>
                    <a:pt x="292" y="276"/>
                  </a:lnTo>
                  <a:lnTo>
                    <a:pt x="291" y="276"/>
                  </a:lnTo>
                  <a:lnTo>
                    <a:pt x="291" y="280"/>
                  </a:lnTo>
                  <a:lnTo>
                    <a:pt x="282" y="290"/>
                  </a:lnTo>
                  <a:lnTo>
                    <a:pt x="273" y="300"/>
                  </a:lnTo>
                  <a:lnTo>
                    <a:pt x="270" y="302"/>
                  </a:lnTo>
                  <a:lnTo>
                    <a:pt x="269" y="302"/>
                  </a:lnTo>
                  <a:lnTo>
                    <a:pt x="269" y="303"/>
                  </a:lnTo>
                  <a:lnTo>
                    <a:pt x="263" y="311"/>
                  </a:lnTo>
                  <a:lnTo>
                    <a:pt x="253" y="321"/>
                  </a:lnTo>
                  <a:lnTo>
                    <a:pt x="243" y="329"/>
                  </a:lnTo>
                  <a:lnTo>
                    <a:pt x="238" y="330"/>
                  </a:lnTo>
                  <a:lnTo>
                    <a:pt x="236" y="333"/>
                  </a:lnTo>
                  <a:lnTo>
                    <a:pt x="233" y="336"/>
                  </a:lnTo>
                  <a:lnTo>
                    <a:pt x="230" y="336"/>
                  </a:lnTo>
                  <a:lnTo>
                    <a:pt x="226" y="335"/>
                  </a:lnTo>
                  <a:lnTo>
                    <a:pt x="218" y="331"/>
                  </a:lnTo>
                  <a:lnTo>
                    <a:pt x="218" y="330"/>
                  </a:lnTo>
                  <a:lnTo>
                    <a:pt x="218" y="324"/>
                  </a:lnTo>
                  <a:lnTo>
                    <a:pt x="212" y="320"/>
                  </a:lnTo>
                  <a:lnTo>
                    <a:pt x="205" y="320"/>
                  </a:lnTo>
                  <a:lnTo>
                    <a:pt x="204" y="314"/>
                  </a:lnTo>
                  <a:lnTo>
                    <a:pt x="198" y="311"/>
                  </a:lnTo>
                  <a:lnTo>
                    <a:pt x="192" y="312"/>
                  </a:lnTo>
                  <a:lnTo>
                    <a:pt x="193" y="311"/>
                  </a:lnTo>
                  <a:lnTo>
                    <a:pt x="191" y="309"/>
                  </a:lnTo>
                  <a:lnTo>
                    <a:pt x="192" y="307"/>
                  </a:lnTo>
                  <a:lnTo>
                    <a:pt x="186" y="305"/>
                  </a:lnTo>
                  <a:lnTo>
                    <a:pt x="181" y="310"/>
                  </a:lnTo>
                  <a:lnTo>
                    <a:pt x="181" y="311"/>
                  </a:lnTo>
                  <a:lnTo>
                    <a:pt x="181" y="312"/>
                  </a:lnTo>
                  <a:lnTo>
                    <a:pt x="179" y="312"/>
                  </a:lnTo>
                  <a:lnTo>
                    <a:pt x="178" y="311"/>
                  </a:lnTo>
                  <a:lnTo>
                    <a:pt x="178" y="308"/>
                  </a:lnTo>
                  <a:lnTo>
                    <a:pt x="178" y="304"/>
                  </a:lnTo>
                  <a:lnTo>
                    <a:pt x="178" y="302"/>
                  </a:lnTo>
                  <a:lnTo>
                    <a:pt x="179" y="300"/>
                  </a:lnTo>
                  <a:lnTo>
                    <a:pt x="180" y="299"/>
                  </a:lnTo>
                  <a:lnTo>
                    <a:pt x="185" y="295"/>
                  </a:lnTo>
                  <a:lnTo>
                    <a:pt x="187" y="295"/>
                  </a:lnTo>
                  <a:lnTo>
                    <a:pt x="195" y="296"/>
                  </a:lnTo>
                  <a:lnTo>
                    <a:pt x="196" y="296"/>
                  </a:lnTo>
                  <a:lnTo>
                    <a:pt x="198" y="293"/>
                  </a:lnTo>
                  <a:lnTo>
                    <a:pt x="201" y="290"/>
                  </a:lnTo>
                  <a:lnTo>
                    <a:pt x="204" y="285"/>
                  </a:lnTo>
                  <a:lnTo>
                    <a:pt x="205" y="284"/>
                  </a:lnTo>
                  <a:lnTo>
                    <a:pt x="204" y="283"/>
                  </a:lnTo>
                  <a:lnTo>
                    <a:pt x="204" y="281"/>
                  </a:lnTo>
                  <a:lnTo>
                    <a:pt x="204" y="280"/>
                  </a:lnTo>
                  <a:lnTo>
                    <a:pt x="208" y="277"/>
                  </a:lnTo>
                  <a:lnTo>
                    <a:pt x="216" y="266"/>
                  </a:lnTo>
                  <a:lnTo>
                    <a:pt x="231" y="269"/>
                  </a:lnTo>
                  <a:lnTo>
                    <a:pt x="216" y="264"/>
                  </a:lnTo>
                  <a:lnTo>
                    <a:pt x="216" y="263"/>
                  </a:lnTo>
                  <a:lnTo>
                    <a:pt x="215" y="260"/>
                  </a:lnTo>
                  <a:lnTo>
                    <a:pt x="215" y="259"/>
                  </a:lnTo>
                  <a:lnTo>
                    <a:pt x="215" y="257"/>
                  </a:lnTo>
                  <a:lnTo>
                    <a:pt x="214" y="256"/>
                  </a:lnTo>
                  <a:lnTo>
                    <a:pt x="212" y="255"/>
                  </a:lnTo>
                  <a:lnTo>
                    <a:pt x="210" y="252"/>
                  </a:lnTo>
                  <a:lnTo>
                    <a:pt x="207" y="249"/>
                  </a:lnTo>
                  <a:lnTo>
                    <a:pt x="206" y="248"/>
                  </a:lnTo>
                  <a:lnTo>
                    <a:pt x="205" y="248"/>
                  </a:lnTo>
                  <a:lnTo>
                    <a:pt x="205" y="246"/>
                  </a:lnTo>
                  <a:lnTo>
                    <a:pt x="205" y="243"/>
                  </a:lnTo>
                  <a:lnTo>
                    <a:pt x="204" y="241"/>
                  </a:lnTo>
                  <a:lnTo>
                    <a:pt x="203" y="241"/>
                  </a:lnTo>
                  <a:lnTo>
                    <a:pt x="199" y="238"/>
                  </a:lnTo>
                  <a:lnTo>
                    <a:pt x="192" y="237"/>
                  </a:lnTo>
                  <a:lnTo>
                    <a:pt x="193" y="236"/>
                  </a:lnTo>
                  <a:lnTo>
                    <a:pt x="193" y="235"/>
                  </a:lnTo>
                  <a:lnTo>
                    <a:pt x="196" y="234"/>
                  </a:lnTo>
                  <a:lnTo>
                    <a:pt x="199" y="235"/>
                  </a:lnTo>
                  <a:lnTo>
                    <a:pt x="200" y="234"/>
                  </a:lnTo>
                  <a:lnTo>
                    <a:pt x="202" y="236"/>
                  </a:lnTo>
                  <a:lnTo>
                    <a:pt x="215" y="221"/>
                  </a:lnTo>
                  <a:lnTo>
                    <a:pt x="201" y="232"/>
                  </a:lnTo>
                  <a:lnTo>
                    <a:pt x="199" y="231"/>
                  </a:lnTo>
                  <a:lnTo>
                    <a:pt x="198" y="229"/>
                  </a:lnTo>
                  <a:lnTo>
                    <a:pt x="197" y="229"/>
                  </a:lnTo>
                  <a:lnTo>
                    <a:pt x="196" y="227"/>
                  </a:lnTo>
                  <a:lnTo>
                    <a:pt x="195" y="224"/>
                  </a:lnTo>
                  <a:lnTo>
                    <a:pt x="195" y="223"/>
                  </a:lnTo>
                  <a:lnTo>
                    <a:pt x="196" y="222"/>
                  </a:lnTo>
                  <a:lnTo>
                    <a:pt x="195" y="221"/>
                  </a:lnTo>
                  <a:lnTo>
                    <a:pt x="196" y="221"/>
                  </a:lnTo>
                  <a:lnTo>
                    <a:pt x="195" y="221"/>
                  </a:lnTo>
                  <a:lnTo>
                    <a:pt x="193" y="218"/>
                  </a:lnTo>
                  <a:lnTo>
                    <a:pt x="191" y="215"/>
                  </a:lnTo>
                  <a:lnTo>
                    <a:pt x="187" y="212"/>
                  </a:lnTo>
                  <a:lnTo>
                    <a:pt x="180" y="211"/>
                  </a:lnTo>
                  <a:lnTo>
                    <a:pt x="178" y="205"/>
                  </a:lnTo>
                  <a:lnTo>
                    <a:pt x="178" y="203"/>
                  </a:lnTo>
                  <a:lnTo>
                    <a:pt x="178" y="202"/>
                  </a:lnTo>
                  <a:lnTo>
                    <a:pt x="180" y="202"/>
                  </a:lnTo>
                  <a:lnTo>
                    <a:pt x="181" y="200"/>
                  </a:lnTo>
                  <a:lnTo>
                    <a:pt x="183" y="200"/>
                  </a:lnTo>
                  <a:lnTo>
                    <a:pt x="184" y="200"/>
                  </a:lnTo>
                  <a:lnTo>
                    <a:pt x="185" y="201"/>
                  </a:lnTo>
                  <a:lnTo>
                    <a:pt x="186" y="202"/>
                  </a:lnTo>
                  <a:lnTo>
                    <a:pt x="191" y="201"/>
                  </a:lnTo>
                  <a:lnTo>
                    <a:pt x="192" y="200"/>
                  </a:lnTo>
                  <a:lnTo>
                    <a:pt x="193" y="200"/>
                  </a:lnTo>
                  <a:lnTo>
                    <a:pt x="194" y="199"/>
                  </a:lnTo>
                  <a:lnTo>
                    <a:pt x="196" y="199"/>
                  </a:lnTo>
                  <a:lnTo>
                    <a:pt x="199" y="198"/>
                  </a:lnTo>
                  <a:lnTo>
                    <a:pt x="199" y="199"/>
                  </a:lnTo>
                  <a:lnTo>
                    <a:pt x="201" y="199"/>
                  </a:lnTo>
                  <a:lnTo>
                    <a:pt x="201" y="198"/>
                  </a:lnTo>
                  <a:lnTo>
                    <a:pt x="203" y="197"/>
                  </a:lnTo>
                  <a:lnTo>
                    <a:pt x="205" y="194"/>
                  </a:lnTo>
                  <a:lnTo>
                    <a:pt x="205" y="193"/>
                  </a:lnTo>
                  <a:lnTo>
                    <a:pt x="206" y="190"/>
                  </a:lnTo>
                  <a:lnTo>
                    <a:pt x="207" y="190"/>
                  </a:lnTo>
                  <a:lnTo>
                    <a:pt x="207" y="188"/>
                  </a:lnTo>
                  <a:lnTo>
                    <a:pt x="208" y="188"/>
                  </a:lnTo>
                  <a:lnTo>
                    <a:pt x="207" y="188"/>
                  </a:lnTo>
                  <a:lnTo>
                    <a:pt x="207" y="187"/>
                  </a:lnTo>
                  <a:lnTo>
                    <a:pt x="207" y="179"/>
                  </a:lnTo>
                  <a:lnTo>
                    <a:pt x="210" y="176"/>
                  </a:lnTo>
                  <a:lnTo>
                    <a:pt x="207" y="179"/>
                  </a:lnTo>
                  <a:lnTo>
                    <a:pt x="206" y="177"/>
                  </a:lnTo>
                  <a:lnTo>
                    <a:pt x="206" y="178"/>
                  </a:lnTo>
                  <a:lnTo>
                    <a:pt x="206" y="182"/>
                  </a:lnTo>
                  <a:lnTo>
                    <a:pt x="206" y="184"/>
                  </a:lnTo>
                  <a:lnTo>
                    <a:pt x="206" y="185"/>
                  </a:lnTo>
                  <a:lnTo>
                    <a:pt x="205" y="185"/>
                  </a:lnTo>
                  <a:lnTo>
                    <a:pt x="206" y="188"/>
                  </a:lnTo>
                  <a:lnTo>
                    <a:pt x="205" y="188"/>
                  </a:lnTo>
                  <a:lnTo>
                    <a:pt x="205" y="190"/>
                  </a:lnTo>
                  <a:lnTo>
                    <a:pt x="204" y="190"/>
                  </a:lnTo>
                  <a:lnTo>
                    <a:pt x="202" y="192"/>
                  </a:lnTo>
                  <a:lnTo>
                    <a:pt x="202" y="193"/>
                  </a:lnTo>
                  <a:lnTo>
                    <a:pt x="201" y="194"/>
                  </a:lnTo>
                  <a:lnTo>
                    <a:pt x="200" y="194"/>
                  </a:lnTo>
                  <a:lnTo>
                    <a:pt x="199" y="194"/>
                  </a:lnTo>
                  <a:lnTo>
                    <a:pt x="196" y="196"/>
                  </a:lnTo>
                  <a:lnTo>
                    <a:pt x="195" y="194"/>
                  </a:lnTo>
                  <a:lnTo>
                    <a:pt x="193" y="196"/>
                  </a:lnTo>
                  <a:lnTo>
                    <a:pt x="192" y="197"/>
                  </a:lnTo>
                  <a:lnTo>
                    <a:pt x="190" y="197"/>
                  </a:lnTo>
                  <a:lnTo>
                    <a:pt x="189" y="198"/>
                  </a:lnTo>
                  <a:lnTo>
                    <a:pt x="184" y="196"/>
                  </a:lnTo>
                  <a:lnTo>
                    <a:pt x="181" y="196"/>
                  </a:lnTo>
                  <a:lnTo>
                    <a:pt x="175" y="196"/>
                  </a:lnTo>
                  <a:lnTo>
                    <a:pt x="174" y="196"/>
                  </a:lnTo>
                  <a:lnTo>
                    <a:pt x="172" y="198"/>
                  </a:lnTo>
                  <a:lnTo>
                    <a:pt x="171" y="200"/>
                  </a:lnTo>
                  <a:lnTo>
                    <a:pt x="171" y="202"/>
                  </a:lnTo>
                  <a:lnTo>
                    <a:pt x="169" y="205"/>
                  </a:lnTo>
                  <a:lnTo>
                    <a:pt x="168" y="205"/>
                  </a:lnTo>
                  <a:lnTo>
                    <a:pt x="167" y="203"/>
                  </a:lnTo>
                  <a:lnTo>
                    <a:pt x="167" y="201"/>
                  </a:lnTo>
                  <a:lnTo>
                    <a:pt x="166" y="199"/>
                  </a:lnTo>
                  <a:lnTo>
                    <a:pt x="165" y="199"/>
                  </a:lnTo>
                  <a:lnTo>
                    <a:pt x="163" y="197"/>
                  </a:lnTo>
                  <a:lnTo>
                    <a:pt x="160" y="194"/>
                  </a:lnTo>
                  <a:lnTo>
                    <a:pt x="160" y="193"/>
                  </a:lnTo>
                  <a:lnTo>
                    <a:pt x="160" y="191"/>
                  </a:lnTo>
                  <a:lnTo>
                    <a:pt x="158" y="191"/>
                  </a:lnTo>
                  <a:lnTo>
                    <a:pt x="163" y="188"/>
                  </a:lnTo>
                  <a:lnTo>
                    <a:pt x="162" y="186"/>
                  </a:lnTo>
                  <a:lnTo>
                    <a:pt x="159" y="185"/>
                  </a:lnTo>
                  <a:lnTo>
                    <a:pt x="158" y="186"/>
                  </a:lnTo>
                  <a:lnTo>
                    <a:pt x="158" y="187"/>
                  </a:lnTo>
                  <a:lnTo>
                    <a:pt x="157" y="187"/>
                  </a:lnTo>
                  <a:lnTo>
                    <a:pt x="156" y="186"/>
                  </a:lnTo>
                  <a:lnTo>
                    <a:pt x="155" y="186"/>
                  </a:lnTo>
                  <a:lnTo>
                    <a:pt x="154" y="187"/>
                  </a:lnTo>
                  <a:lnTo>
                    <a:pt x="154" y="186"/>
                  </a:lnTo>
                  <a:lnTo>
                    <a:pt x="154" y="184"/>
                  </a:lnTo>
                  <a:lnTo>
                    <a:pt x="154" y="182"/>
                  </a:lnTo>
                  <a:lnTo>
                    <a:pt x="154" y="181"/>
                  </a:lnTo>
                  <a:lnTo>
                    <a:pt x="153" y="181"/>
                  </a:lnTo>
                  <a:lnTo>
                    <a:pt x="156" y="178"/>
                  </a:lnTo>
                  <a:lnTo>
                    <a:pt x="156" y="176"/>
                  </a:lnTo>
                  <a:lnTo>
                    <a:pt x="158" y="175"/>
                  </a:lnTo>
                  <a:lnTo>
                    <a:pt x="158" y="173"/>
                  </a:lnTo>
                  <a:lnTo>
                    <a:pt x="158" y="172"/>
                  </a:lnTo>
                  <a:lnTo>
                    <a:pt x="160" y="174"/>
                  </a:lnTo>
                  <a:lnTo>
                    <a:pt x="160" y="172"/>
                  </a:lnTo>
                  <a:lnTo>
                    <a:pt x="158" y="172"/>
                  </a:lnTo>
                  <a:lnTo>
                    <a:pt x="158" y="174"/>
                  </a:lnTo>
                  <a:lnTo>
                    <a:pt x="157" y="175"/>
                  </a:lnTo>
                  <a:lnTo>
                    <a:pt x="157" y="172"/>
                  </a:lnTo>
                  <a:lnTo>
                    <a:pt x="158" y="172"/>
                  </a:lnTo>
                  <a:lnTo>
                    <a:pt x="158" y="171"/>
                  </a:lnTo>
                  <a:lnTo>
                    <a:pt x="158" y="170"/>
                  </a:lnTo>
                  <a:lnTo>
                    <a:pt x="157" y="172"/>
                  </a:lnTo>
                  <a:lnTo>
                    <a:pt x="155" y="172"/>
                  </a:lnTo>
                  <a:lnTo>
                    <a:pt x="151" y="170"/>
                  </a:lnTo>
                  <a:lnTo>
                    <a:pt x="149" y="171"/>
                  </a:lnTo>
                  <a:lnTo>
                    <a:pt x="148" y="170"/>
                  </a:lnTo>
                  <a:lnTo>
                    <a:pt x="146" y="170"/>
                  </a:lnTo>
                  <a:lnTo>
                    <a:pt x="146" y="171"/>
                  </a:lnTo>
                  <a:lnTo>
                    <a:pt x="147" y="171"/>
                  </a:lnTo>
                  <a:lnTo>
                    <a:pt x="147" y="170"/>
                  </a:lnTo>
                  <a:lnTo>
                    <a:pt x="149" y="171"/>
                  </a:lnTo>
                  <a:lnTo>
                    <a:pt x="149" y="172"/>
                  </a:lnTo>
                  <a:lnTo>
                    <a:pt x="152" y="172"/>
                  </a:lnTo>
                  <a:lnTo>
                    <a:pt x="154" y="174"/>
                  </a:lnTo>
                  <a:lnTo>
                    <a:pt x="155" y="176"/>
                  </a:lnTo>
                  <a:lnTo>
                    <a:pt x="155" y="178"/>
                  </a:lnTo>
                  <a:lnTo>
                    <a:pt x="152" y="181"/>
                  </a:lnTo>
                  <a:lnTo>
                    <a:pt x="152" y="182"/>
                  </a:lnTo>
                  <a:lnTo>
                    <a:pt x="154" y="182"/>
                  </a:lnTo>
                  <a:lnTo>
                    <a:pt x="153" y="185"/>
                  </a:lnTo>
                  <a:lnTo>
                    <a:pt x="152" y="187"/>
                  </a:lnTo>
                  <a:lnTo>
                    <a:pt x="152" y="190"/>
                  </a:lnTo>
                  <a:lnTo>
                    <a:pt x="152" y="191"/>
                  </a:lnTo>
                  <a:lnTo>
                    <a:pt x="158" y="193"/>
                  </a:lnTo>
                  <a:lnTo>
                    <a:pt x="158" y="194"/>
                  </a:lnTo>
                  <a:lnTo>
                    <a:pt x="158" y="197"/>
                  </a:lnTo>
                  <a:lnTo>
                    <a:pt x="159" y="197"/>
                  </a:lnTo>
                  <a:lnTo>
                    <a:pt x="159" y="198"/>
                  </a:lnTo>
                  <a:lnTo>
                    <a:pt x="160" y="199"/>
                  </a:lnTo>
                  <a:lnTo>
                    <a:pt x="160" y="200"/>
                  </a:lnTo>
                  <a:lnTo>
                    <a:pt x="160" y="202"/>
                  </a:lnTo>
                  <a:lnTo>
                    <a:pt x="158" y="202"/>
                  </a:lnTo>
                  <a:lnTo>
                    <a:pt x="160" y="212"/>
                  </a:lnTo>
                  <a:lnTo>
                    <a:pt x="159" y="214"/>
                  </a:lnTo>
                  <a:lnTo>
                    <a:pt x="161" y="216"/>
                  </a:lnTo>
                  <a:lnTo>
                    <a:pt x="160" y="218"/>
                  </a:lnTo>
                  <a:lnTo>
                    <a:pt x="161" y="220"/>
                  </a:lnTo>
                  <a:lnTo>
                    <a:pt x="160" y="220"/>
                  </a:lnTo>
                  <a:lnTo>
                    <a:pt x="158" y="221"/>
                  </a:lnTo>
                  <a:lnTo>
                    <a:pt x="159" y="224"/>
                  </a:lnTo>
                  <a:lnTo>
                    <a:pt x="158" y="226"/>
                  </a:lnTo>
                  <a:lnTo>
                    <a:pt x="157" y="226"/>
                  </a:lnTo>
                  <a:lnTo>
                    <a:pt x="158" y="227"/>
                  </a:lnTo>
                  <a:lnTo>
                    <a:pt x="160" y="232"/>
                  </a:lnTo>
                  <a:lnTo>
                    <a:pt x="161" y="232"/>
                  </a:lnTo>
                  <a:lnTo>
                    <a:pt x="161" y="231"/>
                  </a:lnTo>
                  <a:lnTo>
                    <a:pt x="158" y="234"/>
                  </a:lnTo>
                  <a:lnTo>
                    <a:pt x="154" y="230"/>
                  </a:lnTo>
                  <a:lnTo>
                    <a:pt x="155" y="233"/>
                  </a:lnTo>
                  <a:lnTo>
                    <a:pt x="158" y="235"/>
                  </a:lnTo>
                  <a:lnTo>
                    <a:pt x="160" y="235"/>
                  </a:lnTo>
                  <a:lnTo>
                    <a:pt x="162" y="230"/>
                  </a:lnTo>
                  <a:lnTo>
                    <a:pt x="161" y="230"/>
                  </a:lnTo>
                  <a:lnTo>
                    <a:pt x="163" y="226"/>
                  </a:lnTo>
                  <a:lnTo>
                    <a:pt x="164" y="226"/>
                  </a:lnTo>
                  <a:lnTo>
                    <a:pt x="165" y="224"/>
                  </a:lnTo>
                  <a:lnTo>
                    <a:pt x="167" y="222"/>
                  </a:lnTo>
                  <a:lnTo>
                    <a:pt x="168" y="222"/>
                  </a:lnTo>
                  <a:lnTo>
                    <a:pt x="168" y="221"/>
                  </a:lnTo>
                  <a:lnTo>
                    <a:pt x="167" y="218"/>
                  </a:lnTo>
                  <a:lnTo>
                    <a:pt x="169" y="218"/>
                  </a:lnTo>
                  <a:lnTo>
                    <a:pt x="170" y="218"/>
                  </a:lnTo>
                  <a:lnTo>
                    <a:pt x="172" y="223"/>
                  </a:lnTo>
                  <a:lnTo>
                    <a:pt x="171" y="224"/>
                  </a:lnTo>
                  <a:lnTo>
                    <a:pt x="172" y="230"/>
                  </a:lnTo>
                  <a:lnTo>
                    <a:pt x="172" y="232"/>
                  </a:lnTo>
                  <a:lnTo>
                    <a:pt x="175" y="233"/>
                  </a:lnTo>
                  <a:lnTo>
                    <a:pt x="178" y="234"/>
                  </a:lnTo>
                  <a:lnTo>
                    <a:pt x="178" y="235"/>
                  </a:lnTo>
                  <a:lnTo>
                    <a:pt x="178" y="237"/>
                  </a:lnTo>
                  <a:lnTo>
                    <a:pt x="178" y="239"/>
                  </a:lnTo>
                  <a:lnTo>
                    <a:pt x="179" y="242"/>
                  </a:lnTo>
                  <a:lnTo>
                    <a:pt x="180" y="244"/>
                  </a:lnTo>
                  <a:lnTo>
                    <a:pt x="183" y="244"/>
                  </a:lnTo>
                  <a:lnTo>
                    <a:pt x="190" y="245"/>
                  </a:lnTo>
                  <a:lnTo>
                    <a:pt x="190" y="246"/>
                  </a:lnTo>
                  <a:lnTo>
                    <a:pt x="189" y="248"/>
                  </a:lnTo>
                  <a:lnTo>
                    <a:pt x="187" y="249"/>
                  </a:lnTo>
                  <a:lnTo>
                    <a:pt x="190" y="251"/>
                  </a:lnTo>
                  <a:lnTo>
                    <a:pt x="191" y="254"/>
                  </a:lnTo>
                  <a:lnTo>
                    <a:pt x="190" y="256"/>
                  </a:lnTo>
                  <a:lnTo>
                    <a:pt x="192" y="258"/>
                  </a:lnTo>
                  <a:lnTo>
                    <a:pt x="193" y="259"/>
                  </a:lnTo>
                  <a:lnTo>
                    <a:pt x="196" y="260"/>
                  </a:lnTo>
                  <a:lnTo>
                    <a:pt x="196" y="263"/>
                  </a:lnTo>
                  <a:lnTo>
                    <a:pt x="198" y="266"/>
                  </a:lnTo>
                  <a:lnTo>
                    <a:pt x="194" y="268"/>
                  </a:lnTo>
                  <a:lnTo>
                    <a:pt x="193" y="269"/>
                  </a:lnTo>
                  <a:lnTo>
                    <a:pt x="194" y="269"/>
                  </a:lnTo>
                  <a:lnTo>
                    <a:pt x="195" y="271"/>
                  </a:lnTo>
                  <a:lnTo>
                    <a:pt x="197" y="275"/>
                  </a:lnTo>
                  <a:lnTo>
                    <a:pt x="195" y="275"/>
                  </a:lnTo>
                  <a:lnTo>
                    <a:pt x="193" y="278"/>
                  </a:lnTo>
                  <a:lnTo>
                    <a:pt x="189" y="279"/>
                  </a:lnTo>
                  <a:lnTo>
                    <a:pt x="187" y="281"/>
                  </a:lnTo>
                  <a:lnTo>
                    <a:pt x="186" y="281"/>
                  </a:lnTo>
                  <a:lnTo>
                    <a:pt x="186" y="284"/>
                  </a:lnTo>
                  <a:lnTo>
                    <a:pt x="184" y="285"/>
                  </a:lnTo>
                  <a:lnTo>
                    <a:pt x="183" y="286"/>
                  </a:lnTo>
                  <a:lnTo>
                    <a:pt x="181" y="287"/>
                  </a:lnTo>
                  <a:lnTo>
                    <a:pt x="179" y="287"/>
                  </a:lnTo>
                  <a:lnTo>
                    <a:pt x="175" y="285"/>
                  </a:lnTo>
                  <a:lnTo>
                    <a:pt x="173" y="282"/>
                  </a:lnTo>
                  <a:lnTo>
                    <a:pt x="170" y="281"/>
                  </a:lnTo>
                  <a:lnTo>
                    <a:pt x="167" y="281"/>
                  </a:lnTo>
                  <a:lnTo>
                    <a:pt x="163" y="281"/>
                  </a:lnTo>
                  <a:lnTo>
                    <a:pt x="162" y="280"/>
                  </a:lnTo>
                  <a:lnTo>
                    <a:pt x="152" y="289"/>
                  </a:lnTo>
                  <a:lnTo>
                    <a:pt x="155" y="292"/>
                  </a:lnTo>
                  <a:lnTo>
                    <a:pt x="157" y="294"/>
                  </a:lnTo>
                  <a:lnTo>
                    <a:pt x="157" y="296"/>
                  </a:lnTo>
                  <a:lnTo>
                    <a:pt x="157" y="302"/>
                  </a:lnTo>
                  <a:lnTo>
                    <a:pt x="157" y="304"/>
                  </a:lnTo>
                  <a:lnTo>
                    <a:pt x="158" y="306"/>
                  </a:lnTo>
                  <a:lnTo>
                    <a:pt x="160" y="308"/>
                  </a:lnTo>
                  <a:lnTo>
                    <a:pt x="164" y="312"/>
                  </a:lnTo>
                  <a:lnTo>
                    <a:pt x="164" y="313"/>
                  </a:lnTo>
                  <a:lnTo>
                    <a:pt x="165" y="314"/>
                  </a:lnTo>
                  <a:lnTo>
                    <a:pt x="168" y="317"/>
                  </a:lnTo>
                  <a:lnTo>
                    <a:pt x="172" y="319"/>
                  </a:lnTo>
                  <a:lnTo>
                    <a:pt x="172" y="320"/>
                  </a:lnTo>
                  <a:lnTo>
                    <a:pt x="164" y="324"/>
                  </a:lnTo>
                  <a:lnTo>
                    <a:pt x="163" y="322"/>
                  </a:lnTo>
                  <a:lnTo>
                    <a:pt x="163" y="321"/>
                  </a:lnTo>
                  <a:lnTo>
                    <a:pt x="162" y="321"/>
                  </a:lnTo>
                  <a:lnTo>
                    <a:pt x="161" y="321"/>
                  </a:lnTo>
                  <a:lnTo>
                    <a:pt x="161" y="322"/>
                  </a:lnTo>
                  <a:lnTo>
                    <a:pt x="162" y="321"/>
                  </a:lnTo>
                  <a:lnTo>
                    <a:pt x="162" y="323"/>
                  </a:lnTo>
                  <a:lnTo>
                    <a:pt x="164" y="324"/>
                  </a:lnTo>
                  <a:lnTo>
                    <a:pt x="169" y="323"/>
                  </a:lnTo>
                  <a:lnTo>
                    <a:pt x="169" y="324"/>
                  </a:lnTo>
                  <a:lnTo>
                    <a:pt x="173" y="320"/>
                  </a:lnTo>
                  <a:lnTo>
                    <a:pt x="174" y="318"/>
                  </a:lnTo>
                  <a:lnTo>
                    <a:pt x="175" y="318"/>
                  </a:lnTo>
                  <a:lnTo>
                    <a:pt x="178" y="318"/>
                  </a:lnTo>
                  <a:lnTo>
                    <a:pt x="180" y="315"/>
                  </a:lnTo>
                  <a:lnTo>
                    <a:pt x="181" y="314"/>
                  </a:lnTo>
                  <a:lnTo>
                    <a:pt x="183" y="314"/>
                  </a:lnTo>
                  <a:lnTo>
                    <a:pt x="190" y="320"/>
                  </a:lnTo>
                  <a:lnTo>
                    <a:pt x="192" y="322"/>
                  </a:lnTo>
                  <a:lnTo>
                    <a:pt x="193" y="324"/>
                  </a:lnTo>
                  <a:lnTo>
                    <a:pt x="193" y="325"/>
                  </a:lnTo>
                  <a:lnTo>
                    <a:pt x="198" y="326"/>
                  </a:lnTo>
                  <a:lnTo>
                    <a:pt x="199" y="327"/>
                  </a:lnTo>
                  <a:lnTo>
                    <a:pt x="199" y="330"/>
                  </a:lnTo>
                  <a:lnTo>
                    <a:pt x="202" y="332"/>
                  </a:lnTo>
                  <a:lnTo>
                    <a:pt x="204" y="333"/>
                  </a:lnTo>
                  <a:lnTo>
                    <a:pt x="205" y="333"/>
                  </a:lnTo>
                  <a:lnTo>
                    <a:pt x="205" y="336"/>
                  </a:lnTo>
                  <a:lnTo>
                    <a:pt x="204" y="338"/>
                  </a:lnTo>
                  <a:lnTo>
                    <a:pt x="205" y="339"/>
                  </a:lnTo>
                  <a:lnTo>
                    <a:pt x="205" y="340"/>
                  </a:lnTo>
                  <a:lnTo>
                    <a:pt x="205" y="341"/>
                  </a:lnTo>
                  <a:lnTo>
                    <a:pt x="203" y="341"/>
                  </a:lnTo>
                  <a:lnTo>
                    <a:pt x="200" y="341"/>
                  </a:lnTo>
                  <a:lnTo>
                    <a:pt x="198" y="344"/>
                  </a:lnTo>
                  <a:lnTo>
                    <a:pt x="193" y="344"/>
                  </a:lnTo>
                  <a:lnTo>
                    <a:pt x="189" y="347"/>
                  </a:lnTo>
                  <a:lnTo>
                    <a:pt x="186" y="347"/>
                  </a:lnTo>
                  <a:lnTo>
                    <a:pt x="187" y="347"/>
                  </a:lnTo>
                  <a:lnTo>
                    <a:pt x="187" y="348"/>
                  </a:lnTo>
                  <a:lnTo>
                    <a:pt x="184" y="350"/>
                  </a:lnTo>
                  <a:lnTo>
                    <a:pt x="186" y="350"/>
                  </a:lnTo>
                  <a:lnTo>
                    <a:pt x="187" y="348"/>
                  </a:lnTo>
                  <a:lnTo>
                    <a:pt x="192" y="347"/>
                  </a:lnTo>
                  <a:lnTo>
                    <a:pt x="199" y="345"/>
                  </a:lnTo>
                  <a:lnTo>
                    <a:pt x="199" y="347"/>
                  </a:lnTo>
                  <a:lnTo>
                    <a:pt x="199" y="352"/>
                  </a:lnTo>
                  <a:lnTo>
                    <a:pt x="200" y="352"/>
                  </a:lnTo>
                  <a:lnTo>
                    <a:pt x="200" y="353"/>
                  </a:lnTo>
                  <a:lnTo>
                    <a:pt x="202" y="354"/>
                  </a:lnTo>
                  <a:lnTo>
                    <a:pt x="201" y="356"/>
                  </a:lnTo>
                  <a:lnTo>
                    <a:pt x="200" y="357"/>
                  </a:lnTo>
                  <a:lnTo>
                    <a:pt x="200" y="358"/>
                  </a:lnTo>
                  <a:lnTo>
                    <a:pt x="199" y="360"/>
                  </a:lnTo>
                  <a:lnTo>
                    <a:pt x="190" y="364"/>
                  </a:lnTo>
                  <a:lnTo>
                    <a:pt x="189" y="363"/>
                  </a:lnTo>
                  <a:lnTo>
                    <a:pt x="189" y="365"/>
                  </a:lnTo>
                  <a:lnTo>
                    <a:pt x="169" y="372"/>
                  </a:lnTo>
                  <a:lnTo>
                    <a:pt x="164" y="374"/>
                  </a:lnTo>
                  <a:lnTo>
                    <a:pt x="164" y="375"/>
                  </a:lnTo>
                  <a:lnTo>
                    <a:pt x="163" y="374"/>
                  </a:lnTo>
                  <a:lnTo>
                    <a:pt x="163" y="375"/>
                  </a:lnTo>
                  <a:lnTo>
                    <a:pt x="162" y="375"/>
                  </a:lnTo>
                  <a:lnTo>
                    <a:pt x="161" y="375"/>
                  </a:lnTo>
                  <a:lnTo>
                    <a:pt x="154" y="378"/>
                  </a:lnTo>
                  <a:lnTo>
                    <a:pt x="151" y="378"/>
                  </a:lnTo>
                  <a:lnTo>
                    <a:pt x="149" y="379"/>
                  </a:lnTo>
                  <a:lnTo>
                    <a:pt x="147" y="381"/>
                  </a:lnTo>
                  <a:lnTo>
                    <a:pt x="144" y="380"/>
                  </a:lnTo>
                  <a:lnTo>
                    <a:pt x="140" y="386"/>
                  </a:lnTo>
                  <a:lnTo>
                    <a:pt x="137" y="387"/>
                  </a:lnTo>
                  <a:lnTo>
                    <a:pt x="137" y="386"/>
                  </a:lnTo>
                  <a:lnTo>
                    <a:pt x="134" y="386"/>
                  </a:lnTo>
                  <a:lnTo>
                    <a:pt x="132" y="389"/>
                  </a:lnTo>
                  <a:lnTo>
                    <a:pt x="126" y="391"/>
                  </a:lnTo>
                  <a:lnTo>
                    <a:pt x="125" y="395"/>
                  </a:lnTo>
                  <a:lnTo>
                    <a:pt x="117" y="399"/>
                  </a:lnTo>
                  <a:lnTo>
                    <a:pt x="116" y="399"/>
                  </a:lnTo>
                  <a:lnTo>
                    <a:pt x="112" y="404"/>
                  </a:lnTo>
                  <a:lnTo>
                    <a:pt x="111" y="402"/>
                  </a:lnTo>
                  <a:lnTo>
                    <a:pt x="111" y="406"/>
                  </a:lnTo>
                  <a:lnTo>
                    <a:pt x="103" y="409"/>
                  </a:lnTo>
                  <a:lnTo>
                    <a:pt x="103" y="410"/>
                  </a:lnTo>
                  <a:lnTo>
                    <a:pt x="102" y="409"/>
                  </a:lnTo>
                  <a:lnTo>
                    <a:pt x="99" y="408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6" name="Line 963">
              <a:extLst>
                <a:ext uri="{FF2B5EF4-FFF2-40B4-BE49-F238E27FC236}">
                  <a16:creationId xmlns:a16="http://schemas.microsoft.com/office/drawing/2014/main" id="{F27C48DC-BD6C-BEC1-0027-0C0297499D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93978" y="5601222"/>
              <a:ext cx="10067" cy="1510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7" name="Freeform 964">
              <a:extLst>
                <a:ext uri="{FF2B5EF4-FFF2-40B4-BE49-F238E27FC236}">
                  <a16:creationId xmlns:a16="http://schemas.microsoft.com/office/drawing/2014/main" id="{B048665E-81E2-BB0E-B4AA-9FB1642CD6C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3978" y="5475387"/>
              <a:ext cx="189591" cy="142613"/>
            </a:xfrm>
            <a:custGeom>
              <a:avLst/>
              <a:gdLst>
                <a:gd name="T0" fmla="*/ 27720848 w 113"/>
                <a:gd name="T1" fmla="*/ 158771226 h 85"/>
                <a:gd name="T2" fmla="*/ 30241791 w 113"/>
                <a:gd name="T3" fmla="*/ 166330929 h 85"/>
                <a:gd name="T4" fmla="*/ 35282089 w 113"/>
                <a:gd name="T5" fmla="*/ 171371260 h 85"/>
                <a:gd name="T6" fmla="*/ 22680549 w 113"/>
                <a:gd name="T7" fmla="*/ 196572916 h 85"/>
                <a:gd name="T8" fmla="*/ 32761146 w 113"/>
                <a:gd name="T9" fmla="*/ 186492254 h 85"/>
                <a:gd name="T10" fmla="*/ 35282089 w 113"/>
                <a:gd name="T11" fmla="*/ 176411591 h 85"/>
                <a:gd name="T12" fmla="*/ 37801445 w 113"/>
                <a:gd name="T13" fmla="*/ 163811557 h 85"/>
                <a:gd name="T14" fmla="*/ 65523880 w 113"/>
                <a:gd name="T15" fmla="*/ 148690563 h 85"/>
                <a:gd name="T16" fmla="*/ 63002937 w 113"/>
                <a:gd name="T17" fmla="*/ 151209935 h 85"/>
                <a:gd name="T18" fmla="*/ 42841743 w 113"/>
                <a:gd name="T19" fmla="*/ 171371260 h 85"/>
                <a:gd name="T20" fmla="*/ 45362686 w 113"/>
                <a:gd name="T21" fmla="*/ 178932551 h 85"/>
                <a:gd name="T22" fmla="*/ 50402985 w 113"/>
                <a:gd name="T23" fmla="*/ 166330929 h 85"/>
                <a:gd name="T24" fmla="*/ 55443283 w 113"/>
                <a:gd name="T25" fmla="*/ 171371260 h 85"/>
                <a:gd name="T26" fmla="*/ 57962638 w 113"/>
                <a:gd name="T27" fmla="*/ 168851888 h 85"/>
                <a:gd name="T28" fmla="*/ 60483581 w 113"/>
                <a:gd name="T29" fmla="*/ 168851888 h 85"/>
                <a:gd name="T30" fmla="*/ 65523880 w 113"/>
                <a:gd name="T31" fmla="*/ 158771226 h 85"/>
                <a:gd name="T32" fmla="*/ 78123832 w 113"/>
                <a:gd name="T33" fmla="*/ 156250266 h 85"/>
                <a:gd name="T34" fmla="*/ 83164131 w 113"/>
                <a:gd name="T35" fmla="*/ 148690563 h 85"/>
                <a:gd name="T36" fmla="*/ 93244728 w 113"/>
                <a:gd name="T37" fmla="*/ 143650232 h 85"/>
                <a:gd name="T38" fmla="*/ 103325325 w 113"/>
                <a:gd name="T39" fmla="*/ 141129273 h 85"/>
                <a:gd name="T40" fmla="*/ 85685074 w 113"/>
                <a:gd name="T41" fmla="*/ 141129273 h 85"/>
                <a:gd name="T42" fmla="*/ 75604477 w 113"/>
                <a:gd name="T43" fmla="*/ 143650232 h 85"/>
                <a:gd name="T44" fmla="*/ 73083534 w 113"/>
                <a:gd name="T45" fmla="*/ 141129273 h 85"/>
                <a:gd name="T46" fmla="*/ 73083534 w 113"/>
                <a:gd name="T47" fmla="*/ 131048611 h 85"/>
                <a:gd name="T48" fmla="*/ 75604477 w 113"/>
                <a:gd name="T49" fmla="*/ 136088942 h 85"/>
                <a:gd name="T50" fmla="*/ 95765671 w 113"/>
                <a:gd name="T51" fmla="*/ 126008279 h 85"/>
                <a:gd name="T52" fmla="*/ 93244728 w 113"/>
                <a:gd name="T53" fmla="*/ 118448576 h 85"/>
                <a:gd name="T54" fmla="*/ 113405921 w 113"/>
                <a:gd name="T55" fmla="*/ 113408245 h 85"/>
                <a:gd name="T56" fmla="*/ 110886566 w 113"/>
                <a:gd name="T57" fmla="*/ 120967948 h 85"/>
                <a:gd name="T58" fmla="*/ 115926864 w 113"/>
                <a:gd name="T59" fmla="*/ 123488908 h 85"/>
                <a:gd name="T60" fmla="*/ 120967163 w 113"/>
                <a:gd name="T61" fmla="*/ 120967948 h 85"/>
                <a:gd name="T62" fmla="*/ 113405921 w 113"/>
                <a:gd name="T63" fmla="*/ 115927617 h 85"/>
                <a:gd name="T64" fmla="*/ 118446220 w 113"/>
                <a:gd name="T65" fmla="*/ 105846955 h 85"/>
                <a:gd name="T66" fmla="*/ 146168655 w 113"/>
                <a:gd name="T67" fmla="*/ 90725961 h 85"/>
                <a:gd name="T68" fmla="*/ 161289550 w 113"/>
                <a:gd name="T69" fmla="*/ 85685630 h 85"/>
                <a:gd name="T70" fmla="*/ 214211890 w 113"/>
                <a:gd name="T71" fmla="*/ 68045265 h 85"/>
                <a:gd name="T72" fmla="*/ 226813430 w 113"/>
                <a:gd name="T73" fmla="*/ 60483974 h 85"/>
                <a:gd name="T74" fmla="*/ 234373084 w 113"/>
                <a:gd name="T75" fmla="*/ 57964602 h 85"/>
                <a:gd name="T76" fmla="*/ 236894027 w 113"/>
                <a:gd name="T77" fmla="*/ 55443643 h 85"/>
                <a:gd name="T78" fmla="*/ 241934326 w 113"/>
                <a:gd name="T79" fmla="*/ 52924271 h 85"/>
                <a:gd name="T80" fmla="*/ 249493980 w 113"/>
                <a:gd name="T81" fmla="*/ 47883940 h 85"/>
                <a:gd name="T82" fmla="*/ 249493980 w 113"/>
                <a:gd name="T83" fmla="*/ 45362981 h 85"/>
                <a:gd name="T84" fmla="*/ 246974624 w 113"/>
                <a:gd name="T85" fmla="*/ 40322649 h 85"/>
                <a:gd name="T86" fmla="*/ 246974624 w 113"/>
                <a:gd name="T87" fmla="*/ 35282318 h 85"/>
                <a:gd name="T88" fmla="*/ 252014923 w 113"/>
                <a:gd name="T89" fmla="*/ 35282318 h 85"/>
                <a:gd name="T90" fmla="*/ 259574576 w 113"/>
                <a:gd name="T91" fmla="*/ 35282318 h 85"/>
                <a:gd name="T92" fmla="*/ 262095519 w 113"/>
                <a:gd name="T93" fmla="*/ 32762946 h 85"/>
                <a:gd name="T94" fmla="*/ 259574576 w 113"/>
                <a:gd name="T95" fmla="*/ 32762946 h 85"/>
                <a:gd name="T96" fmla="*/ 269655173 w 113"/>
                <a:gd name="T97" fmla="*/ 27722615 h 85"/>
                <a:gd name="T98" fmla="*/ 269655173 w 113"/>
                <a:gd name="T99" fmla="*/ 20161325 h 85"/>
                <a:gd name="T100" fmla="*/ 267135818 w 113"/>
                <a:gd name="T101" fmla="*/ 15120994 h 85"/>
                <a:gd name="T102" fmla="*/ 269655173 w 113"/>
                <a:gd name="T103" fmla="*/ 10080662 h 85"/>
                <a:gd name="T104" fmla="*/ 277216415 w 113"/>
                <a:gd name="T105" fmla="*/ 7561291 h 85"/>
                <a:gd name="T106" fmla="*/ 274695472 w 113"/>
                <a:gd name="T107" fmla="*/ 5040331 h 85"/>
                <a:gd name="T108" fmla="*/ 272176116 w 113"/>
                <a:gd name="T109" fmla="*/ 0 h 85"/>
                <a:gd name="T110" fmla="*/ 282256713 w 113"/>
                <a:gd name="T111" fmla="*/ 35282318 h 85"/>
                <a:gd name="T112" fmla="*/ 153728309 w 113"/>
                <a:gd name="T113" fmla="*/ 113408245 h 8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13"/>
                <a:gd name="T172" fmla="*/ 0 h 85"/>
                <a:gd name="T173" fmla="*/ 113 w 113"/>
                <a:gd name="T174" fmla="*/ 85 h 8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13" h="85">
                  <a:moveTo>
                    <a:pt x="0" y="75"/>
                  </a:moveTo>
                  <a:lnTo>
                    <a:pt x="5" y="70"/>
                  </a:lnTo>
                  <a:lnTo>
                    <a:pt x="8" y="68"/>
                  </a:lnTo>
                  <a:lnTo>
                    <a:pt x="10" y="64"/>
                  </a:lnTo>
                  <a:lnTo>
                    <a:pt x="11" y="63"/>
                  </a:lnTo>
                  <a:lnTo>
                    <a:pt x="11" y="65"/>
                  </a:lnTo>
                  <a:lnTo>
                    <a:pt x="10" y="67"/>
                  </a:lnTo>
                  <a:lnTo>
                    <a:pt x="11" y="65"/>
                  </a:lnTo>
                  <a:lnTo>
                    <a:pt x="12" y="66"/>
                  </a:lnTo>
                  <a:lnTo>
                    <a:pt x="12" y="67"/>
                  </a:lnTo>
                  <a:lnTo>
                    <a:pt x="10" y="68"/>
                  </a:lnTo>
                  <a:lnTo>
                    <a:pt x="12" y="68"/>
                  </a:lnTo>
                  <a:lnTo>
                    <a:pt x="12" y="67"/>
                  </a:lnTo>
                  <a:lnTo>
                    <a:pt x="14" y="68"/>
                  </a:lnTo>
                  <a:lnTo>
                    <a:pt x="13" y="69"/>
                  </a:lnTo>
                  <a:lnTo>
                    <a:pt x="12" y="74"/>
                  </a:lnTo>
                  <a:lnTo>
                    <a:pt x="9" y="78"/>
                  </a:lnTo>
                  <a:lnTo>
                    <a:pt x="10" y="78"/>
                  </a:lnTo>
                  <a:lnTo>
                    <a:pt x="11" y="77"/>
                  </a:lnTo>
                  <a:lnTo>
                    <a:pt x="12" y="75"/>
                  </a:lnTo>
                  <a:lnTo>
                    <a:pt x="12" y="74"/>
                  </a:lnTo>
                  <a:lnTo>
                    <a:pt x="13" y="74"/>
                  </a:lnTo>
                  <a:lnTo>
                    <a:pt x="14" y="74"/>
                  </a:lnTo>
                  <a:lnTo>
                    <a:pt x="13" y="72"/>
                  </a:lnTo>
                  <a:lnTo>
                    <a:pt x="14" y="70"/>
                  </a:lnTo>
                  <a:lnTo>
                    <a:pt x="15" y="68"/>
                  </a:lnTo>
                  <a:lnTo>
                    <a:pt x="14" y="68"/>
                  </a:lnTo>
                  <a:lnTo>
                    <a:pt x="15" y="66"/>
                  </a:lnTo>
                  <a:lnTo>
                    <a:pt x="16" y="67"/>
                  </a:lnTo>
                  <a:lnTo>
                    <a:pt x="15" y="65"/>
                  </a:lnTo>
                  <a:lnTo>
                    <a:pt x="14" y="65"/>
                  </a:lnTo>
                  <a:lnTo>
                    <a:pt x="19" y="61"/>
                  </a:lnTo>
                  <a:lnTo>
                    <a:pt x="20" y="62"/>
                  </a:lnTo>
                  <a:lnTo>
                    <a:pt x="26" y="59"/>
                  </a:lnTo>
                  <a:lnTo>
                    <a:pt x="27" y="58"/>
                  </a:lnTo>
                  <a:lnTo>
                    <a:pt x="27" y="59"/>
                  </a:lnTo>
                  <a:lnTo>
                    <a:pt x="26" y="60"/>
                  </a:lnTo>
                  <a:lnTo>
                    <a:pt x="25" y="60"/>
                  </a:lnTo>
                  <a:lnTo>
                    <a:pt x="24" y="61"/>
                  </a:lnTo>
                  <a:lnTo>
                    <a:pt x="22" y="61"/>
                  </a:lnTo>
                  <a:lnTo>
                    <a:pt x="18" y="63"/>
                  </a:lnTo>
                  <a:lnTo>
                    <a:pt x="17" y="64"/>
                  </a:lnTo>
                  <a:lnTo>
                    <a:pt x="17" y="68"/>
                  </a:lnTo>
                  <a:lnTo>
                    <a:pt x="18" y="68"/>
                  </a:lnTo>
                  <a:lnTo>
                    <a:pt x="18" y="71"/>
                  </a:lnTo>
                  <a:lnTo>
                    <a:pt x="17" y="72"/>
                  </a:lnTo>
                  <a:lnTo>
                    <a:pt x="18" y="71"/>
                  </a:lnTo>
                  <a:lnTo>
                    <a:pt x="20" y="71"/>
                  </a:lnTo>
                  <a:lnTo>
                    <a:pt x="20" y="70"/>
                  </a:lnTo>
                  <a:lnTo>
                    <a:pt x="19" y="68"/>
                  </a:lnTo>
                  <a:lnTo>
                    <a:pt x="19" y="66"/>
                  </a:lnTo>
                  <a:lnTo>
                    <a:pt x="20" y="66"/>
                  </a:lnTo>
                  <a:lnTo>
                    <a:pt x="20" y="68"/>
                  </a:lnTo>
                  <a:lnTo>
                    <a:pt x="21" y="68"/>
                  </a:lnTo>
                  <a:lnTo>
                    <a:pt x="21" y="69"/>
                  </a:lnTo>
                  <a:lnTo>
                    <a:pt x="21" y="68"/>
                  </a:lnTo>
                  <a:lnTo>
                    <a:pt x="22" y="68"/>
                  </a:lnTo>
                  <a:lnTo>
                    <a:pt x="22" y="67"/>
                  </a:lnTo>
                  <a:lnTo>
                    <a:pt x="21" y="67"/>
                  </a:lnTo>
                  <a:lnTo>
                    <a:pt x="22" y="67"/>
                  </a:lnTo>
                  <a:lnTo>
                    <a:pt x="23" y="67"/>
                  </a:lnTo>
                  <a:lnTo>
                    <a:pt x="24" y="68"/>
                  </a:lnTo>
                  <a:lnTo>
                    <a:pt x="26" y="66"/>
                  </a:lnTo>
                  <a:lnTo>
                    <a:pt x="25" y="66"/>
                  </a:lnTo>
                  <a:lnTo>
                    <a:pt x="24" y="67"/>
                  </a:lnTo>
                  <a:lnTo>
                    <a:pt x="23" y="66"/>
                  </a:lnTo>
                  <a:lnTo>
                    <a:pt x="22" y="66"/>
                  </a:lnTo>
                  <a:lnTo>
                    <a:pt x="24" y="66"/>
                  </a:lnTo>
                  <a:lnTo>
                    <a:pt x="24" y="64"/>
                  </a:lnTo>
                  <a:lnTo>
                    <a:pt x="26" y="63"/>
                  </a:lnTo>
                  <a:lnTo>
                    <a:pt x="27" y="63"/>
                  </a:lnTo>
                  <a:lnTo>
                    <a:pt x="29" y="62"/>
                  </a:lnTo>
                  <a:lnTo>
                    <a:pt x="30" y="62"/>
                  </a:lnTo>
                  <a:lnTo>
                    <a:pt x="30" y="61"/>
                  </a:lnTo>
                  <a:lnTo>
                    <a:pt x="31" y="62"/>
                  </a:lnTo>
                  <a:lnTo>
                    <a:pt x="32" y="62"/>
                  </a:lnTo>
                  <a:lnTo>
                    <a:pt x="32" y="60"/>
                  </a:lnTo>
                  <a:lnTo>
                    <a:pt x="33" y="60"/>
                  </a:lnTo>
                  <a:lnTo>
                    <a:pt x="33" y="59"/>
                  </a:lnTo>
                  <a:lnTo>
                    <a:pt x="34" y="58"/>
                  </a:lnTo>
                  <a:lnTo>
                    <a:pt x="35" y="59"/>
                  </a:lnTo>
                  <a:lnTo>
                    <a:pt x="35" y="58"/>
                  </a:lnTo>
                  <a:lnTo>
                    <a:pt x="36" y="58"/>
                  </a:lnTo>
                  <a:lnTo>
                    <a:pt x="37" y="57"/>
                  </a:lnTo>
                  <a:lnTo>
                    <a:pt x="38" y="57"/>
                  </a:lnTo>
                  <a:lnTo>
                    <a:pt x="38" y="56"/>
                  </a:lnTo>
                  <a:lnTo>
                    <a:pt x="38" y="57"/>
                  </a:lnTo>
                  <a:lnTo>
                    <a:pt x="38" y="56"/>
                  </a:lnTo>
                  <a:lnTo>
                    <a:pt x="41" y="56"/>
                  </a:lnTo>
                  <a:lnTo>
                    <a:pt x="42" y="53"/>
                  </a:lnTo>
                  <a:lnTo>
                    <a:pt x="41" y="55"/>
                  </a:lnTo>
                  <a:lnTo>
                    <a:pt x="39" y="55"/>
                  </a:lnTo>
                  <a:lnTo>
                    <a:pt x="36" y="57"/>
                  </a:lnTo>
                  <a:lnTo>
                    <a:pt x="34" y="56"/>
                  </a:lnTo>
                  <a:lnTo>
                    <a:pt x="33" y="57"/>
                  </a:lnTo>
                  <a:lnTo>
                    <a:pt x="32" y="57"/>
                  </a:lnTo>
                  <a:lnTo>
                    <a:pt x="30" y="57"/>
                  </a:lnTo>
                  <a:lnTo>
                    <a:pt x="30" y="56"/>
                  </a:lnTo>
                  <a:lnTo>
                    <a:pt x="30" y="57"/>
                  </a:lnTo>
                  <a:lnTo>
                    <a:pt x="30" y="56"/>
                  </a:lnTo>
                  <a:lnTo>
                    <a:pt x="29" y="55"/>
                  </a:lnTo>
                  <a:lnTo>
                    <a:pt x="29" y="56"/>
                  </a:lnTo>
                  <a:lnTo>
                    <a:pt x="29" y="55"/>
                  </a:lnTo>
                  <a:lnTo>
                    <a:pt x="29" y="54"/>
                  </a:lnTo>
                  <a:lnTo>
                    <a:pt x="29" y="53"/>
                  </a:lnTo>
                  <a:lnTo>
                    <a:pt x="28" y="53"/>
                  </a:lnTo>
                  <a:lnTo>
                    <a:pt x="29" y="52"/>
                  </a:lnTo>
                  <a:lnTo>
                    <a:pt x="31" y="51"/>
                  </a:lnTo>
                  <a:lnTo>
                    <a:pt x="32" y="51"/>
                  </a:lnTo>
                  <a:lnTo>
                    <a:pt x="31" y="53"/>
                  </a:lnTo>
                  <a:lnTo>
                    <a:pt x="30" y="54"/>
                  </a:lnTo>
                  <a:lnTo>
                    <a:pt x="30" y="55"/>
                  </a:lnTo>
                  <a:lnTo>
                    <a:pt x="31" y="56"/>
                  </a:lnTo>
                  <a:lnTo>
                    <a:pt x="39" y="51"/>
                  </a:lnTo>
                  <a:lnTo>
                    <a:pt x="38" y="50"/>
                  </a:lnTo>
                  <a:lnTo>
                    <a:pt x="40" y="49"/>
                  </a:lnTo>
                  <a:lnTo>
                    <a:pt x="41" y="48"/>
                  </a:lnTo>
                  <a:lnTo>
                    <a:pt x="39" y="48"/>
                  </a:lnTo>
                  <a:lnTo>
                    <a:pt x="37" y="48"/>
                  </a:lnTo>
                  <a:lnTo>
                    <a:pt x="37" y="47"/>
                  </a:lnTo>
                  <a:lnTo>
                    <a:pt x="42" y="44"/>
                  </a:lnTo>
                  <a:lnTo>
                    <a:pt x="44" y="44"/>
                  </a:lnTo>
                  <a:lnTo>
                    <a:pt x="45" y="45"/>
                  </a:lnTo>
                  <a:lnTo>
                    <a:pt x="44" y="47"/>
                  </a:lnTo>
                  <a:lnTo>
                    <a:pt x="44" y="45"/>
                  </a:lnTo>
                  <a:lnTo>
                    <a:pt x="44" y="47"/>
                  </a:lnTo>
                  <a:lnTo>
                    <a:pt x="45" y="47"/>
                  </a:lnTo>
                  <a:lnTo>
                    <a:pt x="44" y="48"/>
                  </a:lnTo>
                  <a:lnTo>
                    <a:pt x="45" y="48"/>
                  </a:lnTo>
                  <a:lnTo>
                    <a:pt x="46" y="51"/>
                  </a:lnTo>
                  <a:lnTo>
                    <a:pt x="47" y="51"/>
                  </a:lnTo>
                  <a:lnTo>
                    <a:pt x="46" y="51"/>
                  </a:lnTo>
                  <a:lnTo>
                    <a:pt x="46" y="49"/>
                  </a:lnTo>
                  <a:lnTo>
                    <a:pt x="46" y="48"/>
                  </a:lnTo>
                  <a:lnTo>
                    <a:pt x="47" y="48"/>
                  </a:lnTo>
                  <a:lnTo>
                    <a:pt x="47" y="49"/>
                  </a:lnTo>
                  <a:lnTo>
                    <a:pt x="48" y="49"/>
                  </a:lnTo>
                  <a:lnTo>
                    <a:pt x="48" y="48"/>
                  </a:lnTo>
                  <a:lnTo>
                    <a:pt x="47" y="48"/>
                  </a:lnTo>
                  <a:lnTo>
                    <a:pt x="47" y="47"/>
                  </a:lnTo>
                  <a:lnTo>
                    <a:pt x="47" y="46"/>
                  </a:lnTo>
                  <a:lnTo>
                    <a:pt x="45" y="46"/>
                  </a:lnTo>
                  <a:lnTo>
                    <a:pt x="46" y="45"/>
                  </a:lnTo>
                  <a:lnTo>
                    <a:pt x="45" y="44"/>
                  </a:lnTo>
                  <a:lnTo>
                    <a:pt x="45" y="42"/>
                  </a:lnTo>
                  <a:lnTo>
                    <a:pt x="46" y="42"/>
                  </a:lnTo>
                  <a:lnTo>
                    <a:pt x="47" y="42"/>
                  </a:lnTo>
                  <a:lnTo>
                    <a:pt x="47" y="41"/>
                  </a:lnTo>
                  <a:lnTo>
                    <a:pt x="53" y="38"/>
                  </a:lnTo>
                  <a:lnTo>
                    <a:pt x="58" y="37"/>
                  </a:lnTo>
                  <a:lnTo>
                    <a:pt x="58" y="36"/>
                  </a:lnTo>
                  <a:lnTo>
                    <a:pt x="60" y="38"/>
                  </a:lnTo>
                  <a:lnTo>
                    <a:pt x="59" y="36"/>
                  </a:lnTo>
                  <a:lnTo>
                    <a:pt x="64" y="35"/>
                  </a:lnTo>
                  <a:lnTo>
                    <a:pt x="64" y="34"/>
                  </a:lnTo>
                  <a:lnTo>
                    <a:pt x="65" y="33"/>
                  </a:lnTo>
                  <a:lnTo>
                    <a:pt x="81" y="27"/>
                  </a:lnTo>
                  <a:lnTo>
                    <a:pt x="82" y="27"/>
                  </a:lnTo>
                  <a:lnTo>
                    <a:pt x="84" y="26"/>
                  </a:lnTo>
                  <a:lnTo>
                    <a:pt x="85" y="27"/>
                  </a:lnTo>
                  <a:lnTo>
                    <a:pt x="90" y="26"/>
                  </a:lnTo>
                  <a:lnTo>
                    <a:pt x="90" y="25"/>
                  </a:lnTo>
                  <a:lnTo>
                    <a:pt x="88" y="26"/>
                  </a:lnTo>
                  <a:lnTo>
                    <a:pt x="87" y="25"/>
                  </a:lnTo>
                  <a:lnTo>
                    <a:pt x="90" y="24"/>
                  </a:lnTo>
                  <a:lnTo>
                    <a:pt x="92" y="22"/>
                  </a:lnTo>
                  <a:lnTo>
                    <a:pt x="93" y="23"/>
                  </a:lnTo>
                  <a:lnTo>
                    <a:pt x="94" y="24"/>
                  </a:lnTo>
                  <a:lnTo>
                    <a:pt x="93" y="23"/>
                  </a:lnTo>
                  <a:lnTo>
                    <a:pt x="94" y="23"/>
                  </a:lnTo>
                  <a:lnTo>
                    <a:pt x="93" y="23"/>
                  </a:lnTo>
                  <a:lnTo>
                    <a:pt x="94" y="21"/>
                  </a:lnTo>
                  <a:lnTo>
                    <a:pt x="94" y="22"/>
                  </a:lnTo>
                  <a:lnTo>
                    <a:pt x="95" y="22"/>
                  </a:lnTo>
                  <a:lnTo>
                    <a:pt x="96" y="23"/>
                  </a:lnTo>
                  <a:lnTo>
                    <a:pt x="95" y="21"/>
                  </a:lnTo>
                  <a:lnTo>
                    <a:pt x="96" y="20"/>
                  </a:lnTo>
                  <a:lnTo>
                    <a:pt x="96" y="21"/>
                  </a:lnTo>
                  <a:lnTo>
                    <a:pt x="96" y="20"/>
                  </a:lnTo>
                  <a:lnTo>
                    <a:pt x="97" y="21"/>
                  </a:lnTo>
                  <a:lnTo>
                    <a:pt x="98" y="20"/>
                  </a:lnTo>
                  <a:lnTo>
                    <a:pt x="99" y="20"/>
                  </a:lnTo>
                  <a:lnTo>
                    <a:pt x="99" y="19"/>
                  </a:lnTo>
                  <a:lnTo>
                    <a:pt x="100" y="17"/>
                  </a:lnTo>
                  <a:lnTo>
                    <a:pt x="99" y="17"/>
                  </a:lnTo>
                  <a:lnTo>
                    <a:pt x="99" y="18"/>
                  </a:lnTo>
                  <a:lnTo>
                    <a:pt x="98" y="17"/>
                  </a:lnTo>
                  <a:lnTo>
                    <a:pt x="97" y="16"/>
                  </a:lnTo>
                  <a:lnTo>
                    <a:pt x="97" y="15"/>
                  </a:lnTo>
                  <a:lnTo>
                    <a:pt x="98" y="16"/>
                  </a:lnTo>
                  <a:lnTo>
                    <a:pt x="99" y="16"/>
                  </a:lnTo>
                  <a:lnTo>
                    <a:pt x="98" y="15"/>
                  </a:lnTo>
                  <a:lnTo>
                    <a:pt x="97" y="15"/>
                  </a:lnTo>
                  <a:lnTo>
                    <a:pt x="97" y="14"/>
                  </a:lnTo>
                  <a:lnTo>
                    <a:pt x="98" y="14"/>
                  </a:lnTo>
                  <a:lnTo>
                    <a:pt x="99" y="13"/>
                  </a:lnTo>
                  <a:lnTo>
                    <a:pt x="99" y="12"/>
                  </a:lnTo>
                  <a:lnTo>
                    <a:pt x="100" y="13"/>
                  </a:lnTo>
                  <a:lnTo>
                    <a:pt x="100" y="14"/>
                  </a:lnTo>
                  <a:lnTo>
                    <a:pt x="101" y="15"/>
                  </a:lnTo>
                  <a:lnTo>
                    <a:pt x="102" y="15"/>
                  </a:lnTo>
                  <a:lnTo>
                    <a:pt x="103" y="15"/>
                  </a:lnTo>
                  <a:lnTo>
                    <a:pt x="103" y="14"/>
                  </a:lnTo>
                  <a:lnTo>
                    <a:pt x="104" y="15"/>
                  </a:lnTo>
                  <a:lnTo>
                    <a:pt x="104" y="14"/>
                  </a:lnTo>
                  <a:lnTo>
                    <a:pt x="104" y="13"/>
                  </a:lnTo>
                  <a:lnTo>
                    <a:pt x="105" y="14"/>
                  </a:lnTo>
                  <a:lnTo>
                    <a:pt x="106" y="14"/>
                  </a:lnTo>
                  <a:lnTo>
                    <a:pt x="105" y="14"/>
                  </a:lnTo>
                  <a:lnTo>
                    <a:pt x="106" y="13"/>
                  </a:lnTo>
                  <a:lnTo>
                    <a:pt x="103" y="13"/>
                  </a:lnTo>
                  <a:lnTo>
                    <a:pt x="104" y="12"/>
                  </a:lnTo>
                  <a:lnTo>
                    <a:pt x="106" y="12"/>
                  </a:lnTo>
                  <a:lnTo>
                    <a:pt x="107" y="12"/>
                  </a:lnTo>
                  <a:lnTo>
                    <a:pt x="106" y="11"/>
                  </a:lnTo>
                  <a:lnTo>
                    <a:pt x="107" y="11"/>
                  </a:lnTo>
                  <a:lnTo>
                    <a:pt x="108" y="11"/>
                  </a:lnTo>
                  <a:lnTo>
                    <a:pt x="108" y="9"/>
                  </a:lnTo>
                  <a:lnTo>
                    <a:pt x="107" y="8"/>
                  </a:lnTo>
                  <a:lnTo>
                    <a:pt x="107" y="7"/>
                  </a:lnTo>
                  <a:lnTo>
                    <a:pt x="105" y="8"/>
                  </a:lnTo>
                  <a:lnTo>
                    <a:pt x="105" y="6"/>
                  </a:lnTo>
                  <a:lnTo>
                    <a:pt x="106" y="6"/>
                  </a:lnTo>
                  <a:lnTo>
                    <a:pt x="105" y="5"/>
                  </a:lnTo>
                  <a:lnTo>
                    <a:pt x="106" y="4"/>
                  </a:lnTo>
                  <a:lnTo>
                    <a:pt x="106" y="3"/>
                  </a:lnTo>
                  <a:lnTo>
                    <a:pt x="107" y="3"/>
                  </a:lnTo>
                  <a:lnTo>
                    <a:pt x="107" y="4"/>
                  </a:lnTo>
                  <a:lnTo>
                    <a:pt x="108" y="5"/>
                  </a:lnTo>
                  <a:lnTo>
                    <a:pt x="110" y="5"/>
                  </a:lnTo>
                  <a:lnTo>
                    <a:pt x="111" y="4"/>
                  </a:lnTo>
                  <a:lnTo>
                    <a:pt x="110" y="3"/>
                  </a:lnTo>
                  <a:lnTo>
                    <a:pt x="110" y="4"/>
                  </a:lnTo>
                  <a:lnTo>
                    <a:pt x="108" y="4"/>
                  </a:lnTo>
                  <a:lnTo>
                    <a:pt x="108" y="3"/>
                  </a:lnTo>
                  <a:lnTo>
                    <a:pt x="108" y="2"/>
                  </a:lnTo>
                  <a:lnTo>
                    <a:pt x="109" y="2"/>
                  </a:lnTo>
                  <a:lnTo>
                    <a:pt x="107" y="0"/>
                  </a:lnTo>
                  <a:lnTo>
                    <a:pt x="106" y="1"/>
                  </a:lnTo>
                  <a:lnTo>
                    <a:pt x="105" y="1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111" y="2"/>
                  </a:lnTo>
                  <a:lnTo>
                    <a:pt x="112" y="4"/>
                  </a:lnTo>
                  <a:lnTo>
                    <a:pt x="112" y="6"/>
                  </a:lnTo>
                  <a:lnTo>
                    <a:pt x="111" y="11"/>
                  </a:lnTo>
                  <a:lnTo>
                    <a:pt x="112" y="14"/>
                  </a:lnTo>
                  <a:lnTo>
                    <a:pt x="110" y="16"/>
                  </a:lnTo>
                  <a:lnTo>
                    <a:pt x="105" y="17"/>
                  </a:lnTo>
                  <a:lnTo>
                    <a:pt x="84" y="30"/>
                  </a:lnTo>
                  <a:lnTo>
                    <a:pt x="76" y="35"/>
                  </a:lnTo>
                  <a:lnTo>
                    <a:pt x="61" y="45"/>
                  </a:lnTo>
                  <a:lnTo>
                    <a:pt x="44" y="56"/>
                  </a:lnTo>
                  <a:lnTo>
                    <a:pt x="21" y="71"/>
                  </a:lnTo>
                  <a:lnTo>
                    <a:pt x="6" y="84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8" name="Line 965">
              <a:extLst>
                <a:ext uri="{FF2B5EF4-FFF2-40B4-BE49-F238E27FC236}">
                  <a16:creationId xmlns:a16="http://schemas.microsoft.com/office/drawing/2014/main" id="{35DFB326-BE7B-6037-D648-3588B8F262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110072" y="5290829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9" name="Freeform 966">
              <a:extLst>
                <a:ext uri="{FF2B5EF4-FFF2-40B4-BE49-F238E27FC236}">
                  <a16:creationId xmlns:a16="http://schemas.microsoft.com/office/drawing/2014/main" id="{9AA572A2-6498-77F2-7087-FF463829C4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6717" y="5287473"/>
              <a:ext cx="28522" cy="28523"/>
            </a:xfrm>
            <a:custGeom>
              <a:avLst/>
              <a:gdLst>
                <a:gd name="T0" fmla="*/ 40321753 w 17"/>
                <a:gd name="T1" fmla="*/ 40323247 h 17"/>
                <a:gd name="T2" fmla="*/ 0 w 17"/>
                <a:gd name="T3" fmla="*/ 25202029 h 17"/>
                <a:gd name="T4" fmla="*/ 0 w 17"/>
                <a:gd name="T5" fmla="*/ 25202029 h 17"/>
                <a:gd name="T6" fmla="*/ 20160876 w 17"/>
                <a:gd name="T7" fmla="*/ 0 h 17"/>
                <a:gd name="T8" fmla="*/ 40321753 w 17"/>
                <a:gd name="T9" fmla="*/ 25202029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0" y="10"/>
                  </a:lnTo>
                  <a:lnTo>
                    <a:pt x="8" y="0"/>
                  </a:lnTo>
                  <a:lnTo>
                    <a:pt x="16" y="1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0" name="Line 967">
              <a:extLst>
                <a:ext uri="{FF2B5EF4-FFF2-40B4-BE49-F238E27FC236}">
                  <a16:creationId xmlns:a16="http://schemas.microsoft.com/office/drawing/2014/main" id="{68A4AB2E-DACC-2DF4-3AB3-87F3E8B548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120139" y="5265662"/>
              <a:ext cx="0" cy="5033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1" name="Line 968">
              <a:extLst>
                <a:ext uri="{FF2B5EF4-FFF2-40B4-BE49-F238E27FC236}">
                  <a16:creationId xmlns:a16="http://schemas.microsoft.com/office/drawing/2014/main" id="{B04F8D85-9B4A-E71D-CB20-3ECEBE4994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18461" y="5265662"/>
              <a:ext cx="1678" cy="5033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2" name="Freeform 969">
              <a:extLst>
                <a:ext uri="{FF2B5EF4-FFF2-40B4-BE49-F238E27FC236}">
                  <a16:creationId xmlns:a16="http://schemas.microsoft.com/office/drawing/2014/main" id="{5151725D-F1FF-E9D7-54DD-277CBF847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8461" y="5263984"/>
              <a:ext cx="28523" cy="28523"/>
            </a:xfrm>
            <a:custGeom>
              <a:avLst/>
              <a:gdLst>
                <a:gd name="T0" fmla="*/ 0 w 17"/>
                <a:gd name="T1" fmla="*/ 40323247 h 17"/>
                <a:gd name="T2" fmla="*/ 0 w 17"/>
                <a:gd name="T3" fmla="*/ 40323247 h 17"/>
                <a:gd name="T4" fmla="*/ 0 w 17"/>
                <a:gd name="T5" fmla="*/ 0 h 17"/>
                <a:gd name="T6" fmla="*/ 40323247 w 17"/>
                <a:gd name="T7" fmla="*/ 40323247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3" name="Freeform 970">
              <a:extLst>
                <a:ext uri="{FF2B5EF4-FFF2-40B4-BE49-F238E27FC236}">
                  <a16:creationId xmlns:a16="http://schemas.microsoft.com/office/drawing/2014/main" id="{5E93FA61-4D8B-993B-ADBE-971AE682E6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1816" y="5302574"/>
              <a:ext cx="28523" cy="28522"/>
            </a:xfrm>
            <a:custGeom>
              <a:avLst/>
              <a:gdLst>
                <a:gd name="T0" fmla="*/ 30242435 w 17"/>
                <a:gd name="T1" fmla="*/ 0 h 17"/>
                <a:gd name="T2" fmla="*/ 40323247 w 17"/>
                <a:gd name="T3" fmla="*/ 0 h 17"/>
                <a:gd name="T4" fmla="*/ 40323247 w 17"/>
                <a:gd name="T5" fmla="*/ 20160876 h 17"/>
                <a:gd name="T6" fmla="*/ 20161624 w 17"/>
                <a:gd name="T7" fmla="*/ 40321753 h 17"/>
                <a:gd name="T8" fmla="*/ 10080812 w 17"/>
                <a:gd name="T9" fmla="*/ 30241315 h 17"/>
                <a:gd name="T10" fmla="*/ 0 w 17"/>
                <a:gd name="T11" fmla="*/ 30241315 h 17"/>
                <a:gd name="T12" fmla="*/ 0 w 17"/>
                <a:gd name="T13" fmla="*/ 20160876 h 17"/>
                <a:gd name="T14" fmla="*/ 10080812 w 17"/>
                <a:gd name="T15" fmla="*/ 0 h 17"/>
                <a:gd name="T16" fmla="*/ 30242435 w 17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12" y="0"/>
                  </a:moveTo>
                  <a:lnTo>
                    <a:pt x="16" y="0"/>
                  </a:lnTo>
                  <a:lnTo>
                    <a:pt x="16" y="8"/>
                  </a:lnTo>
                  <a:lnTo>
                    <a:pt x="8" y="16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0"/>
                  </a:lnTo>
                  <a:lnTo>
                    <a:pt x="12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4" name="Line 971">
              <a:extLst>
                <a:ext uri="{FF2B5EF4-FFF2-40B4-BE49-F238E27FC236}">
                  <a16:creationId xmlns:a16="http://schemas.microsoft.com/office/drawing/2014/main" id="{5DF38817-F902-924E-FB30-DBF0C40D84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84302" y="3280827"/>
              <a:ext cx="204691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5" name="Freeform 972">
              <a:extLst>
                <a:ext uri="{FF2B5EF4-FFF2-40B4-BE49-F238E27FC236}">
                  <a16:creationId xmlns:a16="http://schemas.microsoft.com/office/drawing/2014/main" id="{6ABFE923-D2CA-8F81-A55D-8745D6D48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5053" y="3272438"/>
              <a:ext cx="312070" cy="535217"/>
            </a:xfrm>
            <a:custGeom>
              <a:avLst/>
              <a:gdLst>
                <a:gd name="T0" fmla="*/ 10080625 w 186"/>
                <a:gd name="T1" fmla="*/ 0 h 319"/>
                <a:gd name="T2" fmla="*/ 428426563 w 186"/>
                <a:gd name="T3" fmla="*/ 10080615 h 319"/>
                <a:gd name="T4" fmla="*/ 420866888 w 186"/>
                <a:gd name="T5" fmla="*/ 672880261 h 319"/>
                <a:gd name="T6" fmla="*/ 433466875 w 186"/>
                <a:gd name="T7" fmla="*/ 682960876 h 319"/>
                <a:gd name="T8" fmla="*/ 433466875 w 186"/>
                <a:gd name="T9" fmla="*/ 703122106 h 319"/>
                <a:gd name="T10" fmla="*/ 446068450 w 186"/>
                <a:gd name="T11" fmla="*/ 730844591 h 319"/>
                <a:gd name="T12" fmla="*/ 466229700 w 186"/>
                <a:gd name="T13" fmla="*/ 796368589 h 319"/>
                <a:gd name="T14" fmla="*/ 0 w 186"/>
                <a:gd name="T15" fmla="*/ 801408896 h 319"/>
                <a:gd name="T16" fmla="*/ 0 w 186"/>
                <a:gd name="T17" fmla="*/ 690522131 h 319"/>
                <a:gd name="T18" fmla="*/ 7559675 w 186"/>
                <a:gd name="T19" fmla="*/ 15120923 h 31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6"/>
                <a:gd name="T31" fmla="*/ 0 h 319"/>
                <a:gd name="T32" fmla="*/ 186 w 186"/>
                <a:gd name="T33" fmla="*/ 319 h 31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6" h="319">
                  <a:moveTo>
                    <a:pt x="4" y="0"/>
                  </a:moveTo>
                  <a:lnTo>
                    <a:pt x="170" y="4"/>
                  </a:lnTo>
                  <a:lnTo>
                    <a:pt x="167" y="267"/>
                  </a:lnTo>
                  <a:lnTo>
                    <a:pt x="172" y="271"/>
                  </a:lnTo>
                  <a:lnTo>
                    <a:pt x="172" y="279"/>
                  </a:lnTo>
                  <a:lnTo>
                    <a:pt x="177" y="290"/>
                  </a:lnTo>
                  <a:lnTo>
                    <a:pt x="185" y="316"/>
                  </a:lnTo>
                  <a:lnTo>
                    <a:pt x="0" y="318"/>
                  </a:lnTo>
                  <a:lnTo>
                    <a:pt x="0" y="274"/>
                  </a:lnTo>
                  <a:lnTo>
                    <a:pt x="3" y="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6" name="Freeform 973">
              <a:extLst>
                <a:ext uri="{FF2B5EF4-FFF2-40B4-BE49-F238E27FC236}">
                  <a16:creationId xmlns:a16="http://schemas.microsoft.com/office/drawing/2014/main" id="{28ECC3E1-23AA-829E-D0C1-8BCB284CC8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3309" y="3759000"/>
              <a:ext cx="661052" cy="479850"/>
            </a:xfrm>
            <a:custGeom>
              <a:avLst/>
              <a:gdLst>
                <a:gd name="T0" fmla="*/ 899696575 w 394"/>
                <a:gd name="T1" fmla="*/ 698084075 h 286"/>
                <a:gd name="T2" fmla="*/ 887095000 w 394"/>
                <a:gd name="T3" fmla="*/ 682963138 h 286"/>
                <a:gd name="T4" fmla="*/ 871974063 w 394"/>
                <a:gd name="T5" fmla="*/ 672882513 h 286"/>
                <a:gd name="T6" fmla="*/ 871974063 w 394"/>
                <a:gd name="T7" fmla="*/ 672882513 h 286"/>
                <a:gd name="T8" fmla="*/ 861893438 w 394"/>
                <a:gd name="T9" fmla="*/ 665321250 h 286"/>
                <a:gd name="T10" fmla="*/ 834172513 w 394"/>
                <a:gd name="T11" fmla="*/ 660280938 h 286"/>
                <a:gd name="T12" fmla="*/ 801409688 w 394"/>
                <a:gd name="T13" fmla="*/ 632558425 h 286"/>
                <a:gd name="T14" fmla="*/ 786288750 w 394"/>
                <a:gd name="T15" fmla="*/ 614918125 h 286"/>
                <a:gd name="T16" fmla="*/ 781248438 w 394"/>
                <a:gd name="T17" fmla="*/ 602316550 h 286"/>
                <a:gd name="T18" fmla="*/ 773688763 w 394"/>
                <a:gd name="T19" fmla="*/ 584676250 h 286"/>
                <a:gd name="T20" fmla="*/ 771167813 w 394"/>
                <a:gd name="T21" fmla="*/ 554434375 h 286"/>
                <a:gd name="T22" fmla="*/ 756046875 w 394"/>
                <a:gd name="T23" fmla="*/ 541832800 h 286"/>
                <a:gd name="T24" fmla="*/ 728325950 w 394"/>
                <a:gd name="T25" fmla="*/ 516631238 h 286"/>
                <a:gd name="T26" fmla="*/ 705643750 w 394"/>
                <a:gd name="T27" fmla="*/ 509071563 h 286"/>
                <a:gd name="T28" fmla="*/ 682963138 w 394"/>
                <a:gd name="T29" fmla="*/ 504031250 h 286"/>
                <a:gd name="T30" fmla="*/ 675401875 w 394"/>
                <a:gd name="T31" fmla="*/ 496469988 h 286"/>
                <a:gd name="T32" fmla="*/ 667842200 w 394"/>
                <a:gd name="T33" fmla="*/ 491429675 h 286"/>
                <a:gd name="T34" fmla="*/ 657761575 w 394"/>
                <a:gd name="T35" fmla="*/ 501510300 h 286"/>
                <a:gd name="T36" fmla="*/ 627518113 w 394"/>
                <a:gd name="T37" fmla="*/ 506550613 h 286"/>
                <a:gd name="T38" fmla="*/ 617437488 w 394"/>
                <a:gd name="T39" fmla="*/ 521671550 h 286"/>
                <a:gd name="T40" fmla="*/ 599797188 w 394"/>
                <a:gd name="T41" fmla="*/ 546873113 h 286"/>
                <a:gd name="T42" fmla="*/ 569555313 w 394"/>
                <a:gd name="T43" fmla="*/ 577114988 h 286"/>
                <a:gd name="T44" fmla="*/ 561994050 w 394"/>
                <a:gd name="T45" fmla="*/ 589716563 h 286"/>
                <a:gd name="T46" fmla="*/ 541832800 w 394"/>
                <a:gd name="T47" fmla="*/ 604837500 h 286"/>
                <a:gd name="T48" fmla="*/ 539313438 w 394"/>
                <a:gd name="T49" fmla="*/ 627518113 h 286"/>
                <a:gd name="T50" fmla="*/ 516631238 w 394"/>
                <a:gd name="T51" fmla="*/ 640119688 h 286"/>
                <a:gd name="T52" fmla="*/ 506550613 w 394"/>
                <a:gd name="T53" fmla="*/ 642639050 h 286"/>
                <a:gd name="T54" fmla="*/ 511590925 w 394"/>
                <a:gd name="T55" fmla="*/ 627518113 h 286"/>
                <a:gd name="T56" fmla="*/ 511590925 w 394"/>
                <a:gd name="T57" fmla="*/ 612397175 h 286"/>
                <a:gd name="T58" fmla="*/ 481350638 w 394"/>
                <a:gd name="T59" fmla="*/ 607356863 h 286"/>
                <a:gd name="T60" fmla="*/ 478829688 w 394"/>
                <a:gd name="T61" fmla="*/ 619958438 h 286"/>
                <a:gd name="T62" fmla="*/ 468749063 w 394"/>
                <a:gd name="T63" fmla="*/ 650200313 h 286"/>
                <a:gd name="T64" fmla="*/ 443547500 w 394"/>
                <a:gd name="T65" fmla="*/ 680442188 h 286"/>
                <a:gd name="T66" fmla="*/ 413305625 w 394"/>
                <a:gd name="T67" fmla="*/ 670361563 h 286"/>
                <a:gd name="T68" fmla="*/ 403225000 w 394"/>
                <a:gd name="T69" fmla="*/ 660280938 h 286"/>
                <a:gd name="T70" fmla="*/ 418345938 w 394"/>
                <a:gd name="T71" fmla="*/ 642639050 h 286"/>
                <a:gd name="T72" fmla="*/ 408265313 w 394"/>
                <a:gd name="T73" fmla="*/ 637598738 h 286"/>
                <a:gd name="T74" fmla="*/ 388104063 w 394"/>
                <a:gd name="T75" fmla="*/ 642639050 h 286"/>
                <a:gd name="T76" fmla="*/ 388104063 w 394"/>
                <a:gd name="T77" fmla="*/ 650200313 h 286"/>
                <a:gd name="T78" fmla="*/ 367942813 w 394"/>
                <a:gd name="T79" fmla="*/ 660280938 h 286"/>
                <a:gd name="T80" fmla="*/ 355342825 w 394"/>
                <a:gd name="T81" fmla="*/ 660280938 h 286"/>
                <a:gd name="T82" fmla="*/ 375504075 w 394"/>
                <a:gd name="T83" fmla="*/ 682963138 h 286"/>
                <a:gd name="T84" fmla="*/ 357862188 w 394"/>
                <a:gd name="T85" fmla="*/ 698084075 h 286"/>
                <a:gd name="T86" fmla="*/ 335181575 w 394"/>
                <a:gd name="T87" fmla="*/ 700603438 h 286"/>
                <a:gd name="T88" fmla="*/ 320059050 w 394"/>
                <a:gd name="T89" fmla="*/ 708164700 h 286"/>
                <a:gd name="T90" fmla="*/ 0 w 394"/>
                <a:gd name="T91" fmla="*/ 718245325 h 286"/>
                <a:gd name="T92" fmla="*/ 463708750 w 394"/>
                <a:gd name="T93" fmla="*/ 0 h 286"/>
                <a:gd name="T94" fmla="*/ 551913425 w 394"/>
                <a:gd name="T95" fmla="*/ 5040313 h 286"/>
                <a:gd name="T96" fmla="*/ 635079375 w 394"/>
                <a:gd name="T97" fmla="*/ 22680613 h 286"/>
                <a:gd name="T98" fmla="*/ 718245325 w 394"/>
                <a:gd name="T99" fmla="*/ 30241875 h 28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94"/>
                <a:gd name="T151" fmla="*/ 0 h 286"/>
                <a:gd name="T152" fmla="*/ 394 w 394"/>
                <a:gd name="T153" fmla="*/ 286 h 28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94" h="286">
                  <a:moveTo>
                    <a:pt x="340" y="208"/>
                  </a:moveTo>
                  <a:lnTo>
                    <a:pt x="390" y="228"/>
                  </a:lnTo>
                  <a:lnTo>
                    <a:pt x="357" y="277"/>
                  </a:lnTo>
                  <a:lnTo>
                    <a:pt x="356" y="277"/>
                  </a:lnTo>
                  <a:lnTo>
                    <a:pt x="355" y="276"/>
                  </a:lnTo>
                  <a:lnTo>
                    <a:pt x="352" y="271"/>
                  </a:lnTo>
                  <a:lnTo>
                    <a:pt x="348" y="268"/>
                  </a:lnTo>
                  <a:lnTo>
                    <a:pt x="346" y="267"/>
                  </a:lnTo>
                  <a:lnTo>
                    <a:pt x="346" y="266"/>
                  </a:lnTo>
                  <a:lnTo>
                    <a:pt x="345" y="266"/>
                  </a:lnTo>
                  <a:lnTo>
                    <a:pt x="346" y="267"/>
                  </a:lnTo>
                  <a:lnTo>
                    <a:pt x="343" y="265"/>
                  </a:lnTo>
                  <a:lnTo>
                    <a:pt x="342" y="264"/>
                  </a:lnTo>
                  <a:lnTo>
                    <a:pt x="339" y="262"/>
                  </a:lnTo>
                  <a:lnTo>
                    <a:pt x="337" y="261"/>
                  </a:lnTo>
                  <a:lnTo>
                    <a:pt x="331" y="262"/>
                  </a:lnTo>
                  <a:lnTo>
                    <a:pt x="326" y="261"/>
                  </a:lnTo>
                  <a:lnTo>
                    <a:pt x="322" y="256"/>
                  </a:lnTo>
                  <a:lnTo>
                    <a:pt x="318" y="251"/>
                  </a:lnTo>
                  <a:lnTo>
                    <a:pt x="317" y="249"/>
                  </a:lnTo>
                  <a:lnTo>
                    <a:pt x="314" y="247"/>
                  </a:lnTo>
                  <a:lnTo>
                    <a:pt x="312" y="244"/>
                  </a:lnTo>
                  <a:lnTo>
                    <a:pt x="311" y="243"/>
                  </a:lnTo>
                  <a:lnTo>
                    <a:pt x="310" y="242"/>
                  </a:lnTo>
                  <a:lnTo>
                    <a:pt x="310" y="239"/>
                  </a:lnTo>
                  <a:lnTo>
                    <a:pt x="310" y="234"/>
                  </a:lnTo>
                  <a:lnTo>
                    <a:pt x="309" y="233"/>
                  </a:lnTo>
                  <a:lnTo>
                    <a:pt x="307" y="232"/>
                  </a:lnTo>
                  <a:lnTo>
                    <a:pt x="307" y="229"/>
                  </a:lnTo>
                  <a:lnTo>
                    <a:pt x="306" y="228"/>
                  </a:lnTo>
                  <a:lnTo>
                    <a:pt x="306" y="220"/>
                  </a:lnTo>
                  <a:lnTo>
                    <a:pt x="305" y="218"/>
                  </a:lnTo>
                  <a:lnTo>
                    <a:pt x="302" y="217"/>
                  </a:lnTo>
                  <a:lnTo>
                    <a:pt x="300" y="215"/>
                  </a:lnTo>
                  <a:lnTo>
                    <a:pt x="295" y="210"/>
                  </a:lnTo>
                  <a:lnTo>
                    <a:pt x="291" y="207"/>
                  </a:lnTo>
                  <a:lnTo>
                    <a:pt x="289" y="205"/>
                  </a:lnTo>
                  <a:lnTo>
                    <a:pt x="285" y="205"/>
                  </a:lnTo>
                  <a:lnTo>
                    <a:pt x="282" y="203"/>
                  </a:lnTo>
                  <a:lnTo>
                    <a:pt x="280" y="202"/>
                  </a:lnTo>
                  <a:lnTo>
                    <a:pt x="279" y="201"/>
                  </a:lnTo>
                  <a:lnTo>
                    <a:pt x="275" y="199"/>
                  </a:lnTo>
                  <a:lnTo>
                    <a:pt x="271" y="200"/>
                  </a:lnTo>
                  <a:lnTo>
                    <a:pt x="270" y="200"/>
                  </a:lnTo>
                  <a:lnTo>
                    <a:pt x="268" y="199"/>
                  </a:lnTo>
                  <a:lnTo>
                    <a:pt x="268" y="197"/>
                  </a:lnTo>
                  <a:lnTo>
                    <a:pt x="267" y="196"/>
                  </a:lnTo>
                  <a:lnTo>
                    <a:pt x="266" y="195"/>
                  </a:lnTo>
                  <a:lnTo>
                    <a:pt x="265" y="195"/>
                  </a:lnTo>
                  <a:lnTo>
                    <a:pt x="264" y="196"/>
                  </a:lnTo>
                  <a:lnTo>
                    <a:pt x="262" y="199"/>
                  </a:lnTo>
                  <a:lnTo>
                    <a:pt x="261" y="199"/>
                  </a:lnTo>
                  <a:lnTo>
                    <a:pt x="252" y="199"/>
                  </a:lnTo>
                  <a:lnTo>
                    <a:pt x="250" y="200"/>
                  </a:lnTo>
                  <a:lnTo>
                    <a:pt x="249" y="201"/>
                  </a:lnTo>
                  <a:lnTo>
                    <a:pt x="247" y="202"/>
                  </a:lnTo>
                  <a:lnTo>
                    <a:pt x="246" y="204"/>
                  </a:lnTo>
                  <a:lnTo>
                    <a:pt x="245" y="207"/>
                  </a:lnTo>
                  <a:lnTo>
                    <a:pt x="243" y="210"/>
                  </a:lnTo>
                  <a:lnTo>
                    <a:pt x="242" y="214"/>
                  </a:lnTo>
                  <a:lnTo>
                    <a:pt x="238" y="217"/>
                  </a:lnTo>
                  <a:lnTo>
                    <a:pt x="237" y="220"/>
                  </a:lnTo>
                  <a:lnTo>
                    <a:pt x="234" y="222"/>
                  </a:lnTo>
                  <a:lnTo>
                    <a:pt x="226" y="229"/>
                  </a:lnTo>
                  <a:lnTo>
                    <a:pt x="225" y="232"/>
                  </a:lnTo>
                  <a:lnTo>
                    <a:pt x="224" y="234"/>
                  </a:lnTo>
                  <a:lnTo>
                    <a:pt x="223" y="234"/>
                  </a:lnTo>
                  <a:lnTo>
                    <a:pt x="216" y="235"/>
                  </a:lnTo>
                  <a:lnTo>
                    <a:pt x="215" y="237"/>
                  </a:lnTo>
                  <a:lnTo>
                    <a:pt x="215" y="240"/>
                  </a:lnTo>
                  <a:lnTo>
                    <a:pt x="216" y="246"/>
                  </a:lnTo>
                  <a:lnTo>
                    <a:pt x="217" y="249"/>
                  </a:lnTo>
                  <a:lnTo>
                    <a:pt x="214" y="249"/>
                  </a:lnTo>
                  <a:lnTo>
                    <a:pt x="211" y="250"/>
                  </a:lnTo>
                  <a:lnTo>
                    <a:pt x="207" y="252"/>
                  </a:lnTo>
                  <a:lnTo>
                    <a:pt x="205" y="254"/>
                  </a:lnTo>
                  <a:lnTo>
                    <a:pt x="202" y="256"/>
                  </a:lnTo>
                  <a:lnTo>
                    <a:pt x="201" y="256"/>
                  </a:lnTo>
                  <a:lnTo>
                    <a:pt x="201" y="255"/>
                  </a:lnTo>
                  <a:lnTo>
                    <a:pt x="200" y="253"/>
                  </a:lnTo>
                  <a:lnTo>
                    <a:pt x="200" y="252"/>
                  </a:lnTo>
                  <a:lnTo>
                    <a:pt x="203" y="249"/>
                  </a:lnTo>
                  <a:lnTo>
                    <a:pt x="204" y="247"/>
                  </a:lnTo>
                  <a:lnTo>
                    <a:pt x="205" y="244"/>
                  </a:lnTo>
                  <a:lnTo>
                    <a:pt x="203" y="243"/>
                  </a:lnTo>
                  <a:lnTo>
                    <a:pt x="202" y="242"/>
                  </a:lnTo>
                  <a:lnTo>
                    <a:pt x="197" y="243"/>
                  </a:lnTo>
                  <a:lnTo>
                    <a:pt x="191" y="241"/>
                  </a:lnTo>
                  <a:lnTo>
                    <a:pt x="189" y="241"/>
                  </a:lnTo>
                  <a:lnTo>
                    <a:pt x="189" y="243"/>
                  </a:lnTo>
                  <a:lnTo>
                    <a:pt x="190" y="246"/>
                  </a:lnTo>
                  <a:lnTo>
                    <a:pt x="190" y="249"/>
                  </a:lnTo>
                  <a:lnTo>
                    <a:pt x="189" y="255"/>
                  </a:lnTo>
                  <a:lnTo>
                    <a:pt x="186" y="258"/>
                  </a:lnTo>
                  <a:lnTo>
                    <a:pt x="183" y="262"/>
                  </a:lnTo>
                  <a:lnTo>
                    <a:pt x="177" y="269"/>
                  </a:lnTo>
                  <a:lnTo>
                    <a:pt x="176" y="270"/>
                  </a:lnTo>
                  <a:lnTo>
                    <a:pt x="169" y="271"/>
                  </a:lnTo>
                  <a:lnTo>
                    <a:pt x="167" y="270"/>
                  </a:lnTo>
                  <a:lnTo>
                    <a:pt x="164" y="266"/>
                  </a:lnTo>
                  <a:lnTo>
                    <a:pt x="162" y="265"/>
                  </a:lnTo>
                  <a:lnTo>
                    <a:pt x="161" y="265"/>
                  </a:lnTo>
                  <a:lnTo>
                    <a:pt x="160" y="262"/>
                  </a:lnTo>
                  <a:lnTo>
                    <a:pt x="161" y="261"/>
                  </a:lnTo>
                  <a:lnTo>
                    <a:pt x="162" y="259"/>
                  </a:lnTo>
                  <a:lnTo>
                    <a:pt x="166" y="255"/>
                  </a:lnTo>
                  <a:lnTo>
                    <a:pt x="165" y="255"/>
                  </a:lnTo>
                  <a:lnTo>
                    <a:pt x="165" y="253"/>
                  </a:lnTo>
                  <a:lnTo>
                    <a:pt x="162" y="253"/>
                  </a:lnTo>
                  <a:lnTo>
                    <a:pt x="159" y="255"/>
                  </a:lnTo>
                  <a:lnTo>
                    <a:pt x="157" y="254"/>
                  </a:lnTo>
                  <a:lnTo>
                    <a:pt x="154" y="255"/>
                  </a:lnTo>
                  <a:lnTo>
                    <a:pt x="153" y="256"/>
                  </a:lnTo>
                  <a:lnTo>
                    <a:pt x="154" y="257"/>
                  </a:lnTo>
                  <a:lnTo>
                    <a:pt x="154" y="258"/>
                  </a:lnTo>
                  <a:lnTo>
                    <a:pt x="151" y="259"/>
                  </a:lnTo>
                  <a:lnTo>
                    <a:pt x="148" y="261"/>
                  </a:lnTo>
                  <a:lnTo>
                    <a:pt x="146" y="262"/>
                  </a:lnTo>
                  <a:lnTo>
                    <a:pt x="144" y="262"/>
                  </a:lnTo>
                  <a:lnTo>
                    <a:pt x="142" y="261"/>
                  </a:lnTo>
                  <a:lnTo>
                    <a:pt x="141" y="262"/>
                  </a:lnTo>
                  <a:lnTo>
                    <a:pt x="147" y="268"/>
                  </a:lnTo>
                  <a:lnTo>
                    <a:pt x="149" y="271"/>
                  </a:lnTo>
                  <a:lnTo>
                    <a:pt x="148" y="272"/>
                  </a:lnTo>
                  <a:lnTo>
                    <a:pt x="147" y="274"/>
                  </a:lnTo>
                  <a:lnTo>
                    <a:pt x="142" y="277"/>
                  </a:lnTo>
                  <a:lnTo>
                    <a:pt x="141" y="277"/>
                  </a:lnTo>
                  <a:lnTo>
                    <a:pt x="135" y="277"/>
                  </a:lnTo>
                  <a:lnTo>
                    <a:pt x="133" y="278"/>
                  </a:lnTo>
                  <a:lnTo>
                    <a:pt x="132" y="280"/>
                  </a:lnTo>
                  <a:lnTo>
                    <a:pt x="129" y="282"/>
                  </a:lnTo>
                  <a:lnTo>
                    <a:pt x="127" y="281"/>
                  </a:lnTo>
                  <a:lnTo>
                    <a:pt x="126" y="281"/>
                  </a:lnTo>
                  <a:lnTo>
                    <a:pt x="125" y="283"/>
                  </a:lnTo>
                  <a:lnTo>
                    <a:pt x="0" y="285"/>
                  </a:lnTo>
                  <a:lnTo>
                    <a:pt x="7" y="28"/>
                  </a:lnTo>
                  <a:lnTo>
                    <a:pt x="192" y="26"/>
                  </a:lnTo>
                  <a:lnTo>
                    <a:pt x="184" y="0"/>
                  </a:lnTo>
                  <a:lnTo>
                    <a:pt x="209" y="3"/>
                  </a:lnTo>
                  <a:lnTo>
                    <a:pt x="209" y="0"/>
                  </a:lnTo>
                  <a:lnTo>
                    <a:pt x="219" y="2"/>
                  </a:lnTo>
                  <a:lnTo>
                    <a:pt x="218" y="4"/>
                  </a:lnTo>
                  <a:lnTo>
                    <a:pt x="253" y="8"/>
                  </a:lnTo>
                  <a:lnTo>
                    <a:pt x="252" y="9"/>
                  </a:lnTo>
                  <a:lnTo>
                    <a:pt x="261" y="11"/>
                  </a:lnTo>
                  <a:lnTo>
                    <a:pt x="262" y="10"/>
                  </a:lnTo>
                  <a:lnTo>
                    <a:pt x="285" y="12"/>
                  </a:lnTo>
                  <a:lnTo>
                    <a:pt x="325" y="11"/>
                  </a:lnTo>
                  <a:lnTo>
                    <a:pt x="393" y="6"/>
                  </a:lnTo>
                </a:path>
              </a:pathLst>
            </a:custGeom>
            <a:solidFill>
              <a:schemeClr val="accent2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7" name="Freeform 974">
              <a:extLst>
                <a:ext uri="{FF2B5EF4-FFF2-40B4-BE49-F238E27FC236}">
                  <a16:creationId xmlns:a16="http://schemas.microsoft.com/office/drawing/2014/main" id="{5AE3CA04-1081-2F81-B842-0DB1D679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2966" y="4086170"/>
              <a:ext cx="399316" cy="422805"/>
            </a:xfrm>
            <a:custGeom>
              <a:avLst/>
              <a:gdLst>
                <a:gd name="T0" fmla="*/ 136088438 w 238"/>
                <a:gd name="T1" fmla="*/ 546874700 h 252"/>
                <a:gd name="T2" fmla="*/ 47883763 w 238"/>
                <a:gd name="T3" fmla="*/ 405745950 h 252"/>
                <a:gd name="T4" fmla="*/ 37801550 w 238"/>
                <a:gd name="T5" fmla="*/ 259576888 h 252"/>
                <a:gd name="T6" fmla="*/ 20161250 w 238"/>
                <a:gd name="T7" fmla="*/ 216733438 h 252"/>
                <a:gd name="T8" fmla="*/ 35282188 w 238"/>
                <a:gd name="T9" fmla="*/ 209173763 h 252"/>
                <a:gd name="T10" fmla="*/ 57964388 w 238"/>
                <a:gd name="T11" fmla="*/ 206652813 h 252"/>
                <a:gd name="T12" fmla="*/ 75604688 w 238"/>
                <a:gd name="T13" fmla="*/ 191531875 h 252"/>
                <a:gd name="T14" fmla="*/ 55443438 w 238"/>
                <a:gd name="T15" fmla="*/ 168851263 h 252"/>
                <a:gd name="T16" fmla="*/ 68045013 w 238"/>
                <a:gd name="T17" fmla="*/ 168851263 h 252"/>
                <a:gd name="T18" fmla="*/ 88206263 w 238"/>
                <a:gd name="T19" fmla="*/ 158770638 h 252"/>
                <a:gd name="T20" fmla="*/ 88206263 w 238"/>
                <a:gd name="T21" fmla="*/ 151209375 h 252"/>
                <a:gd name="T22" fmla="*/ 108367513 w 238"/>
                <a:gd name="T23" fmla="*/ 146169063 h 252"/>
                <a:gd name="T24" fmla="*/ 118448138 w 238"/>
                <a:gd name="T25" fmla="*/ 151209375 h 252"/>
                <a:gd name="T26" fmla="*/ 103327200 w 238"/>
                <a:gd name="T27" fmla="*/ 168851263 h 252"/>
                <a:gd name="T28" fmla="*/ 113407825 w 238"/>
                <a:gd name="T29" fmla="*/ 178931888 h 252"/>
                <a:gd name="T30" fmla="*/ 143649700 w 238"/>
                <a:gd name="T31" fmla="*/ 189012513 h 252"/>
                <a:gd name="T32" fmla="*/ 168851263 w 238"/>
                <a:gd name="T33" fmla="*/ 158770638 h 252"/>
                <a:gd name="T34" fmla="*/ 178931888 w 238"/>
                <a:gd name="T35" fmla="*/ 128528763 h 252"/>
                <a:gd name="T36" fmla="*/ 181451250 w 238"/>
                <a:gd name="T37" fmla="*/ 115927188 h 252"/>
                <a:gd name="T38" fmla="*/ 211693125 w 238"/>
                <a:gd name="T39" fmla="*/ 120967500 h 252"/>
                <a:gd name="T40" fmla="*/ 211693125 w 238"/>
                <a:gd name="T41" fmla="*/ 136088438 h 252"/>
                <a:gd name="T42" fmla="*/ 206652813 w 238"/>
                <a:gd name="T43" fmla="*/ 151209375 h 252"/>
                <a:gd name="T44" fmla="*/ 216733438 w 238"/>
                <a:gd name="T45" fmla="*/ 148690013 h 252"/>
                <a:gd name="T46" fmla="*/ 239415638 w 238"/>
                <a:gd name="T47" fmla="*/ 136088438 h 252"/>
                <a:gd name="T48" fmla="*/ 241935000 w 238"/>
                <a:gd name="T49" fmla="*/ 113407825 h 252"/>
                <a:gd name="T50" fmla="*/ 262096250 w 238"/>
                <a:gd name="T51" fmla="*/ 98286888 h 252"/>
                <a:gd name="T52" fmla="*/ 269657513 w 238"/>
                <a:gd name="T53" fmla="*/ 85685313 h 252"/>
                <a:gd name="T54" fmla="*/ 299899388 w 238"/>
                <a:gd name="T55" fmla="*/ 55443438 h 252"/>
                <a:gd name="T56" fmla="*/ 317539688 w 238"/>
                <a:gd name="T57" fmla="*/ 30241875 h 252"/>
                <a:gd name="T58" fmla="*/ 327620313 w 238"/>
                <a:gd name="T59" fmla="*/ 15120938 h 252"/>
                <a:gd name="T60" fmla="*/ 357862188 w 238"/>
                <a:gd name="T61" fmla="*/ 10080625 h 252"/>
                <a:gd name="T62" fmla="*/ 367942813 w 238"/>
                <a:gd name="T63" fmla="*/ 0 h 252"/>
                <a:gd name="T64" fmla="*/ 375504075 w 238"/>
                <a:gd name="T65" fmla="*/ 5040313 h 252"/>
                <a:gd name="T66" fmla="*/ 383063750 w 238"/>
                <a:gd name="T67" fmla="*/ 12601575 h 252"/>
                <a:gd name="T68" fmla="*/ 405745950 w 238"/>
                <a:gd name="T69" fmla="*/ 17641888 h 252"/>
                <a:gd name="T70" fmla="*/ 428426563 w 238"/>
                <a:gd name="T71" fmla="*/ 25201563 h 252"/>
                <a:gd name="T72" fmla="*/ 456149075 w 238"/>
                <a:gd name="T73" fmla="*/ 50403125 h 252"/>
                <a:gd name="T74" fmla="*/ 471270013 w 238"/>
                <a:gd name="T75" fmla="*/ 63004700 h 252"/>
                <a:gd name="T76" fmla="*/ 473789375 w 238"/>
                <a:gd name="T77" fmla="*/ 93246575 h 252"/>
                <a:gd name="T78" fmla="*/ 481350638 w 238"/>
                <a:gd name="T79" fmla="*/ 110886875 h 252"/>
                <a:gd name="T80" fmla="*/ 486390950 w 238"/>
                <a:gd name="T81" fmla="*/ 123488450 h 252"/>
                <a:gd name="T82" fmla="*/ 501511888 w 238"/>
                <a:gd name="T83" fmla="*/ 141128750 h 252"/>
                <a:gd name="T84" fmla="*/ 534273125 w 238"/>
                <a:gd name="T85" fmla="*/ 168851263 h 252"/>
                <a:gd name="T86" fmla="*/ 561995638 w 238"/>
                <a:gd name="T87" fmla="*/ 173891575 h 252"/>
                <a:gd name="T88" fmla="*/ 572076263 w 238"/>
                <a:gd name="T89" fmla="*/ 181451250 h 252"/>
                <a:gd name="T90" fmla="*/ 572076263 w 238"/>
                <a:gd name="T91" fmla="*/ 181451250 h 252"/>
                <a:gd name="T92" fmla="*/ 587197200 w 238"/>
                <a:gd name="T93" fmla="*/ 191531875 h 252"/>
                <a:gd name="T94" fmla="*/ 277217188 w 238"/>
                <a:gd name="T95" fmla="*/ 632560013 h 25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38"/>
                <a:gd name="T145" fmla="*/ 0 h 252"/>
                <a:gd name="T146" fmla="*/ 238 w 238"/>
                <a:gd name="T147" fmla="*/ 252 h 25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38" h="252">
                  <a:moveTo>
                    <a:pt x="110" y="251"/>
                  </a:moveTo>
                  <a:lnTo>
                    <a:pt x="59" y="221"/>
                  </a:lnTo>
                  <a:lnTo>
                    <a:pt x="54" y="217"/>
                  </a:lnTo>
                  <a:lnTo>
                    <a:pt x="44" y="179"/>
                  </a:lnTo>
                  <a:lnTo>
                    <a:pt x="34" y="175"/>
                  </a:lnTo>
                  <a:lnTo>
                    <a:pt x="19" y="161"/>
                  </a:lnTo>
                  <a:lnTo>
                    <a:pt x="20" y="148"/>
                  </a:lnTo>
                  <a:lnTo>
                    <a:pt x="0" y="125"/>
                  </a:lnTo>
                  <a:lnTo>
                    <a:pt x="15" y="103"/>
                  </a:lnTo>
                  <a:lnTo>
                    <a:pt x="6" y="88"/>
                  </a:lnTo>
                  <a:lnTo>
                    <a:pt x="7" y="86"/>
                  </a:lnTo>
                  <a:lnTo>
                    <a:pt x="8" y="86"/>
                  </a:lnTo>
                  <a:lnTo>
                    <a:pt x="10" y="87"/>
                  </a:lnTo>
                  <a:lnTo>
                    <a:pt x="13" y="85"/>
                  </a:lnTo>
                  <a:lnTo>
                    <a:pt x="14" y="83"/>
                  </a:lnTo>
                  <a:lnTo>
                    <a:pt x="16" y="82"/>
                  </a:lnTo>
                  <a:lnTo>
                    <a:pt x="22" y="82"/>
                  </a:lnTo>
                  <a:lnTo>
                    <a:pt x="23" y="82"/>
                  </a:lnTo>
                  <a:lnTo>
                    <a:pt x="28" y="79"/>
                  </a:lnTo>
                  <a:lnTo>
                    <a:pt x="29" y="77"/>
                  </a:lnTo>
                  <a:lnTo>
                    <a:pt x="30" y="76"/>
                  </a:lnTo>
                  <a:lnTo>
                    <a:pt x="28" y="73"/>
                  </a:lnTo>
                  <a:lnTo>
                    <a:pt x="22" y="67"/>
                  </a:lnTo>
                  <a:lnTo>
                    <a:pt x="23" y="66"/>
                  </a:lnTo>
                  <a:lnTo>
                    <a:pt x="25" y="67"/>
                  </a:lnTo>
                  <a:lnTo>
                    <a:pt x="27" y="67"/>
                  </a:lnTo>
                  <a:lnTo>
                    <a:pt x="29" y="66"/>
                  </a:lnTo>
                  <a:lnTo>
                    <a:pt x="32" y="64"/>
                  </a:lnTo>
                  <a:lnTo>
                    <a:pt x="35" y="63"/>
                  </a:lnTo>
                  <a:lnTo>
                    <a:pt x="35" y="62"/>
                  </a:lnTo>
                  <a:lnTo>
                    <a:pt x="34" y="61"/>
                  </a:lnTo>
                  <a:lnTo>
                    <a:pt x="35" y="60"/>
                  </a:lnTo>
                  <a:lnTo>
                    <a:pt x="38" y="59"/>
                  </a:lnTo>
                  <a:lnTo>
                    <a:pt x="40" y="60"/>
                  </a:lnTo>
                  <a:lnTo>
                    <a:pt x="43" y="58"/>
                  </a:lnTo>
                  <a:lnTo>
                    <a:pt x="46" y="58"/>
                  </a:lnTo>
                  <a:lnTo>
                    <a:pt x="46" y="60"/>
                  </a:lnTo>
                  <a:lnTo>
                    <a:pt x="47" y="60"/>
                  </a:lnTo>
                  <a:lnTo>
                    <a:pt x="43" y="64"/>
                  </a:lnTo>
                  <a:lnTo>
                    <a:pt x="42" y="66"/>
                  </a:lnTo>
                  <a:lnTo>
                    <a:pt x="41" y="67"/>
                  </a:lnTo>
                  <a:lnTo>
                    <a:pt x="42" y="70"/>
                  </a:lnTo>
                  <a:lnTo>
                    <a:pt x="43" y="70"/>
                  </a:lnTo>
                  <a:lnTo>
                    <a:pt x="45" y="71"/>
                  </a:lnTo>
                  <a:lnTo>
                    <a:pt x="48" y="75"/>
                  </a:lnTo>
                  <a:lnTo>
                    <a:pt x="50" y="76"/>
                  </a:lnTo>
                  <a:lnTo>
                    <a:pt x="57" y="75"/>
                  </a:lnTo>
                  <a:lnTo>
                    <a:pt x="58" y="74"/>
                  </a:lnTo>
                  <a:lnTo>
                    <a:pt x="64" y="67"/>
                  </a:lnTo>
                  <a:lnTo>
                    <a:pt x="67" y="63"/>
                  </a:lnTo>
                  <a:lnTo>
                    <a:pt x="70" y="60"/>
                  </a:lnTo>
                  <a:lnTo>
                    <a:pt x="71" y="54"/>
                  </a:lnTo>
                  <a:lnTo>
                    <a:pt x="71" y="51"/>
                  </a:lnTo>
                  <a:lnTo>
                    <a:pt x="70" y="48"/>
                  </a:lnTo>
                  <a:lnTo>
                    <a:pt x="70" y="46"/>
                  </a:lnTo>
                  <a:lnTo>
                    <a:pt x="72" y="46"/>
                  </a:lnTo>
                  <a:lnTo>
                    <a:pt x="78" y="48"/>
                  </a:lnTo>
                  <a:lnTo>
                    <a:pt x="83" y="47"/>
                  </a:lnTo>
                  <a:lnTo>
                    <a:pt x="84" y="48"/>
                  </a:lnTo>
                  <a:lnTo>
                    <a:pt x="86" y="49"/>
                  </a:lnTo>
                  <a:lnTo>
                    <a:pt x="85" y="52"/>
                  </a:lnTo>
                  <a:lnTo>
                    <a:pt x="84" y="54"/>
                  </a:lnTo>
                  <a:lnTo>
                    <a:pt x="81" y="57"/>
                  </a:lnTo>
                  <a:lnTo>
                    <a:pt x="81" y="58"/>
                  </a:lnTo>
                  <a:lnTo>
                    <a:pt x="82" y="60"/>
                  </a:lnTo>
                  <a:lnTo>
                    <a:pt x="82" y="61"/>
                  </a:lnTo>
                  <a:lnTo>
                    <a:pt x="83" y="61"/>
                  </a:lnTo>
                  <a:lnTo>
                    <a:pt x="86" y="59"/>
                  </a:lnTo>
                  <a:lnTo>
                    <a:pt x="88" y="57"/>
                  </a:lnTo>
                  <a:lnTo>
                    <a:pt x="92" y="55"/>
                  </a:lnTo>
                  <a:lnTo>
                    <a:pt x="95" y="54"/>
                  </a:lnTo>
                  <a:lnTo>
                    <a:pt x="98" y="54"/>
                  </a:lnTo>
                  <a:lnTo>
                    <a:pt x="97" y="51"/>
                  </a:lnTo>
                  <a:lnTo>
                    <a:pt x="96" y="45"/>
                  </a:lnTo>
                  <a:lnTo>
                    <a:pt x="96" y="42"/>
                  </a:lnTo>
                  <a:lnTo>
                    <a:pt x="97" y="40"/>
                  </a:lnTo>
                  <a:lnTo>
                    <a:pt x="104" y="39"/>
                  </a:lnTo>
                  <a:lnTo>
                    <a:pt x="105" y="39"/>
                  </a:lnTo>
                  <a:lnTo>
                    <a:pt x="106" y="37"/>
                  </a:lnTo>
                  <a:lnTo>
                    <a:pt x="107" y="34"/>
                  </a:lnTo>
                  <a:lnTo>
                    <a:pt x="115" y="27"/>
                  </a:lnTo>
                  <a:lnTo>
                    <a:pt x="118" y="25"/>
                  </a:lnTo>
                  <a:lnTo>
                    <a:pt x="119" y="22"/>
                  </a:lnTo>
                  <a:lnTo>
                    <a:pt x="123" y="19"/>
                  </a:lnTo>
                  <a:lnTo>
                    <a:pt x="124" y="15"/>
                  </a:lnTo>
                  <a:lnTo>
                    <a:pt x="126" y="12"/>
                  </a:lnTo>
                  <a:lnTo>
                    <a:pt x="127" y="9"/>
                  </a:lnTo>
                  <a:lnTo>
                    <a:pt x="128" y="7"/>
                  </a:lnTo>
                  <a:lnTo>
                    <a:pt x="130" y="6"/>
                  </a:lnTo>
                  <a:lnTo>
                    <a:pt x="131" y="5"/>
                  </a:lnTo>
                  <a:lnTo>
                    <a:pt x="133" y="4"/>
                  </a:lnTo>
                  <a:lnTo>
                    <a:pt x="142" y="4"/>
                  </a:lnTo>
                  <a:lnTo>
                    <a:pt x="143" y="4"/>
                  </a:lnTo>
                  <a:lnTo>
                    <a:pt x="145" y="1"/>
                  </a:lnTo>
                  <a:lnTo>
                    <a:pt x="146" y="0"/>
                  </a:lnTo>
                  <a:lnTo>
                    <a:pt x="147" y="0"/>
                  </a:lnTo>
                  <a:lnTo>
                    <a:pt x="148" y="1"/>
                  </a:lnTo>
                  <a:lnTo>
                    <a:pt x="149" y="2"/>
                  </a:lnTo>
                  <a:lnTo>
                    <a:pt x="149" y="4"/>
                  </a:lnTo>
                  <a:lnTo>
                    <a:pt x="151" y="5"/>
                  </a:lnTo>
                  <a:lnTo>
                    <a:pt x="152" y="5"/>
                  </a:lnTo>
                  <a:lnTo>
                    <a:pt x="156" y="4"/>
                  </a:lnTo>
                  <a:lnTo>
                    <a:pt x="160" y="6"/>
                  </a:lnTo>
                  <a:lnTo>
                    <a:pt x="161" y="7"/>
                  </a:lnTo>
                  <a:lnTo>
                    <a:pt x="163" y="8"/>
                  </a:lnTo>
                  <a:lnTo>
                    <a:pt x="166" y="10"/>
                  </a:lnTo>
                  <a:lnTo>
                    <a:pt x="170" y="10"/>
                  </a:lnTo>
                  <a:lnTo>
                    <a:pt x="172" y="12"/>
                  </a:lnTo>
                  <a:lnTo>
                    <a:pt x="176" y="15"/>
                  </a:lnTo>
                  <a:lnTo>
                    <a:pt x="181" y="20"/>
                  </a:lnTo>
                  <a:lnTo>
                    <a:pt x="183" y="22"/>
                  </a:lnTo>
                  <a:lnTo>
                    <a:pt x="186" y="23"/>
                  </a:lnTo>
                  <a:lnTo>
                    <a:pt x="187" y="25"/>
                  </a:lnTo>
                  <a:lnTo>
                    <a:pt x="187" y="33"/>
                  </a:lnTo>
                  <a:lnTo>
                    <a:pt x="188" y="34"/>
                  </a:lnTo>
                  <a:lnTo>
                    <a:pt x="188" y="37"/>
                  </a:lnTo>
                  <a:lnTo>
                    <a:pt x="190" y="38"/>
                  </a:lnTo>
                  <a:lnTo>
                    <a:pt x="191" y="39"/>
                  </a:lnTo>
                  <a:lnTo>
                    <a:pt x="191" y="44"/>
                  </a:lnTo>
                  <a:lnTo>
                    <a:pt x="191" y="47"/>
                  </a:lnTo>
                  <a:lnTo>
                    <a:pt x="192" y="48"/>
                  </a:lnTo>
                  <a:lnTo>
                    <a:pt x="193" y="49"/>
                  </a:lnTo>
                  <a:lnTo>
                    <a:pt x="195" y="52"/>
                  </a:lnTo>
                  <a:lnTo>
                    <a:pt x="198" y="54"/>
                  </a:lnTo>
                  <a:lnTo>
                    <a:pt x="199" y="56"/>
                  </a:lnTo>
                  <a:lnTo>
                    <a:pt x="203" y="61"/>
                  </a:lnTo>
                  <a:lnTo>
                    <a:pt x="207" y="66"/>
                  </a:lnTo>
                  <a:lnTo>
                    <a:pt x="212" y="67"/>
                  </a:lnTo>
                  <a:lnTo>
                    <a:pt x="218" y="66"/>
                  </a:lnTo>
                  <a:lnTo>
                    <a:pt x="220" y="67"/>
                  </a:lnTo>
                  <a:lnTo>
                    <a:pt x="223" y="69"/>
                  </a:lnTo>
                  <a:lnTo>
                    <a:pt x="224" y="70"/>
                  </a:lnTo>
                  <a:lnTo>
                    <a:pt x="227" y="72"/>
                  </a:lnTo>
                  <a:lnTo>
                    <a:pt x="226" y="71"/>
                  </a:lnTo>
                  <a:lnTo>
                    <a:pt x="227" y="71"/>
                  </a:lnTo>
                  <a:lnTo>
                    <a:pt x="227" y="72"/>
                  </a:lnTo>
                  <a:lnTo>
                    <a:pt x="229" y="73"/>
                  </a:lnTo>
                  <a:lnTo>
                    <a:pt x="233" y="76"/>
                  </a:lnTo>
                  <a:lnTo>
                    <a:pt x="236" y="81"/>
                  </a:lnTo>
                  <a:lnTo>
                    <a:pt x="237" y="82"/>
                  </a:lnTo>
                  <a:lnTo>
                    <a:pt x="110" y="25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8" name="Freeform 975">
              <a:extLst>
                <a:ext uri="{FF2B5EF4-FFF2-40B4-BE49-F238E27FC236}">
                  <a16:creationId xmlns:a16="http://schemas.microsoft.com/office/drawing/2014/main" id="{FD51684A-D0B2-89D7-109F-EC28B641D3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5245" y="3279149"/>
              <a:ext cx="315426" cy="501661"/>
            </a:xfrm>
            <a:custGeom>
              <a:avLst/>
              <a:gdLst>
                <a:gd name="T0" fmla="*/ 471270013 w 188"/>
                <a:gd name="T1" fmla="*/ 2519360 h 299"/>
                <a:gd name="T2" fmla="*/ 380544388 w 188"/>
                <a:gd name="T3" fmla="*/ 748484824 h 299"/>
                <a:gd name="T4" fmla="*/ 279736550 w 188"/>
                <a:gd name="T5" fmla="*/ 751005771 h 299"/>
                <a:gd name="T6" fmla="*/ 221773750 w 188"/>
                <a:gd name="T7" fmla="*/ 745965464 h 299"/>
                <a:gd name="T8" fmla="*/ 219254388 w 188"/>
                <a:gd name="T9" fmla="*/ 748484824 h 299"/>
                <a:gd name="T10" fmla="*/ 196572188 w 188"/>
                <a:gd name="T11" fmla="*/ 743444517 h 299"/>
                <a:gd name="T12" fmla="*/ 199093138 w 188"/>
                <a:gd name="T13" fmla="*/ 740925157 h 299"/>
                <a:gd name="T14" fmla="*/ 110886875 w 188"/>
                <a:gd name="T15" fmla="*/ 730844543 h 299"/>
                <a:gd name="T16" fmla="*/ 113407825 w 188"/>
                <a:gd name="T17" fmla="*/ 725804235 h 299"/>
                <a:gd name="T18" fmla="*/ 88206263 w 188"/>
                <a:gd name="T19" fmla="*/ 720763928 h 299"/>
                <a:gd name="T20" fmla="*/ 88206263 w 188"/>
                <a:gd name="T21" fmla="*/ 728323595 h 299"/>
                <a:gd name="T22" fmla="*/ 25201563 w 188"/>
                <a:gd name="T23" fmla="*/ 720763928 h 299"/>
                <a:gd name="T24" fmla="*/ 12601575 w 188"/>
                <a:gd name="T25" fmla="*/ 693041445 h 299"/>
                <a:gd name="T26" fmla="*/ 12601575 w 188"/>
                <a:gd name="T27" fmla="*/ 672880216 h 299"/>
                <a:gd name="T28" fmla="*/ 0 w 188"/>
                <a:gd name="T29" fmla="*/ 662799602 h 299"/>
                <a:gd name="T30" fmla="*/ 7559675 w 188"/>
                <a:gd name="T31" fmla="*/ 0 h 299"/>
                <a:gd name="T32" fmla="*/ 163810950 w 188"/>
                <a:gd name="T33" fmla="*/ 2519360 h 29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88"/>
                <a:gd name="T52" fmla="*/ 0 h 299"/>
                <a:gd name="T53" fmla="*/ 188 w 188"/>
                <a:gd name="T54" fmla="*/ 299 h 29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88" h="299">
                  <a:moveTo>
                    <a:pt x="187" y="1"/>
                  </a:moveTo>
                  <a:lnTo>
                    <a:pt x="151" y="297"/>
                  </a:lnTo>
                  <a:lnTo>
                    <a:pt x="111" y="298"/>
                  </a:lnTo>
                  <a:lnTo>
                    <a:pt x="88" y="296"/>
                  </a:lnTo>
                  <a:lnTo>
                    <a:pt x="87" y="297"/>
                  </a:lnTo>
                  <a:lnTo>
                    <a:pt x="78" y="295"/>
                  </a:lnTo>
                  <a:lnTo>
                    <a:pt x="79" y="294"/>
                  </a:lnTo>
                  <a:lnTo>
                    <a:pt x="44" y="290"/>
                  </a:lnTo>
                  <a:lnTo>
                    <a:pt x="45" y="288"/>
                  </a:lnTo>
                  <a:lnTo>
                    <a:pt x="35" y="286"/>
                  </a:lnTo>
                  <a:lnTo>
                    <a:pt x="35" y="289"/>
                  </a:lnTo>
                  <a:lnTo>
                    <a:pt x="10" y="286"/>
                  </a:lnTo>
                  <a:lnTo>
                    <a:pt x="5" y="275"/>
                  </a:lnTo>
                  <a:lnTo>
                    <a:pt x="5" y="267"/>
                  </a:lnTo>
                  <a:lnTo>
                    <a:pt x="0" y="263"/>
                  </a:lnTo>
                  <a:lnTo>
                    <a:pt x="3" y="0"/>
                  </a:lnTo>
                  <a:lnTo>
                    <a:pt x="65" y="1"/>
                  </a:lnTo>
                </a:path>
              </a:pathLst>
            </a:custGeom>
            <a:solidFill>
              <a:schemeClr val="accent2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9" name="Line 976">
              <a:extLst>
                <a:ext uri="{FF2B5EF4-FFF2-40B4-BE49-F238E27FC236}">
                  <a16:creationId xmlns:a16="http://schemas.microsoft.com/office/drawing/2014/main" id="{DD7F7976-B82D-5640-F974-E6FE60BCE3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85899" y="4663332"/>
              <a:ext cx="5033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80" name="Line 977">
              <a:extLst>
                <a:ext uri="{FF2B5EF4-FFF2-40B4-BE49-F238E27FC236}">
                  <a16:creationId xmlns:a16="http://schemas.microsoft.com/office/drawing/2014/main" id="{177B5196-BD1B-30E9-ECA5-2784303652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485899" y="4663332"/>
              <a:ext cx="3356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81" name="Line 978">
              <a:extLst>
                <a:ext uri="{FF2B5EF4-FFF2-40B4-BE49-F238E27FC236}">
                  <a16:creationId xmlns:a16="http://schemas.microsoft.com/office/drawing/2014/main" id="{D93C3203-5886-A284-D83F-D9A7294005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89255" y="4663332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82" name="Line 979">
              <a:extLst>
                <a:ext uri="{FF2B5EF4-FFF2-40B4-BE49-F238E27FC236}">
                  <a16:creationId xmlns:a16="http://schemas.microsoft.com/office/drawing/2014/main" id="{CA0A326E-4D92-9E1E-88F2-5AE5123A4B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60390" y="4708633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83" name="Freeform 980">
              <a:extLst>
                <a:ext uri="{FF2B5EF4-FFF2-40B4-BE49-F238E27FC236}">
                  <a16:creationId xmlns:a16="http://schemas.microsoft.com/office/drawing/2014/main" id="{91B2F7A1-BD2C-DBF4-07CF-E019E24D02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7035" y="4705278"/>
              <a:ext cx="28522" cy="28522"/>
            </a:xfrm>
            <a:custGeom>
              <a:avLst/>
              <a:gdLst>
                <a:gd name="T0" fmla="*/ 25201096 w 17"/>
                <a:gd name="T1" fmla="*/ 40321753 h 17"/>
                <a:gd name="T2" fmla="*/ 12599754 w 17"/>
                <a:gd name="T3" fmla="*/ 20160876 h 17"/>
                <a:gd name="T4" fmla="*/ 12599754 w 17"/>
                <a:gd name="T5" fmla="*/ 40321753 h 17"/>
                <a:gd name="T6" fmla="*/ 0 w 17"/>
                <a:gd name="T7" fmla="*/ 40321753 h 17"/>
                <a:gd name="T8" fmla="*/ 0 w 17"/>
                <a:gd name="T9" fmla="*/ 20160876 h 17"/>
                <a:gd name="T10" fmla="*/ 12599754 w 17"/>
                <a:gd name="T11" fmla="*/ 0 h 17"/>
                <a:gd name="T12" fmla="*/ 25201096 w 17"/>
                <a:gd name="T13" fmla="*/ 0 h 17"/>
                <a:gd name="T14" fmla="*/ 40321753 w 17"/>
                <a:gd name="T15" fmla="*/ 40321753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10" y="16"/>
                  </a:moveTo>
                  <a:lnTo>
                    <a:pt x="5" y="8"/>
                  </a:lnTo>
                  <a:lnTo>
                    <a:pt x="5" y="16"/>
                  </a:lnTo>
                  <a:lnTo>
                    <a:pt x="0" y="16"/>
                  </a:lnTo>
                  <a:lnTo>
                    <a:pt x="0" y="8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84" name="Line 981">
              <a:extLst>
                <a:ext uri="{FF2B5EF4-FFF2-40B4-BE49-F238E27FC236}">
                  <a16:creationId xmlns:a16="http://schemas.microsoft.com/office/drawing/2014/main" id="{2F9039F5-B0B4-5CC2-9FA1-1727BB4FE4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75490" y="4425085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85" name="Freeform 982">
              <a:extLst>
                <a:ext uri="{FF2B5EF4-FFF2-40B4-BE49-F238E27FC236}">
                  <a16:creationId xmlns:a16="http://schemas.microsoft.com/office/drawing/2014/main" id="{D680EDA5-98D0-CED6-DC09-368565A8B8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7101" y="4421729"/>
              <a:ext cx="28522" cy="28523"/>
            </a:xfrm>
            <a:custGeom>
              <a:avLst/>
              <a:gdLst>
                <a:gd name="T0" fmla="*/ 40321753 w 17"/>
                <a:gd name="T1" fmla="*/ 40323247 h 17"/>
                <a:gd name="T2" fmla="*/ 22680192 w 17"/>
                <a:gd name="T3" fmla="*/ 40323247 h 17"/>
                <a:gd name="T4" fmla="*/ 7559535 w 17"/>
                <a:gd name="T5" fmla="*/ 40323247 h 17"/>
                <a:gd name="T6" fmla="*/ 0 w 17"/>
                <a:gd name="T7" fmla="*/ 40323247 h 17"/>
                <a:gd name="T8" fmla="*/ 0 w 17"/>
                <a:gd name="T9" fmla="*/ 0 h 17"/>
                <a:gd name="T10" fmla="*/ 0 w 17"/>
                <a:gd name="T11" fmla="*/ 0 h 17"/>
                <a:gd name="T12" fmla="*/ 30241315 w 17"/>
                <a:gd name="T13" fmla="*/ 20161624 h 17"/>
                <a:gd name="T14" fmla="*/ 40321753 w 17"/>
                <a:gd name="T15" fmla="*/ 40323247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16" y="16"/>
                  </a:moveTo>
                  <a:lnTo>
                    <a:pt x="9" y="16"/>
                  </a:lnTo>
                  <a:lnTo>
                    <a:pt x="3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2" y="8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86" name="Freeform 983">
              <a:extLst>
                <a:ext uri="{FF2B5EF4-FFF2-40B4-BE49-F238E27FC236}">
                  <a16:creationId xmlns:a16="http://schemas.microsoft.com/office/drawing/2014/main" id="{F2F050EF-5745-DF90-5307-C49B335E3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3479" y="4537498"/>
              <a:ext cx="78856" cy="73823"/>
            </a:xfrm>
            <a:custGeom>
              <a:avLst/>
              <a:gdLst>
                <a:gd name="T0" fmla="*/ 108365199 w 47"/>
                <a:gd name="T1" fmla="*/ 73083738 h 44"/>
                <a:gd name="T2" fmla="*/ 100805574 w 47"/>
                <a:gd name="T3" fmla="*/ 75604688 h 44"/>
                <a:gd name="T4" fmla="*/ 108365199 w 47"/>
                <a:gd name="T5" fmla="*/ 88206263 h 44"/>
                <a:gd name="T6" fmla="*/ 103324920 w 47"/>
                <a:gd name="T7" fmla="*/ 98286888 h 44"/>
                <a:gd name="T8" fmla="*/ 93244363 w 47"/>
                <a:gd name="T9" fmla="*/ 108367513 h 44"/>
                <a:gd name="T10" fmla="*/ 88204084 w 47"/>
                <a:gd name="T11" fmla="*/ 103327200 h 44"/>
                <a:gd name="T12" fmla="*/ 93244363 w 47"/>
                <a:gd name="T13" fmla="*/ 93246575 h 44"/>
                <a:gd name="T14" fmla="*/ 85684738 w 47"/>
                <a:gd name="T15" fmla="*/ 90725625 h 44"/>
                <a:gd name="T16" fmla="*/ 88204084 w 47"/>
                <a:gd name="T17" fmla="*/ 83165950 h 44"/>
                <a:gd name="T18" fmla="*/ 78123526 w 47"/>
                <a:gd name="T19" fmla="*/ 78124050 h 44"/>
                <a:gd name="T20" fmla="*/ 78123526 w 47"/>
                <a:gd name="T21" fmla="*/ 80645000 h 44"/>
                <a:gd name="T22" fmla="*/ 78123526 w 47"/>
                <a:gd name="T23" fmla="*/ 85685313 h 44"/>
                <a:gd name="T24" fmla="*/ 73083248 w 47"/>
                <a:gd name="T25" fmla="*/ 88206263 h 44"/>
                <a:gd name="T26" fmla="*/ 70563902 w 47"/>
                <a:gd name="T27" fmla="*/ 95765938 h 44"/>
                <a:gd name="T28" fmla="*/ 65523623 w 47"/>
                <a:gd name="T29" fmla="*/ 90725625 h 44"/>
                <a:gd name="T30" fmla="*/ 63002690 w 47"/>
                <a:gd name="T31" fmla="*/ 78124050 h 44"/>
                <a:gd name="T32" fmla="*/ 57962412 w 47"/>
                <a:gd name="T33" fmla="*/ 75604688 h 44"/>
                <a:gd name="T34" fmla="*/ 55443066 w 47"/>
                <a:gd name="T35" fmla="*/ 73083738 h 44"/>
                <a:gd name="T36" fmla="*/ 50402787 w 47"/>
                <a:gd name="T37" fmla="*/ 75604688 h 44"/>
                <a:gd name="T38" fmla="*/ 52922133 w 47"/>
                <a:gd name="T39" fmla="*/ 78124050 h 44"/>
                <a:gd name="T40" fmla="*/ 57962412 w 47"/>
                <a:gd name="T41" fmla="*/ 83165950 h 44"/>
                <a:gd name="T42" fmla="*/ 57962412 w 47"/>
                <a:gd name="T43" fmla="*/ 85685313 h 44"/>
                <a:gd name="T44" fmla="*/ 47881854 w 47"/>
                <a:gd name="T45" fmla="*/ 88206263 h 44"/>
                <a:gd name="T46" fmla="*/ 42841575 w 47"/>
                <a:gd name="T47" fmla="*/ 85685313 h 44"/>
                <a:gd name="T48" fmla="*/ 30241672 w 47"/>
                <a:gd name="T49" fmla="*/ 78124050 h 44"/>
                <a:gd name="T50" fmla="*/ 5040279 w 47"/>
                <a:gd name="T51" fmla="*/ 50403125 h 44"/>
                <a:gd name="T52" fmla="*/ 0 w 47"/>
                <a:gd name="T53" fmla="*/ 42843450 h 44"/>
                <a:gd name="T54" fmla="*/ 0 w 47"/>
                <a:gd name="T55" fmla="*/ 35282188 h 44"/>
                <a:gd name="T56" fmla="*/ 5040279 w 47"/>
                <a:gd name="T57" fmla="*/ 0 h 44"/>
                <a:gd name="T58" fmla="*/ 20161115 w 47"/>
                <a:gd name="T59" fmla="*/ 5040313 h 44"/>
                <a:gd name="T60" fmla="*/ 30241672 w 47"/>
                <a:gd name="T61" fmla="*/ 12601575 h 44"/>
                <a:gd name="T62" fmla="*/ 30241672 w 47"/>
                <a:gd name="T63" fmla="*/ 17640300 h 44"/>
                <a:gd name="T64" fmla="*/ 42841575 w 47"/>
                <a:gd name="T65" fmla="*/ 20161250 h 44"/>
                <a:gd name="T66" fmla="*/ 47881854 w 47"/>
                <a:gd name="T67" fmla="*/ 30241875 h 44"/>
                <a:gd name="T68" fmla="*/ 42841575 w 47"/>
                <a:gd name="T69" fmla="*/ 32761238 h 44"/>
                <a:gd name="T70" fmla="*/ 37801297 w 47"/>
                <a:gd name="T71" fmla="*/ 42843450 h 44"/>
                <a:gd name="T72" fmla="*/ 35281951 w 47"/>
                <a:gd name="T73" fmla="*/ 42843450 h 44"/>
                <a:gd name="T74" fmla="*/ 32761018 w 47"/>
                <a:gd name="T75" fmla="*/ 45362813 h 44"/>
                <a:gd name="T76" fmla="*/ 35281951 w 47"/>
                <a:gd name="T77" fmla="*/ 47883763 h 44"/>
                <a:gd name="T78" fmla="*/ 45362509 w 47"/>
                <a:gd name="T79" fmla="*/ 52924075 h 44"/>
                <a:gd name="T80" fmla="*/ 45362509 w 47"/>
                <a:gd name="T81" fmla="*/ 50403125 h 44"/>
                <a:gd name="T82" fmla="*/ 47881854 w 47"/>
                <a:gd name="T83" fmla="*/ 37801550 h 44"/>
                <a:gd name="T84" fmla="*/ 57962412 w 47"/>
                <a:gd name="T85" fmla="*/ 40322500 h 44"/>
                <a:gd name="T86" fmla="*/ 60483345 w 47"/>
                <a:gd name="T87" fmla="*/ 40322500 h 44"/>
                <a:gd name="T88" fmla="*/ 60483345 w 47"/>
                <a:gd name="T89" fmla="*/ 37801550 h 44"/>
                <a:gd name="T90" fmla="*/ 68042969 w 47"/>
                <a:gd name="T91" fmla="*/ 32761238 h 44"/>
                <a:gd name="T92" fmla="*/ 70563902 w 47"/>
                <a:gd name="T93" fmla="*/ 37801550 h 44"/>
                <a:gd name="T94" fmla="*/ 83163805 w 47"/>
                <a:gd name="T95" fmla="*/ 45362813 h 44"/>
                <a:gd name="T96" fmla="*/ 93244363 w 47"/>
                <a:gd name="T97" fmla="*/ 55443438 h 44"/>
                <a:gd name="T98" fmla="*/ 98284641 w 47"/>
                <a:gd name="T99" fmla="*/ 60483750 h 44"/>
                <a:gd name="T100" fmla="*/ 95765296 w 47"/>
                <a:gd name="T101" fmla="*/ 65524063 h 44"/>
                <a:gd name="T102" fmla="*/ 100805574 w 47"/>
                <a:gd name="T103" fmla="*/ 70564375 h 44"/>
                <a:gd name="T104" fmla="*/ 103324920 w 47"/>
                <a:gd name="T105" fmla="*/ 63003113 h 44"/>
                <a:gd name="T106" fmla="*/ 103324920 w 47"/>
                <a:gd name="T107" fmla="*/ 68043425 h 44"/>
                <a:gd name="T108" fmla="*/ 110886132 w 47"/>
                <a:gd name="T109" fmla="*/ 60483750 h 44"/>
                <a:gd name="T110" fmla="*/ 115926411 w 47"/>
                <a:gd name="T111" fmla="*/ 68043425 h 4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7"/>
                <a:gd name="T169" fmla="*/ 0 h 44"/>
                <a:gd name="T170" fmla="*/ 47 w 47"/>
                <a:gd name="T171" fmla="*/ 44 h 4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7" h="44">
                  <a:moveTo>
                    <a:pt x="46" y="27"/>
                  </a:moveTo>
                  <a:lnTo>
                    <a:pt x="44" y="30"/>
                  </a:lnTo>
                  <a:lnTo>
                    <a:pt x="43" y="29"/>
                  </a:lnTo>
                  <a:lnTo>
                    <a:pt x="41" y="30"/>
                  </a:lnTo>
                  <a:lnTo>
                    <a:pt x="40" y="30"/>
                  </a:lnTo>
                  <a:lnTo>
                    <a:pt x="41" y="32"/>
                  </a:lnTo>
                  <a:lnTo>
                    <a:pt x="43" y="34"/>
                  </a:lnTo>
                  <a:lnTo>
                    <a:pt x="43" y="35"/>
                  </a:lnTo>
                  <a:lnTo>
                    <a:pt x="42" y="36"/>
                  </a:lnTo>
                  <a:lnTo>
                    <a:pt x="42" y="37"/>
                  </a:lnTo>
                  <a:lnTo>
                    <a:pt x="41" y="39"/>
                  </a:lnTo>
                  <a:lnTo>
                    <a:pt x="42" y="42"/>
                  </a:lnTo>
                  <a:lnTo>
                    <a:pt x="41" y="42"/>
                  </a:lnTo>
                  <a:lnTo>
                    <a:pt x="37" y="43"/>
                  </a:lnTo>
                  <a:lnTo>
                    <a:pt x="36" y="42"/>
                  </a:lnTo>
                  <a:lnTo>
                    <a:pt x="35" y="42"/>
                  </a:lnTo>
                  <a:lnTo>
                    <a:pt x="35" y="41"/>
                  </a:lnTo>
                  <a:lnTo>
                    <a:pt x="35" y="40"/>
                  </a:lnTo>
                  <a:lnTo>
                    <a:pt x="35" y="39"/>
                  </a:lnTo>
                  <a:lnTo>
                    <a:pt x="37" y="37"/>
                  </a:lnTo>
                  <a:lnTo>
                    <a:pt x="37" y="36"/>
                  </a:lnTo>
                  <a:lnTo>
                    <a:pt x="35" y="37"/>
                  </a:lnTo>
                  <a:lnTo>
                    <a:pt x="34" y="36"/>
                  </a:lnTo>
                  <a:lnTo>
                    <a:pt x="35" y="36"/>
                  </a:lnTo>
                  <a:lnTo>
                    <a:pt x="34" y="33"/>
                  </a:lnTo>
                  <a:lnTo>
                    <a:pt x="35" y="33"/>
                  </a:lnTo>
                  <a:lnTo>
                    <a:pt x="34" y="31"/>
                  </a:lnTo>
                  <a:lnTo>
                    <a:pt x="32" y="31"/>
                  </a:lnTo>
                  <a:lnTo>
                    <a:pt x="31" y="31"/>
                  </a:lnTo>
                  <a:lnTo>
                    <a:pt x="30" y="30"/>
                  </a:lnTo>
                  <a:lnTo>
                    <a:pt x="29" y="30"/>
                  </a:lnTo>
                  <a:lnTo>
                    <a:pt x="31" y="32"/>
                  </a:lnTo>
                  <a:lnTo>
                    <a:pt x="31" y="33"/>
                  </a:lnTo>
                  <a:lnTo>
                    <a:pt x="30" y="34"/>
                  </a:lnTo>
                  <a:lnTo>
                    <a:pt x="31" y="34"/>
                  </a:lnTo>
                  <a:lnTo>
                    <a:pt x="31" y="35"/>
                  </a:lnTo>
                  <a:lnTo>
                    <a:pt x="29" y="35"/>
                  </a:lnTo>
                  <a:lnTo>
                    <a:pt x="27" y="36"/>
                  </a:lnTo>
                  <a:lnTo>
                    <a:pt x="27" y="37"/>
                  </a:lnTo>
                  <a:lnTo>
                    <a:pt x="28" y="38"/>
                  </a:lnTo>
                  <a:lnTo>
                    <a:pt x="26" y="38"/>
                  </a:lnTo>
                  <a:lnTo>
                    <a:pt x="26" y="36"/>
                  </a:lnTo>
                  <a:lnTo>
                    <a:pt x="24" y="33"/>
                  </a:lnTo>
                  <a:lnTo>
                    <a:pt x="23" y="31"/>
                  </a:lnTo>
                  <a:lnTo>
                    <a:pt x="25" y="31"/>
                  </a:lnTo>
                  <a:lnTo>
                    <a:pt x="25" y="29"/>
                  </a:lnTo>
                  <a:lnTo>
                    <a:pt x="23" y="30"/>
                  </a:lnTo>
                  <a:lnTo>
                    <a:pt x="23" y="29"/>
                  </a:lnTo>
                  <a:lnTo>
                    <a:pt x="22" y="29"/>
                  </a:lnTo>
                  <a:lnTo>
                    <a:pt x="21" y="31"/>
                  </a:lnTo>
                  <a:lnTo>
                    <a:pt x="21" y="30"/>
                  </a:lnTo>
                  <a:lnTo>
                    <a:pt x="20" y="30"/>
                  </a:lnTo>
                  <a:lnTo>
                    <a:pt x="20" y="31"/>
                  </a:lnTo>
                  <a:lnTo>
                    <a:pt x="21" y="31"/>
                  </a:lnTo>
                  <a:lnTo>
                    <a:pt x="22" y="31"/>
                  </a:lnTo>
                  <a:lnTo>
                    <a:pt x="21" y="32"/>
                  </a:lnTo>
                  <a:lnTo>
                    <a:pt x="23" y="33"/>
                  </a:lnTo>
                  <a:lnTo>
                    <a:pt x="22" y="34"/>
                  </a:lnTo>
                  <a:lnTo>
                    <a:pt x="23" y="34"/>
                  </a:lnTo>
                  <a:lnTo>
                    <a:pt x="20" y="34"/>
                  </a:lnTo>
                  <a:lnTo>
                    <a:pt x="19" y="35"/>
                  </a:lnTo>
                  <a:lnTo>
                    <a:pt x="18" y="33"/>
                  </a:lnTo>
                  <a:lnTo>
                    <a:pt x="18" y="34"/>
                  </a:lnTo>
                  <a:lnTo>
                    <a:pt x="17" y="34"/>
                  </a:lnTo>
                  <a:lnTo>
                    <a:pt x="17" y="33"/>
                  </a:lnTo>
                  <a:lnTo>
                    <a:pt x="13" y="31"/>
                  </a:lnTo>
                  <a:lnTo>
                    <a:pt x="12" y="31"/>
                  </a:lnTo>
                  <a:lnTo>
                    <a:pt x="11" y="30"/>
                  </a:lnTo>
                  <a:lnTo>
                    <a:pt x="8" y="28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1" y="0"/>
                  </a:lnTo>
                  <a:lnTo>
                    <a:pt x="2" y="0"/>
                  </a:lnTo>
                  <a:lnTo>
                    <a:pt x="5" y="2"/>
                  </a:lnTo>
                  <a:lnTo>
                    <a:pt x="7" y="2"/>
                  </a:lnTo>
                  <a:lnTo>
                    <a:pt x="8" y="2"/>
                  </a:lnTo>
                  <a:lnTo>
                    <a:pt x="9" y="2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3" y="6"/>
                  </a:lnTo>
                  <a:lnTo>
                    <a:pt x="11" y="6"/>
                  </a:lnTo>
                  <a:lnTo>
                    <a:pt x="12" y="7"/>
                  </a:lnTo>
                  <a:lnTo>
                    <a:pt x="13" y="6"/>
                  </a:lnTo>
                  <a:lnTo>
                    <a:pt x="15" y="8"/>
                  </a:lnTo>
                  <a:lnTo>
                    <a:pt x="17" y="8"/>
                  </a:lnTo>
                  <a:lnTo>
                    <a:pt x="17" y="10"/>
                  </a:lnTo>
                  <a:lnTo>
                    <a:pt x="18" y="10"/>
                  </a:lnTo>
                  <a:lnTo>
                    <a:pt x="19" y="12"/>
                  </a:lnTo>
                  <a:lnTo>
                    <a:pt x="20" y="12"/>
                  </a:lnTo>
                  <a:lnTo>
                    <a:pt x="17" y="13"/>
                  </a:lnTo>
                  <a:lnTo>
                    <a:pt x="16" y="15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5" y="18"/>
                  </a:lnTo>
                  <a:lnTo>
                    <a:pt x="14" y="18"/>
                  </a:lnTo>
                  <a:lnTo>
                    <a:pt x="14" y="17"/>
                  </a:lnTo>
                  <a:lnTo>
                    <a:pt x="13" y="17"/>
                  </a:lnTo>
                  <a:lnTo>
                    <a:pt x="12" y="18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4" y="21"/>
                  </a:lnTo>
                  <a:lnTo>
                    <a:pt x="14" y="19"/>
                  </a:lnTo>
                  <a:lnTo>
                    <a:pt x="15" y="18"/>
                  </a:lnTo>
                  <a:lnTo>
                    <a:pt x="17" y="20"/>
                  </a:lnTo>
                  <a:lnTo>
                    <a:pt x="18" y="21"/>
                  </a:lnTo>
                  <a:lnTo>
                    <a:pt x="18" y="22"/>
                  </a:lnTo>
                  <a:lnTo>
                    <a:pt x="18" y="20"/>
                  </a:lnTo>
                  <a:lnTo>
                    <a:pt x="17" y="18"/>
                  </a:lnTo>
                  <a:lnTo>
                    <a:pt x="18" y="15"/>
                  </a:lnTo>
                  <a:lnTo>
                    <a:pt x="19" y="15"/>
                  </a:lnTo>
                  <a:lnTo>
                    <a:pt x="21" y="15"/>
                  </a:lnTo>
                  <a:lnTo>
                    <a:pt x="22" y="17"/>
                  </a:lnTo>
                  <a:lnTo>
                    <a:pt x="23" y="16"/>
                  </a:lnTo>
                  <a:lnTo>
                    <a:pt x="23" y="17"/>
                  </a:lnTo>
                  <a:lnTo>
                    <a:pt x="24" y="17"/>
                  </a:lnTo>
                  <a:lnTo>
                    <a:pt x="24" y="16"/>
                  </a:lnTo>
                  <a:lnTo>
                    <a:pt x="24" y="15"/>
                  </a:lnTo>
                  <a:lnTo>
                    <a:pt x="25" y="15"/>
                  </a:lnTo>
                  <a:lnTo>
                    <a:pt x="24" y="15"/>
                  </a:lnTo>
                  <a:lnTo>
                    <a:pt x="24" y="14"/>
                  </a:lnTo>
                  <a:lnTo>
                    <a:pt x="27" y="13"/>
                  </a:lnTo>
                  <a:lnTo>
                    <a:pt x="27" y="14"/>
                  </a:lnTo>
                  <a:lnTo>
                    <a:pt x="28" y="14"/>
                  </a:lnTo>
                  <a:lnTo>
                    <a:pt x="28" y="15"/>
                  </a:lnTo>
                  <a:lnTo>
                    <a:pt x="29" y="16"/>
                  </a:lnTo>
                  <a:lnTo>
                    <a:pt x="32" y="15"/>
                  </a:lnTo>
                  <a:lnTo>
                    <a:pt x="33" y="18"/>
                  </a:lnTo>
                  <a:lnTo>
                    <a:pt x="34" y="20"/>
                  </a:lnTo>
                  <a:lnTo>
                    <a:pt x="36" y="21"/>
                  </a:lnTo>
                  <a:lnTo>
                    <a:pt x="37" y="22"/>
                  </a:lnTo>
                  <a:lnTo>
                    <a:pt x="37" y="23"/>
                  </a:lnTo>
                  <a:lnTo>
                    <a:pt x="38" y="23"/>
                  </a:lnTo>
                  <a:lnTo>
                    <a:pt x="39" y="24"/>
                  </a:lnTo>
                  <a:lnTo>
                    <a:pt x="38" y="24"/>
                  </a:lnTo>
                  <a:lnTo>
                    <a:pt x="38" y="25"/>
                  </a:lnTo>
                  <a:lnTo>
                    <a:pt x="38" y="26"/>
                  </a:lnTo>
                  <a:lnTo>
                    <a:pt x="37" y="27"/>
                  </a:lnTo>
                  <a:lnTo>
                    <a:pt x="38" y="27"/>
                  </a:lnTo>
                  <a:lnTo>
                    <a:pt x="40" y="28"/>
                  </a:lnTo>
                  <a:lnTo>
                    <a:pt x="39" y="26"/>
                  </a:lnTo>
                  <a:lnTo>
                    <a:pt x="41" y="25"/>
                  </a:lnTo>
                  <a:lnTo>
                    <a:pt x="42" y="26"/>
                  </a:lnTo>
                  <a:lnTo>
                    <a:pt x="41" y="27"/>
                  </a:lnTo>
                  <a:lnTo>
                    <a:pt x="42" y="27"/>
                  </a:lnTo>
                  <a:lnTo>
                    <a:pt x="43" y="27"/>
                  </a:lnTo>
                  <a:lnTo>
                    <a:pt x="44" y="24"/>
                  </a:lnTo>
                  <a:lnTo>
                    <a:pt x="44" y="25"/>
                  </a:lnTo>
                  <a:lnTo>
                    <a:pt x="44" y="27"/>
                  </a:lnTo>
                  <a:lnTo>
                    <a:pt x="46" y="2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87" name="Line 984">
              <a:extLst>
                <a:ext uri="{FF2B5EF4-FFF2-40B4-BE49-F238E27FC236}">
                  <a16:creationId xmlns:a16="http://schemas.microsoft.com/office/drawing/2014/main" id="{E62F8999-0709-54B5-F29E-34E9C4FD34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734213" y="4562664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88" name="Line 985">
              <a:extLst>
                <a:ext uri="{FF2B5EF4-FFF2-40B4-BE49-F238E27FC236}">
                  <a16:creationId xmlns:a16="http://schemas.microsoft.com/office/drawing/2014/main" id="{21D2289A-40BF-7A62-6A93-48E13CCC81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32535" y="4562664"/>
              <a:ext cx="1678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89" name="Line 986">
              <a:extLst>
                <a:ext uri="{FF2B5EF4-FFF2-40B4-BE49-F238E27FC236}">
                  <a16:creationId xmlns:a16="http://schemas.microsoft.com/office/drawing/2014/main" id="{B111C734-3D4A-E784-61D2-055B4FD2A5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732535" y="4562664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0" name="Line 987">
              <a:extLst>
                <a:ext uri="{FF2B5EF4-FFF2-40B4-BE49-F238E27FC236}">
                  <a16:creationId xmlns:a16="http://schemas.microsoft.com/office/drawing/2014/main" id="{232F2CD1-86D8-7839-2609-8F5EBFACE8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45957" y="4502264"/>
              <a:ext cx="5034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1" name="Freeform 988">
              <a:extLst>
                <a:ext uri="{FF2B5EF4-FFF2-40B4-BE49-F238E27FC236}">
                  <a16:creationId xmlns:a16="http://schemas.microsoft.com/office/drawing/2014/main" id="{C1E67C47-1D9A-12BE-0129-1D8CAD4E80D4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6634" y="4416697"/>
              <a:ext cx="156035" cy="147646"/>
            </a:xfrm>
            <a:custGeom>
              <a:avLst/>
              <a:gdLst>
                <a:gd name="T0" fmla="*/ 204131171 w 93"/>
                <a:gd name="T1" fmla="*/ 120967500 h 88"/>
                <a:gd name="T2" fmla="*/ 199090876 w 93"/>
                <a:gd name="T3" fmla="*/ 136088438 h 88"/>
                <a:gd name="T4" fmla="*/ 209171467 w 93"/>
                <a:gd name="T5" fmla="*/ 158769050 h 88"/>
                <a:gd name="T6" fmla="*/ 186490931 w 93"/>
                <a:gd name="T7" fmla="*/ 171370625 h 88"/>
                <a:gd name="T8" fmla="*/ 176410340 w 93"/>
                <a:gd name="T9" fmla="*/ 158769050 h 88"/>
                <a:gd name="T10" fmla="*/ 168849103 w 93"/>
                <a:gd name="T11" fmla="*/ 168851263 h 88"/>
                <a:gd name="T12" fmla="*/ 163808808 w 93"/>
                <a:gd name="T13" fmla="*/ 151209375 h 88"/>
                <a:gd name="T14" fmla="*/ 136087977 w 93"/>
                <a:gd name="T15" fmla="*/ 151209375 h 88"/>
                <a:gd name="T16" fmla="*/ 158768512 w 93"/>
                <a:gd name="T17" fmla="*/ 181451250 h 88"/>
                <a:gd name="T18" fmla="*/ 176410340 w 93"/>
                <a:gd name="T19" fmla="*/ 189012513 h 88"/>
                <a:gd name="T20" fmla="*/ 186490931 w 93"/>
                <a:gd name="T21" fmla="*/ 204133450 h 88"/>
                <a:gd name="T22" fmla="*/ 186490931 w 93"/>
                <a:gd name="T23" fmla="*/ 219254388 h 88"/>
                <a:gd name="T24" fmla="*/ 143647626 w 93"/>
                <a:gd name="T25" fmla="*/ 196572188 h 88"/>
                <a:gd name="T26" fmla="*/ 103325263 w 93"/>
                <a:gd name="T27" fmla="*/ 181451250 h 88"/>
                <a:gd name="T28" fmla="*/ 98284967 w 93"/>
                <a:gd name="T29" fmla="*/ 186491563 h 88"/>
                <a:gd name="T30" fmla="*/ 75604431 w 93"/>
                <a:gd name="T31" fmla="*/ 181451250 h 88"/>
                <a:gd name="T32" fmla="*/ 47882013 w 93"/>
                <a:gd name="T33" fmla="*/ 176410938 h 88"/>
                <a:gd name="T34" fmla="*/ 32761127 w 93"/>
                <a:gd name="T35" fmla="*/ 136088438 h 88"/>
                <a:gd name="T36" fmla="*/ 42841717 w 93"/>
                <a:gd name="T37" fmla="*/ 126007813 h 88"/>
                <a:gd name="T38" fmla="*/ 17640240 w 93"/>
                <a:gd name="T39" fmla="*/ 103327200 h 88"/>
                <a:gd name="T40" fmla="*/ 10080591 w 93"/>
                <a:gd name="T41" fmla="*/ 85685313 h 88"/>
                <a:gd name="T42" fmla="*/ 25201477 w 93"/>
                <a:gd name="T43" fmla="*/ 85685313 h 88"/>
                <a:gd name="T44" fmla="*/ 47882013 w 93"/>
                <a:gd name="T45" fmla="*/ 78124050 h 88"/>
                <a:gd name="T46" fmla="*/ 47882013 w 93"/>
                <a:gd name="T47" fmla="*/ 68043425 h 88"/>
                <a:gd name="T48" fmla="*/ 20161182 w 93"/>
                <a:gd name="T49" fmla="*/ 60483750 h 88"/>
                <a:gd name="T50" fmla="*/ 10080591 w 93"/>
                <a:gd name="T51" fmla="*/ 73083738 h 88"/>
                <a:gd name="T52" fmla="*/ 5040295 w 93"/>
                <a:gd name="T53" fmla="*/ 50403125 h 88"/>
                <a:gd name="T54" fmla="*/ 15120886 w 93"/>
                <a:gd name="T55" fmla="*/ 37801550 h 88"/>
                <a:gd name="T56" fmla="*/ 12599945 w 93"/>
                <a:gd name="T57" fmla="*/ 35282188 h 88"/>
                <a:gd name="T58" fmla="*/ 5040295 w 93"/>
                <a:gd name="T59" fmla="*/ 22682200 h 88"/>
                <a:gd name="T60" fmla="*/ 30241773 w 93"/>
                <a:gd name="T61" fmla="*/ 2520950 h 88"/>
                <a:gd name="T62" fmla="*/ 70564136 w 93"/>
                <a:gd name="T63" fmla="*/ 5040313 h 88"/>
                <a:gd name="T64" fmla="*/ 93244672 w 93"/>
                <a:gd name="T65" fmla="*/ 15120938 h 88"/>
                <a:gd name="T66" fmla="*/ 68043195 w 93"/>
                <a:gd name="T67" fmla="*/ 7559675 h 88"/>
                <a:gd name="T68" fmla="*/ 52922308 w 93"/>
                <a:gd name="T69" fmla="*/ 20161250 h 88"/>
                <a:gd name="T70" fmla="*/ 83164081 w 93"/>
                <a:gd name="T71" fmla="*/ 20161250 h 88"/>
                <a:gd name="T72" fmla="*/ 93244672 w 93"/>
                <a:gd name="T73" fmla="*/ 30241875 h 88"/>
                <a:gd name="T74" fmla="*/ 123486444 w 93"/>
                <a:gd name="T75" fmla="*/ 30241875 h 88"/>
                <a:gd name="T76" fmla="*/ 98284967 w 93"/>
                <a:gd name="T77" fmla="*/ 45362813 h 88"/>
                <a:gd name="T78" fmla="*/ 108365558 w 93"/>
                <a:gd name="T79" fmla="*/ 50403125 h 88"/>
                <a:gd name="T80" fmla="*/ 126007386 w 93"/>
                <a:gd name="T81" fmla="*/ 42843450 h 88"/>
                <a:gd name="T82" fmla="*/ 118446149 w 93"/>
                <a:gd name="T83" fmla="*/ 70564375 h 88"/>
                <a:gd name="T84" fmla="*/ 128526740 w 93"/>
                <a:gd name="T85" fmla="*/ 88206263 h 88"/>
                <a:gd name="T86" fmla="*/ 128526740 w 93"/>
                <a:gd name="T87" fmla="*/ 68043425 h 88"/>
                <a:gd name="T88" fmla="*/ 143647626 w 93"/>
                <a:gd name="T89" fmla="*/ 52924075 h 88"/>
                <a:gd name="T90" fmla="*/ 158768512 w 93"/>
                <a:gd name="T91" fmla="*/ 57962800 h 88"/>
                <a:gd name="T92" fmla="*/ 141128272 w 93"/>
                <a:gd name="T93" fmla="*/ 42843450 h 88"/>
                <a:gd name="T94" fmla="*/ 138607331 w 93"/>
                <a:gd name="T95" fmla="*/ 20161250 h 88"/>
                <a:gd name="T96" fmla="*/ 204131171 w 93"/>
                <a:gd name="T97" fmla="*/ 32761238 h 88"/>
                <a:gd name="T98" fmla="*/ 186490931 w 93"/>
                <a:gd name="T99" fmla="*/ 37801550 h 88"/>
                <a:gd name="T100" fmla="*/ 178929694 w 93"/>
                <a:gd name="T101" fmla="*/ 35282188 h 88"/>
                <a:gd name="T102" fmla="*/ 178929694 w 93"/>
                <a:gd name="T103" fmla="*/ 55443438 h 88"/>
                <a:gd name="T104" fmla="*/ 183969989 w 93"/>
                <a:gd name="T105" fmla="*/ 73083738 h 88"/>
                <a:gd name="T106" fmla="*/ 178929694 w 93"/>
                <a:gd name="T107" fmla="*/ 95765938 h 88"/>
                <a:gd name="T108" fmla="*/ 178929694 w 93"/>
                <a:gd name="T109" fmla="*/ 105846563 h 88"/>
                <a:gd name="T110" fmla="*/ 191531226 w 93"/>
                <a:gd name="T111" fmla="*/ 103327200 h 88"/>
                <a:gd name="T112" fmla="*/ 209171467 w 93"/>
                <a:gd name="T113" fmla="*/ 103327200 h 88"/>
                <a:gd name="T114" fmla="*/ 221772999 w 93"/>
                <a:gd name="T115" fmla="*/ 90725625 h 88"/>
                <a:gd name="T116" fmla="*/ 229332648 w 93"/>
                <a:gd name="T117" fmla="*/ 120967500 h 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93"/>
                <a:gd name="T178" fmla="*/ 0 h 88"/>
                <a:gd name="T179" fmla="*/ 93 w 93"/>
                <a:gd name="T180" fmla="*/ 88 h 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93" h="88">
                  <a:moveTo>
                    <a:pt x="89" y="51"/>
                  </a:moveTo>
                  <a:lnTo>
                    <a:pt x="88" y="51"/>
                  </a:lnTo>
                  <a:lnTo>
                    <a:pt x="88" y="50"/>
                  </a:lnTo>
                  <a:lnTo>
                    <a:pt x="88" y="48"/>
                  </a:lnTo>
                  <a:lnTo>
                    <a:pt x="86" y="48"/>
                  </a:lnTo>
                  <a:lnTo>
                    <a:pt x="85" y="47"/>
                  </a:lnTo>
                  <a:lnTo>
                    <a:pt x="84" y="46"/>
                  </a:lnTo>
                  <a:lnTo>
                    <a:pt x="83" y="47"/>
                  </a:lnTo>
                  <a:lnTo>
                    <a:pt x="81" y="48"/>
                  </a:lnTo>
                  <a:lnTo>
                    <a:pt x="80" y="48"/>
                  </a:lnTo>
                  <a:lnTo>
                    <a:pt x="77" y="51"/>
                  </a:lnTo>
                  <a:lnTo>
                    <a:pt x="77" y="52"/>
                  </a:lnTo>
                  <a:lnTo>
                    <a:pt x="74" y="51"/>
                  </a:lnTo>
                  <a:lnTo>
                    <a:pt x="71" y="52"/>
                  </a:lnTo>
                  <a:lnTo>
                    <a:pt x="72" y="52"/>
                  </a:lnTo>
                  <a:lnTo>
                    <a:pt x="77" y="54"/>
                  </a:lnTo>
                  <a:lnTo>
                    <a:pt x="78" y="53"/>
                  </a:lnTo>
                  <a:lnTo>
                    <a:pt x="79" y="54"/>
                  </a:lnTo>
                  <a:lnTo>
                    <a:pt x="81" y="54"/>
                  </a:lnTo>
                  <a:lnTo>
                    <a:pt x="80" y="56"/>
                  </a:lnTo>
                  <a:lnTo>
                    <a:pt x="81" y="59"/>
                  </a:lnTo>
                  <a:lnTo>
                    <a:pt x="82" y="60"/>
                  </a:lnTo>
                  <a:lnTo>
                    <a:pt x="81" y="62"/>
                  </a:lnTo>
                  <a:lnTo>
                    <a:pt x="83" y="63"/>
                  </a:lnTo>
                  <a:lnTo>
                    <a:pt x="85" y="63"/>
                  </a:lnTo>
                  <a:lnTo>
                    <a:pt x="85" y="64"/>
                  </a:lnTo>
                  <a:lnTo>
                    <a:pt x="83" y="63"/>
                  </a:lnTo>
                  <a:lnTo>
                    <a:pt x="82" y="64"/>
                  </a:lnTo>
                  <a:lnTo>
                    <a:pt x="80" y="64"/>
                  </a:lnTo>
                  <a:lnTo>
                    <a:pt x="80" y="63"/>
                  </a:lnTo>
                  <a:lnTo>
                    <a:pt x="80" y="62"/>
                  </a:lnTo>
                  <a:lnTo>
                    <a:pt x="79" y="62"/>
                  </a:lnTo>
                  <a:lnTo>
                    <a:pt x="77" y="61"/>
                  </a:lnTo>
                  <a:lnTo>
                    <a:pt x="77" y="62"/>
                  </a:lnTo>
                  <a:lnTo>
                    <a:pt x="75" y="63"/>
                  </a:lnTo>
                  <a:lnTo>
                    <a:pt x="76" y="65"/>
                  </a:lnTo>
                  <a:lnTo>
                    <a:pt x="74" y="68"/>
                  </a:lnTo>
                  <a:lnTo>
                    <a:pt x="73" y="68"/>
                  </a:lnTo>
                  <a:lnTo>
                    <a:pt x="73" y="66"/>
                  </a:lnTo>
                  <a:lnTo>
                    <a:pt x="72" y="66"/>
                  </a:lnTo>
                  <a:lnTo>
                    <a:pt x="72" y="65"/>
                  </a:lnTo>
                  <a:lnTo>
                    <a:pt x="72" y="63"/>
                  </a:lnTo>
                  <a:lnTo>
                    <a:pt x="71" y="64"/>
                  </a:lnTo>
                  <a:lnTo>
                    <a:pt x="71" y="65"/>
                  </a:lnTo>
                  <a:lnTo>
                    <a:pt x="70" y="65"/>
                  </a:lnTo>
                  <a:lnTo>
                    <a:pt x="71" y="63"/>
                  </a:lnTo>
                  <a:lnTo>
                    <a:pt x="70" y="63"/>
                  </a:lnTo>
                  <a:lnTo>
                    <a:pt x="69" y="64"/>
                  </a:lnTo>
                  <a:lnTo>
                    <a:pt x="69" y="65"/>
                  </a:lnTo>
                  <a:lnTo>
                    <a:pt x="69" y="66"/>
                  </a:lnTo>
                  <a:lnTo>
                    <a:pt x="70" y="66"/>
                  </a:lnTo>
                  <a:lnTo>
                    <a:pt x="71" y="66"/>
                  </a:lnTo>
                  <a:lnTo>
                    <a:pt x="70" y="69"/>
                  </a:lnTo>
                  <a:lnTo>
                    <a:pt x="69" y="70"/>
                  </a:lnTo>
                  <a:lnTo>
                    <a:pt x="68" y="68"/>
                  </a:lnTo>
                  <a:lnTo>
                    <a:pt x="67" y="67"/>
                  </a:lnTo>
                  <a:lnTo>
                    <a:pt x="65" y="67"/>
                  </a:lnTo>
                  <a:lnTo>
                    <a:pt x="65" y="66"/>
                  </a:lnTo>
                  <a:lnTo>
                    <a:pt x="65" y="67"/>
                  </a:lnTo>
                  <a:lnTo>
                    <a:pt x="63" y="67"/>
                  </a:lnTo>
                  <a:lnTo>
                    <a:pt x="63" y="65"/>
                  </a:lnTo>
                  <a:lnTo>
                    <a:pt x="62" y="65"/>
                  </a:lnTo>
                  <a:lnTo>
                    <a:pt x="62" y="62"/>
                  </a:lnTo>
                  <a:lnTo>
                    <a:pt x="63" y="62"/>
                  </a:lnTo>
                  <a:lnTo>
                    <a:pt x="65" y="60"/>
                  </a:lnTo>
                  <a:lnTo>
                    <a:pt x="65" y="59"/>
                  </a:lnTo>
                  <a:lnTo>
                    <a:pt x="63" y="60"/>
                  </a:lnTo>
                  <a:lnTo>
                    <a:pt x="61" y="62"/>
                  </a:lnTo>
                  <a:lnTo>
                    <a:pt x="59" y="62"/>
                  </a:lnTo>
                  <a:lnTo>
                    <a:pt x="58" y="61"/>
                  </a:lnTo>
                  <a:lnTo>
                    <a:pt x="58" y="62"/>
                  </a:lnTo>
                  <a:lnTo>
                    <a:pt x="56" y="62"/>
                  </a:lnTo>
                  <a:lnTo>
                    <a:pt x="54" y="60"/>
                  </a:lnTo>
                  <a:lnTo>
                    <a:pt x="53" y="60"/>
                  </a:lnTo>
                  <a:lnTo>
                    <a:pt x="54" y="60"/>
                  </a:lnTo>
                  <a:lnTo>
                    <a:pt x="56" y="63"/>
                  </a:lnTo>
                  <a:lnTo>
                    <a:pt x="60" y="63"/>
                  </a:lnTo>
                  <a:lnTo>
                    <a:pt x="60" y="65"/>
                  </a:lnTo>
                  <a:lnTo>
                    <a:pt x="60" y="66"/>
                  </a:lnTo>
                  <a:lnTo>
                    <a:pt x="60" y="68"/>
                  </a:lnTo>
                  <a:lnTo>
                    <a:pt x="59" y="69"/>
                  </a:lnTo>
                  <a:lnTo>
                    <a:pt x="59" y="71"/>
                  </a:lnTo>
                  <a:lnTo>
                    <a:pt x="60" y="71"/>
                  </a:lnTo>
                  <a:lnTo>
                    <a:pt x="63" y="72"/>
                  </a:lnTo>
                  <a:lnTo>
                    <a:pt x="63" y="75"/>
                  </a:lnTo>
                  <a:lnTo>
                    <a:pt x="65" y="75"/>
                  </a:lnTo>
                  <a:lnTo>
                    <a:pt x="65" y="74"/>
                  </a:lnTo>
                  <a:lnTo>
                    <a:pt x="66" y="74"/>
                  </a:lnTo>
                  <a:lnTo>
                    <a:pt x="67" y="74"/>
                  </a:lnTo>
                  <a:lnTo>
                    <a:pt x="67" y="75"/>
                  </a:lnTo>
                  <a:lnTo>
                    <a:pt x="69" y="76"/>
                  </a:lnTo>
                  <a:lnTo>
                    <a:pt x="70" y="75"/>
                  </a:lnTo>
                  <a:lnTo>
                    <a:pt x="72" y="75"/>
                  </a:lnTo>
                  <a:lnTo>
                    <a:pt x="74" y="74"/>
                  </a:lnTo>
                  <a:lnTo>
                    <a:pt x="73" y="75"/>
                  </a:lnTo>
                  <a:lnTo>
                    <a:pt x="74" y="77"/>
                  </a:lnTo>
                  <a:lnTo>
                    <a:pt x="72" y="78"/>
                  </a:lnTo>
                  <a:lnTo>
                    <a:pt x="72" y="80"/>
                  </a:lnTo>
                  <a:lnTo>
                    <a:pt x="72" y="81"/>
                  </a:lnTo>
                  <a:lnTo>
                    <a:pt x="74" y="81"/>
                  </a:lnTo>
                  <a:lnTo>
                    <a:pt x="76" y="82"/>
                  </a:lnTo>
                  <a:lnTo>
                    <a:pt x="77" y="81"/>
                  </a:lnTo>
                  <a:lnTo>
                    <a:pt x="77" y="82"/>
                  </a:lnTo>
                  <a:lnTo>
                    <a:pt x="78" y="84"/>
                  </a:lnTo>
                  <a:lnTo>
                    <a:pt x="78" y="86"/>
                  </a:lnTo>
                  <a:lnTo>
                    <a:pt x="77" y="86"/>
                  </a:lnTo>
                  <a:lnTo>
                    <a:pt x="77" y="87"/>
                  </a:lnTo>
                  <a:lnTo>
                    <a:pt x="75" y="87"/>
                  </a:lnTo>
                  <a:lnTo>
                    <a:pt x="74" y="87"/>
                  </a:lnTo>
                  <a:lnTo>
                    <a:pt x="74" y="86"/>
                  </a:lnTo>
                  <a:lnTo>
                    <a:pt x="72" y="84"/>
                  </a:lnTo>
                  <a:lnTo>
                    <a:pt x="70" y="84"/>
                  </a:lnTo>
                  <a:lnTo>
                    <a:pt x="68" y="83"/>
                  </a:lnTo>
                  <a:lnTo>
                    <a:pt x="65" y="82"/>
                  </a:lnTo>
                  <a:lnTo>
                    <a:pt x="63" y="82"/>
                  </a:lnTo>
                  <a:lnTo>
                    <a:pt x="60" y="82"/>
                  </a:lnTo>
                  <a:lnTo>
                    <a:pt x="59" y="79"/>
                  </a:lnTo>
                  <a:lnTo>
                    <a:pt x="57" y="78"/>
                  </a:lnTo>
                  <a:lnTo>
                    <a:pt x="54" y="77"/>
                  </a:lnTo>
                  <a:lnTo>
                    <a:pt x="53" y="77"/>
                  </a:lnTo>
                  <a:lnTo>
                    <a:pt x="52" y="76"/>
                  </a:lnTo>
                  <a:lnTo>
                    <a:pt x="48" y="76"/>
                  </a:lnTo>
                  <a:lnTo>
                    <a:pt x="47" y="75"/>
                  </a:lnTo>
                  <a:lnTo>
                    <a:pt x="45" y="76"/>
                  </a:lnTo>
                  <a:lnTo>
                    <a:pt x="42" y="74"/>
                  </a:lnTo>
                  <a:lnTo>
                    <a:pt x="41" y="74"/>
                  </a:lnTo>
                  <a:lnTo>
                    <a:pt x="42" y="74"/>
                  </a:lnTo>
                  <a:lnTo>
                    <a:pt x="41" y="72"/>
                  </a:lnTo>
                  <a:lnTo>
                    <a:pt x="42" y="72"/>
                  </a:lnTo>
                  <a:lnTo>
                    <a:pt x="41" y="71"/>
                  </a:lnTo>
                  <a:lnTo>
                    <a:pt x="42" y="69"/>
                  </a:lnTo>
                  <a:lnTo>
                    <a:pt x="42" y="68"/>
                  </a:lnTo>
                  <a:lnTo>
                    <a:pt x="41" y="68"/>
                  </a:lnTo>
                  <a:lnTo>
                    <a:pt x="42" y="68"/>
                  </a:lnTo>
                  <a:lnTo>
                    <a:pt x="40" y="70"/>
                  </a:lnTo>
                  <a:lnTo>
                    <a:pt x="40" y="71"/>
                  </a:lnTo>
                  <a:lnTo>
                    <a:pt x="40" y="73"/>
                  </a:lnTo>
                  <a:lnTo>
                    <a:pt x="39" y="74"/>
                  </a:lnTo>
                  <a:lnTo>
                    <a:pt x="39" y="75"/>
                  </a:lnTo>
                  <a:lnTo>
                    <a:pt x="37" y="74"/>
                  </a:lnTo>
                  <a:lnTo>
                    <a:pt x="36" y="74"/>
                  </a:lnTo>
                  <a:lnTo>
                    <a:pt x="37" y="72"/>
                  </a:lnTo>
                  <a:lnTo>
                    <a:pt x="36" y="73"/>
                  </a:lnTo>
                  <a:lnTo>
                    <a:pt x="31" y="72"/>
                  </a:lnTo>
                  <a:lnTo>
                    <a:pt x="31" y="71"/>
                  </a:lnTo>
                  <a:lnTo>
                    <a:pt x="30" y="71"/>
                  </a:lnTo>
                  <a:lnTo>
                    <a:pt x="30" y="72"/>
                  </a:lnTo>
                  <a:lnTo>
                    <a:pt x="28" y="72"/>
                  </a:lnTo>
                  <a:lnTo>
                    <a:pt x="26" y="70"/>
                  </a:lnTo>
                  <a:lnTo>
                    <a:pt x="25" y="70"/>
                  </a:lnTo>
                  <a:lnTo>
                    <a:pt x="24" y="67"/>
                  </a:lnTo>
                  <a:lnTo>
                    <a:pt x="24" y="70"/>
                  </a:lnTo>
                  <a:lnTo>
                    <a:pt x="22" y="71"/>
                  </a:lnTo>
                  <a:lnTo>
                    <a:pt x="21" y="72"/>
                  </a:lnTo>
                  <a:lnTo>
                    <a:pt x="19" y="70"/>
                  </a:lnTo>
                  <a:lnTo>
                    <a:pt x="18" y="70"/>
                  </a:lnTo>
                  <a:lnTo>
                    <a:pt x="17" y="70"/>
                  </a:lnTo>
                  <a:lnTo>
                    <a:pt x="10" y="48"/>
                  </a:lnTo>
                  <a:lnTo>
                    <a:pt x="12" y="48"/>
                  </a:lnTo>
                  <a:lnTo>
                    <a:pt x="12" y="50"/>
                  </a:lnTo>
                  <a:lnTo>
                    <a:pt x="12" y="52"/>
                  </a:lnTo>
                  <a:lnTo>
                    <a:pt x="12" y="53"/>
                  </a:lnTo>
                  <a:lnTo>
                    <a:pt x="13" y="54"/>
                  </a:lnTo>
                  <a:lnTo>
                    <a:pt x="13" y="53"/>
                  </a:lnTo>
                  <a:lnTo>
                    <a:pt x="12" y="52"/>
                  </a:lnTo>
                  <a:lnTo>
                    <a:pt x="12" y="50"/>
                  </a:lnTo>
                  <a:lnTo>
                    <a:pt x="13" y="50"/>
                  </a:lnTo>
                  <a:lnTo>
                    <a:pt x="13" y="48"/>
                  </a:lnTo>
                  <a:lnTo>
                    <a:pt x="17" y="50"/>
                  </a:lnTo>
                  <a:lnTo>
                    <a:pt x="19" y="48"/>
                  </a:lnTo>
                  <a:lnTo>
                    <a:pt x="17" y="50"/>
                  </a:lnTo>
                  <a:lnTo>
                    <a:pt x="15" y="47"/>
                  </a:lnTo>
                  <a:lnTo>
                    <a:pt x="12" y="46"/>
                  </a:lnTo>
                  <a:lnTo>
                    <a:pt x="12" y="45"/>
                  </a:lnTo>
                  <a:lnTo>
                    <a:pt x="11" y="46"/>
                  </a:lnTo>
                  <a:lnTo>
                    <a:pt x="11" y="45"/>
                  </a:lnTo>
                  <a:lnTo>
                    <a:pt x="10" y="46"/>
                  </a:lnTo>
                  <a:lnTo>
                    <a:pt x="9" y="46"/>
                  </a:lnTo>
                  <a:lnTo>
                    <a:pt x="8" y="43"/>
                  </a:lnTo>
                  <a:lnTo>
                    <a:pt x="7" y="43"/>
                  </a:lnTo>
                  <a:lnTo>
                    <a:pt x="7" y="41"/>
                  </a:lnTo>
                  <a:lnTo>
                    <a:pt x="6" y="41"/>
                  </a:lnTo>
                  <a:lnTo>
                    <a:pt x="5" y="41"/>
                  </a:lnTo>
                  <a:lnTo>
                    <a:pt x="6" y="39"/>
                  </a:lnTo>
                  <a:lnTo>
                    <a:pt x="5" y="41"/>
                  </a:lnTo>
                  <a:lnTo>
                    <a:pt x="4" y="39"/>
                  </a:lnTo>
                  <a:lnTo>
                    <a:pt x="3" y="39"/>
                  </a:lnTo>
                  <a:lnTo>
                    <a:pt x="2" y="38"/>
                  </a:lnTo>
                  <a:lnTo>
                    <a:pt x="2" y="37"/>
                  </a:lnTo>
                  <a:lnTo>
                    <a:pt x="3" y="35"/>
                  </a:lnTo>
                  <a:lnTo>
                    <a:pt x="4" y="34"/>
                  </a:lnTo>
                  <a:lnTo>
                    <a:pt x="3" y="33"/>
                  </a:lnTo>
                  <a:lnTo>
                    <a:pt x="4" y="31"/>
                  </a:lnTo>
                  <a:lnTo>
                    <a:pt x="4" y="32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9" y="32"/>
                  </a:lnTo>
                  <a:lnTo>
                    <a:pt x="10" y="34"/>
                  </a:lnTo>
                  <a:lnTo>
                    <a:pt x="11" y="35"/>
                  </a:lnTo>
                  <a:lnTo>
                    <a:pt x="12" y="34"/>
                  </a:lnTo>
                  <a:lnTo>
                    <a:pt x="11" y="33"/>
                  </a:lnTo>
                  <a:lnTo>
                    <a:pt x="10" y="31"/>
                  </a:lnTo>
                  <a:lnTo>
                    <a:pt x="12" y="31"/>
                  </a:lnTo>
                  <a:lnTo>
                    <a:pt x="15" y="31"/>
                  </a:lnTo>
                  <a:lnTo>
                    <a:pt x="18" y="29"/>
                  </a:lnTo>
                  <a:lnTo>
                    <a:pt x="18" y="30"/>
                  </a:lnTo>
                  <a:lnTo>
                    <a:pt x="19" y="31"/>
                  </a:lnTo>
                  <a:lnTo>
                    <a:pt x="19" y="30"/>
                  </a:lnTo>
                  <a:lnTo>
                    <a:pt x="21" y="30"/>
                  </a:lnTo>
                  <a:lnTo>
                    <a:pt x="23" y="32"/>
                  </a:lnTo>
                  <a:lnTo>
                    <a:pt x="27" y="32"/>
                  </a:lnTo>
                  <a:lnTo>
                    <a:pt x="26" y="30"/>
                  </a:lnTo>
                  <a:lnTo>
                    <a:pt x="23" y="31"/>
                  </a:lnTo>
                  <a:lnTo>
                    <a:pt x="22" y="29"/>
                  </a:lnTo>
                  <a:lnTo>
                    <a:pt x="20" y="30"/>
                  </a:lnTo>
                  <a:lnTo>
                    <a:pt x="19" y="29"/>
                  </a:lnTo>
                  <a:lnTo>
                    <a:pt x="19" y="27"/>
                  </a:lnTo>
                  <a:lnTo>
                    <a:pt x="17" y="27"/>
                  </a:lnTo>
                  <a:lnTo>
                    <a:pt x="15" y="28"/>
                  </a:lnTo>
                  <a:lnTo>
                    <a:pt x="14" y="29"/>
                  </a:lnTo>
                  <a:lnTo>
                    <a:pt x="13" y="29"/>
                  </a:lnTo>
                  <a:lnTo>
                    <a:pt x="10" y="29"/>
                  </a:lnTo>
                  <a:lnTo>
                    <a:pt x="9" y="27"/>
                  </a:lnTo>
                  <a:lnTo>
                    <a:pt x="8" y="24"/>
                  </a:lnTo>
                  <a:lnTo>
                    <a:pt x="8" y="27"/>
                  </a:lnTo>
                  <a:lnTo>
                    <a:pt x="7" y="27"/>
                  </a:lnTo>
                  <a:lnTo>
                    <a:pt x="6" y="26"/>
                  </a:lnTo>
                  <a:lnTo>
                    <a:pt x="5" y="26"/>
                  </a:lnTo>
                  <a:lnTo>
                    <a:pt x="4" y="27"/>
                  </a:lnTo>
                  <a:lnTo>
                    <a:pt x="4" y="29"/>
                  </a:lnTo>
                  <a:lnTo>
                    <a:pt x="2" y="29"/>
                  </a:lnTo>
                  <a:lnTo>
                    <a:pt x="1" y="28"/>
                  </a:lnTo>
                  <a:lnTo>
                    <a:pt x="2" y="26"/>
                  </a:lnTo>
                  <a:lnTo>
                    <a:pt x="1" y="27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1" y="21"/>
                  </a:lnTo>
                  <a:lnTo>
                    <a:pt x="2" y="20"/>
                  </a:lnTo>
                  <a:lnTo>
                    <a:pt x="2" y="21"/>
                  </a:lnTo>
                  <a:lnTo>
                    <a:pt x="1" y="20"/>
                  </a:lnTo>
                  <a:lnTo>
                    <a:pt x="1" y="18"/>
                  </a:lnTo>
                  <a:lnTo>
                    <a:pt x="2" y="17"/>
                  </a:lnTo>
                  <a:lnTo>
                    <a:pt x="3" y="18"/>
                  </a:lnTo>
                  <a:lnTo>
                    <a:pt x="4" y="19"/>
                  </a:lnTo>
                  <a:lnTo>
                    <a:pt x="4" y="18"/>
                  </a:lnTo>
                  <a:lnTo>
                    <a:pt x="3" y="17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7" y="15"/>
                  </a:lnTo>
                  <a:lnTo>
                    <a:pt x="8" y="17"/>
                  </a:lnTo>
                  <a:lnTo>
                    <a:pt x="8" y="16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8" y="15"/>
                  </a:lnTo>
                  <a:lnTo>
                    <a:pt x="7" y="15"/>
                  </a:lnTo>
                  <a:lnTo>
                    <a:pt x="7" y="14"/>
                  </a:lnTo>
                  <a:lnTo>
                    <a:pt x="5" y="14"/>
                  </a:lnTo>
                  <a:lnTo>
                    <a:pt x="5" y="13"/>
                  </a:lnTo>
                  <a:lnTo>
                    <a:pt x="5" y="12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13"/>
                  </a:lnTo>
                  <a:lnTo>
                    <a:pt x="3" y="13"/>
                  </a:lnTo>
                  <a:lnTo>
                    <a:pt x="2" y="12"/>
                  </a:lnTo>
                  <a:lnTo>
                    <a:pt x="2" y="9"/>
                  </a:lnTo>
                  <a:lnTo>
                    <a:pt x="2" y="8"/>
                  </a:lnTo>
                  <a:lnTo>
                    <a:pt x="2" y="7"/>
                  </a:lnTo>
                  <a:lnTo>
                    <a:pt x="4" y="6"/>
                  </a:lnTo>
                  <a:lnTo>
                    <a:pt x="3" y="5"/>
                  </a:lnTo>
                  <a:lnTo>
                    <a:pt x="3" y="2"/>
                  </a:lnTo>
                  <a:lnTo>
                    <a:pt x="5" y="2"/>
                  </a:lnTo>
                  <a:lnTo>
                    <a:pt x="5" y="3"/>
                  </a:lnTo>
                  <a:lnTo>
                    <a:pt x="7" y="1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3" y="1"/>
                  </a:lnTo>
                  <a:lnTo>
                    <a:pt x="15" y="1"/>
                  </a:lnTo>
                  <a:lnTo>
                    <a:pt x="16" y="0"/>
                  </a:lnTo>
                  <a:lnTo>
                    <a:pt x="18" y="1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4" y="0"/>
                  </a:lnTo>
                  <a:lnTo>
                    <a:pt x="25" y="2"/>
                  </a:lnTo>
                  <a:lnTo>
                    <a:pt x="27" y="0"/>
                  </a:lnTo>
                  <a:lnTo>
                    <a:pt x="28" y="2"/>
                  </a:lnTo>
                  <a:lnTo>
                    <a:pt x="34" y="2"/>
                  </a:lnTo>
                  <a:lnTo>
                    <a:pt x="36" y="3"/>
                  </a:lnTo>
                  <a:lnTo>
                    <a:pt x="38" y="2"/>
                  </a:lnTo>
                  <a:lnTo>
                    <a:pt x="38" y="3"/>
                  </a:lnTo>
                  <a:lnTo>
                    <a:pt x="40" y="3"/>
                  </a:lnTo>
                  <a:lnTo>
                    <a:pt x="41" y="4"/>
                  </a:lnTo>
                  <a:lnTo>
                    <a:pt x="40" y="4"/>
                  </a:lnTo>
                  <a:lnTo>
                    <a:pt x="38" y="5"/>
                  </a:lnTo>
                  <a:lnTo>
                    <a:pt x="37" y="6"/>
                  </a:lnTo>
                  <a:lnTo>
                    <a:pt x="36" y="7"/>
                  </a:lnTo>
                  <a:lnTo>
                    <a:pt x="34" y="7"/>
                  </a:lnTo>
                  <a:lnTo>
                    <a:pt x="32" y="6"/>
                  </a:lnTo>
                  <a:lnTo>
                    <a:pt x="32" y="5"/>
                  </a:lnTo>
                  <a:lnTo>
                    <a:pt x="30" y="5"/>
                  </a:lnTo>
                  <a:lnTo>
                    <a:pt x="29" y="5"/>
                  </a:lnTo>
                  <a:lnTo>
                    <a:pt x="28" y="5"/>
                  </a:lnTo>
                  <a:lnTo>
                    <a:pt x="28" y="4"/>
                  </a:lnTo>
                  <a:lnTo>
                    <a:pt x="27" y="3"/>
                  </a:lnTo>
                  <a:lnTo>
                    <a:pt x="27" y="4"/>
                  </a:lnTo>
                  <a:lnTo>
                    <a:pt x="28" y="6"/>
                  </a:lnTo>
                  <a:lnTo>
                    <a:pt x="26" y="6"/>
                  </a:lnTo>
                  <a:lnTo>
                    <a:pt x="25" y="6"/>
                  </a:lnTo>
                  <a:lnTo>
                    <a:pt x="25" y="7"/>
                  </a:lnTo>
                  <a:lnTo>
                    <a:pt x="22" y="6"/>
                  </a:lnTo>
                  <a:lnTo>
                    <a:pt x="21" y="8"/>
                  </a:lnTo>
                  <a:lnTo>
                    <a:pt x="20" y="8"/>
                  </a:lnTo>
                  <a:lnTo>
                    <a:pt x="20" y="11"/>
                  </a:lnTo>
                  <a:lnTo>
                    <a:pt x="21" y="8"/>
                  </a:lnTo>
                  <a:lnTo>
                    <a:pt x="22" y="7"/>
                  </a:lnTo>
                  <a:lnTo>
                    <a:pt x="24" y="8"/>
                  </a:lnTo>
                  <a:lnTo>
                    <a:pt x="25" y="8"/>
                  </a:lnTo>
                  <a:lnTo>
                    <a:pt x="26" y="8"/>
                  </a:lnTo>
                  <a:lnTo>
                    <a:pt x="27" y="7"/>
                  </a:lnTo>
                  <a:lnTo>
                    <a:pt x="29" y="6"/>
                  </a:lnTo>
                  <a:lnTo>
                    <a:pt x="30" y="6"/>
                  </a:lnTo>
                  <a:lnTo>
                    <a:pt x="31" y="6"/>
                  </a:lnTo>
                  <a:lnTo>
                    <a:pt x="31" y="8"/>
                  </a:lnTo>
                  <a:lnTo>
                    <a:pt x="33" y="8"/>
                  </a:lnTo>
                  <a:lnTo>
                    <a:pt x="33" y="9"/>
                  </a:lnTo>
                  <a:lnTo>
                    <a:pt x="33" y="10"/>
                  </a:lnTo>
                  <a:lnTo>
                    <a:pt x="33" y="9"/>
                  </a:lnTo>
                  <a:lnTo>
                    <a:pt x="36" y="9"/>
                  </a:lnTo>
                  <a:lnTo>
                    <a:pt x="36" y="11"/>
                  </a:lnTo>
                  <a:lnTo>
                    <a:pt x="37" y="10"/>
                  </a:lnTo>
                  <a:lnTo>
                    <a:pt x="38" y="11"/>
                  </a:lnTo>
                  <a:lnTo>
                    <a:pt x="37" y="12"/>
                  </a:lnTo>
                  <a:lnTo>
                    <a:pt x="38" y="14"/>
                  </a:lnTo>
                  <a:lnTo>
                    <a:pt x="37" y="12"/>
                  </a:lnTo>
                  <a:lnTo>
                    <a:pt x="39" y="11"/>
                  </a:lnTo>
                  <a:lnTo>
                    <a:pt x="37" y="9"/>
                  </a:lnTo>
                  <a:lnTo>
                    <a:pt x="39" y="8"/>
                  </a:lnTo>
                  <a:lnTo>
                    <a:pt x="40" y="7"/>
                  </a:lnTo>
                  <a:lnTo>
                    <a:pt x="42" y="8"/>
                  </a:lnTo>
                  <a:lnTo>
                    <a:pt x="43" y="11"/>
                  </a:lnTo>
                  <a:lnTo>
                    <a:pt x="45" y="11"/>
                  </a:lnTo>
                  <a:lnTo>
                    <a:pt x="47" y="11"/>
                  </a:lnTo>
                  <a:lnTo>
                    <a:pt x="49" y="12"/>
                  </a:lnTo>
                  <a:lnTo>
                    <a:pt x="49" y="13"/>
                  </a:lnTo>
                  <a:lnTo>
                    <a:pt x="47" y="14"/>
                  </a:lnTo>
                  <a:lnTo>
                    <a:pt x="47" y="16"/>
                  </a:lnTo>
                  <a:lnTo>
                    <a:pt x="46" y="17"/>
                  </a:lnTo>
                  <a:lnTo>
                    <a:pt x="45" y="17"/>
                  </a:lnTo>
                  <a:lnTo>
                    <a:pt x="45" y="15"/>
                  </a:lnTo>
                  <a:lnTo>
                    <a:pt x="43" y="15"/>
                  </a:lnTo>
                  <a:lnTo>
                    <a:pt x="44" y="17"/>
                  </a:lnTo>
                  <a:lnTo>
                    <a:pt x="42" y="18"/>
                  </a:lnTo>
                  <a:lnTo>
                    <a:pt x="39" y="18"/>
                  </a:lnTo>
                  <a:lnTo>
                    <a:pt x="40" y="19"/>
                  </a:lnTo>
                  <a:lnTo>
                    <a:pt x="42" y="19"/>
                  </a:lnTo>
                  <a:lnTo>
                    <a:pt x="42" y="20"/>
                  </a:lnTo>
                  <a:lnTo>
                    <a:pt x="41" y="21"/>
                  </a:lnTo>
                  <a:lnTo>
                    <a:pt x="41" y="22"/>
                  </a:lnTo>
                  <a:lnTo>
                    <a:pt x="42" y="21"/>
                  </a:lnTo>
                  <a:lnTo>
                    <a:pt x="43" y="21"/>
                  </a:lnTo>
                  <a:lnTo>
                    <a:pt x="43" y="20"/>
                  </a:lnTo>
                  <a:lnTo>
                    <a:pt x="45" y="19"/>
                  </a:lnTo>
                  <a:lnTo>
                    <a:pt x="45" y="18"/>
                  </a:lnTo>
                  <a:lnTo>
                    <a:pt x="48" y="19"/>
                  </a:lnTo>
                  <a:lnTo>
                    <a:pt x="48" y="20"/>
                  </a:lnTo>
                  <a:lnTo>
                    <a:pt x="48" y="21"/>
                  </a:lnTo>
                  <a:lnTo>
                    <a:pt x="49" y="21"/>
                  </a:lnTo>
                  <a:lnTo>
                    <a:pt x="49" y="18"/>
                  </a:lnTo>
                  <a:lnTo>
                    <a:pt x="50" y="17"/>
                  </a:lnTo>
                  <a:lnTo>
                    <a:pt x="50" y="18"/>
                  </a:lnTo>
                  <a:lnTo>
                    <a:pt x="51" y="20"/>
                  </a:lnTo>
                  <a:lnTo>
                    <a:pt x="51" y="24"/>
                  </a:lnTo>
                  <a:lnTo>
                    <a:pt x="50" y="24"/>
                  </a:lnTo>
                  <a:lnTo>
                    <a:pt x="50" y="26"/>
                  </a:lnTo>
                  <a:lnTo>
                    <a:pt x="49" y="26"/>
                  </a:lnTo>
                  <a:lnTo>
                    <a:pt x="50" y="27"/>
                  </a:lnTo>
                  <a:lnTo>
                    <a:pt x="48" y="28"/>
                  </a:lnTo>
                  <a:lnTo>
                    <a:pt x="47" y="28"/>
                  </a:lnTo>
                  <a:lnTo>
                    <a:pt x="47" y="27"/>
                  </a:lnTo>
                  <a:lnTo>
                    <a:pt x="47" y="28"/>
                  </a:lnTo>
                  <a:lnTo>
                    <a:pt x="50" y="28"/>
                  </a:lnTo>
                  <a:lnTo>
                    <a:pt x="50" y="30"/>
                  </a:lnTo>
                  <a:lnTo>
                    <a:pt x="50" y="31"/>
                  </a:lnTo>
                  <a:lnTo>
                    <a:pt x="48" y="32"/>
                  </a:lnTo>
                  <a:lnTo>
                    <a:pt x="50" y="32"/>
                  </a:lnTo>
                  <a:lnTo>
                    <a:pt x="50" y="33"/>
                  </a:lnTo>
                  <a:lnTo>
                    <a:pt x="51" y="34"/>
                  </a:lnTo>
                  <a:lnTo>
                    <a:pt x="51" y="35"/>
                  </a:lnTo>
                  <a:lnTo>
                    <a:pt x="53" y="36"/>
                  </a:lnTo>
                  <a:lnTo>
                    <a:pt x="53" y="35"/>
                  </a:lnTo>
                  <a:lnTo>
                    <a:pt x="52" y="34"/>
                  </a:lnTo>
                  <a:lnTo>
                    <a:pt x="52" y="33"/>
                  </a:lnTo>
                  <a:lnTo>
                    <a:pt x="51" y="32"/>
                  </a:lnTo>
                  <a:lnTo>
                    <a:pt x="51" y="30"/>
                  </a:lnTo>
                  <a:lnTo>
                    <a:pt x="51" y="29"/>
                  </a:lnTo>
                  <a:lnTo>
                    <a:pt x="52" y="29"/>
                  </a:lnTo>
                  <a:lnTo>
                    <a:pt x="53" y="29"/>
                  </a:lnTo>
                  <a:lnTo>
                    <a:pt x="51" y="27"/>
                  </a:lnTo>
                  <a:lnTo>
                    <a:pt x="52" y="27"/>
                  </a:lnTo>
                  <a:lnTo>
                    <a:pt x="53" y="26"/>
                  </a:lnTo>
                  <a:lnTo>
                    <a:pt x="53" y="23"/>
                  </a:lnTo>
                  <a:lnTo>
                    <a:pt x="53" y="21"/>
                  </a:lnTo>
                  <a:lnTo>
                    <a:pt x="53" y="18"/>
                  </a:lnTo>
                  <a:lnTo>
                    <a:pt x="54" y="18"/>
                  </a:lnTo>
                  <a:lnTo>
                    <a:pt x="55" y="18"/>
                  </a:lnTo>
                  <a:lnTo>
                    <a:pt x="56" y="20"/>
                  </a:lnTo>
                  <a:lnTo>
                    <a:pt x="57" y="21"/>
                  </a:lnTo>
                  <a:lnTo>
                    <a:pt x="59" y="21"/>
                  </a:lnTo>
                  <a:lnTo>
                    <a:pt x="58" y="23"/>
                  </a:lnTo>
                  <a:lnTo>
                    <a:pt x="59" y="27"/>
                  </a:lnTo>
                  <a:lnTo>
                    <a:pt x="59" y="26"/>
                  </a:lnTo>
                  <a:lnTo>
                    <a:pt x="59" y="23"/>
                  </a:lnTo>
                  <a:lnTo>
                    <a:pt x="60" y="23"/>
                  </a:lnTo>
                  <a:lnTo>
                    <a:pt x="60" y="22"/>
                  </a:lnTo>
                  <a:lnTo>
                    <a:pt x="61" y="21"/>
                  </a:lnTo>
                  <a:lnTo>
                    <a:pt x="63" y="23"/>
                  </a:lnTo>
                  <a:lnTo>
                    <a:pt x="63" y="22"/>
                  </a:lnTo>
                  <a:lnTo>
                    <a:pt x="62" y="21"/>
                  </a:lnTo>
                  <a:lnTo>
                    <a:pt x="61" y="20"/>
                  </a:lnTo>
                  <a:lnTo>
                    <a:pt x="59" y="20"/>
                  </a:lnTo>
                  <a:lnTo>
                    <a:pt x="57" y="18"/>
                  </a:lnTo>
                  <a:lnTo>
                    <a:pt x="58" y="18"/>
                  </a:lnTo>
                  <a:lnTo>
                    <a:pt x="59" y="17"/>
                  </a:lnTo>
                  <a:lnTo>
                    <a:pt x="57" y="17"/>
                  </a:lnTo>
                  <a:lnTo>
                    <a:pt x="56" y="17"/>
                  </a:lnTo>
                  <a:lnTo>
                    <a:pt x="57" y="15"/>
                  </a:lnTo>
                  <a:lnTo>
                    <a:pt x="55" y="14"/>
                  </a:lnTo>
                  <a:lnTo>
                    <a:pt x="54" y="14"/>
                  </a:lnTo>
                  <a:lnTo>
                    <a:pt x="54" y="12"/>
                  </a:lnTo>
                  <a:lnTo>
                    <a:pt x="54" y="11"/>
                  </a:lnTo>
                  <a:lnTo>
                    <a:pt x="53" y="8"/>
                  </a:lnTo>
                  <a:lnTo>
                    <a:pt x="54" y="9"/>
                  </a:lnTo>
                  <a:lnTo>
                    <a:pt x="54" y="8"/>
                  </a:lnTo>
                  <a:lnTo>
                    <a:pt x="55" y="8"/>
                  </a:lnTo>
                  <a:lnTo>
                    <a:pt x="60" y="9"/>
                  </a:lnTo>
                  <a:lnTo>
                    <a:pt x="62" y="11"/>
                  </a:lnTo>
                  <a:lnTo>
                    <a:pt x="63" y="10"/>
                  </a:lnTo>
                  <a:lnTo>
                    <a:pt x="61" y="10"/>
                  </a:lnTo>
                  <a:lnTo>
                    <a:pt x="60" y="9"/>
                  </a:lnTo>
                  <a:lnTo>
                    <a:pt x="66" y="9"/>
                  </a:lnTo>
                  <a:lnTo>
                    <a:pt x="73" y="10"/>
                  </a:lnTo>
                  <a:lnTo>
                    <a:pt x="75" y="10"/>
                  </a:lnTo>
                  <a:lnTo>
                    <a:pt x="79" y="11"/>
                  </a:lnTo>
                  <a:lnTo>
                    <a:pt x="81" y="13"/>
                  </a:lnTo>
                  <a:lnTo>
                    <a:pt x="81" y="15"/>
                  </a:lnTo>
                  <a:lnTo>
                    <a:pt x="81" y="17"/>
                  </a:lnTo>
                  <a:lnTo>
                    <a:pt x="80" y="18"/>
                  </a:lnTo>
                  <a:lnTo>
                    <a:pt x="79" y="17"/>
                  </a:lnTo>
                  <a:lnTo>
                    <a:pt x="80" y="15"/>
                  </a:lnTo>
                  <a:lnTo>
                    <a:pt x="78" y="16"/>
                  </a:lnTo>
                  <a:lnTo>
                    <a:pt x="76" y="16"/>
                  </a:lnTo>
                  <a:lnTo>
                    <a:pt x="75" y="17"/>
                  </a:lnTo>
                  <a:lnTo>
                    <a:pt x="74" y="16"/>
                  </a:lnTo>
                  <a:lnTo>
                    <a:pt x="74" y="15"/>
                  </a:lnTo>
                  <a:lnTo>
                    <a:pt x="75" y="13"/>
                  </a:lnTo>
                  <a:lnTo>
                    <a:pt x="75" y="12"/>
                  </a:lnTo>
                  <a:lnTo>
                    <a:pt x="75" y="11"/>
                  </a:lnTo>
                  <a:lnTo>
                    <a:pt x="74" y="12"/>
                  </a:lnTo>
                  <a:lnTo>
                    <a:pt x="69" y="11"/>
                  </a:lnTo>
                  <a:lnTo>
                    <a:pt x="70" y="12"/>
                  </a:lnTo>
                  <a:lnTo>
                    <a:pt x="71" y="13"/>
                  </a:lnTo>
                  <a:lnTo>
                    <a:pt x="71" y="14"/>
                  </a:lnTo>
                  <a:lnTo>
                    <a:pt x="72" y="14"/>
                  </a:lnTo>
                  <a:lnTo>
                    <a:pt x="72" y="15"/>
                  </a:lnTo>
                  <a:lnTo>
                    <a:pt x="72" y="16"/>
                  </a:lnTo>
                  <a:lnTo>
                    <a:pt x="72" y="17"/>
                  </a:lnTo>
                  <a:lnTo>
                    <a:pt x="72" y="18"/>
                  </a:lnTo>
                  <a:lnTo>
                    <a:pt x="69" y="19"/>
                  </a:lnTo>
                  <a:lnTo>
                    <a:pt x="69" y="20"/>
                  </a:lnTo>
                  <a:lnTo>
                    <a:pt x="70" y="20"/>
                  </a:lnTo>
                  <a:lnTo>
                    <a:pt x="71" y="20"/>
                  </a:lnTo>
                  <a:lnTo>
                    <a:pt x="71" y="22"/>
                  </a:lnTo>
                  <a:lnTo>
                    <a:pt x="69" y="24"/>
                  </a:lnTo>
                  <a:lnTo>
                    <a:pt x="71" y="24"/>
                  </a:lnTo>
                  <a:lnTo>
                    <a:pt x="72" y="27"/>
                  </a:lnTo>
                  <a:lnTo>
                    <a:pt x="72" y="28"/>
                  </a:lnTo>
                  <a:lnTo>
                    <a:pt x="72" y="29"/>
                  </a:lnTo>
                  <a:lnTo>
                    <a:pt x="74" y="28"/>
                  </a:lnTo>
                  <a:lnTo>
                    <a:pt x="75" y="29"/>
                  </a:lnTo>
                  <a:lnTo>
                    <a:pt x="74" y="29"/>
                  </a:lnTo>
                  <a:lnTo>
                    <a:pt x="73" y="29"/>
                  </a:lnTo>
                  <a:lnTo>
                    <a:pt x="74" y="32"/>
                  </a:lnTo>
                  <a:lnTo>
                    <a:pt x="72" y="32"/>
                  </a:lnTo>
                  <a:lnTo>
                    <a:pt x="71" y="32"/>
                  </a:lnTo>
                  <a:lnTo>
                    <a:pt x="71" y="34"/>
                  </a:lnTo>
                  <a:lnTo>
                    <a:pt x="73" y="35"/>
                  </a:lnTo>
                  <a:lnTo>
                    <a:pt x="72" y="36"/>
                  </a:lnTo>
                  <a:lnTo>
                    <a:pt x="72" y="37"/>
                  </a:lnTo>
                  <a:lnTo>
                    <a:pt x="71" y="37"/>
                  </a:lnTo>
                  <a:lnTo>
                    <a:pt x="71" y="38"/>
                  </a:lnTo>
                  <a:lnTo>
                    <a:pt x="72" y="38"/>
                  </a:lnTo>
                  <a:lnTo>
                    <a:pt x="71" y="38"/>
                  </a:lnTo>
                  <a:lnTo>
                    <a:pt x="71" y="39"/>
                  </a:lnTo>
                  <a:lnTo>
                    <a:pt x="70" y="39"/>
                  </a:lnTo>
                  <a:lnTo>
                    <a:pt x="71" y="40"/>
                  </a:lnTo>
                  <a:lnTo>
                    <a:pt x="70" y="41"/>
                  </a:lnTo>
                  <a:lnTo>
                    <a:pt x="69" y="41"/>
                  </a:lnTo>
                  <a:lnTo>
                    <a:pt x="68" y="42"/>
                  </a:lnTo>
                  <a:lnTo>
                    <a:pt x="69" y="42"/>
                  </a:lnTo>
                  <a:lnTo>
                    <a:pt x="71" y="42"/>
                  </a:lnTo>
                  <a:lnTo>
                    <a:pt x="71" y="41"/>
                  </a:lnTo>
                  <a:lnTo>
                    <a:pt x="72" y="41"/>
                  </a:lnTo>
                  <a:lnTo>
                    <a:pt x="72" y="42"/>
                  </a:lnTo>
                  <a:lnTo>
                    <a:pt x="72" y="39"/>
                  </a:lnTo>
                  <a:lnTo>
                    <a:pt x="74" y="39"/>
                  </a:lnTo>
                  <a:lnTo>
                    <a:pt x="74" y="41"/>
                  </a:lnTo>
                  <a:lnTo>
                    <a:pt x="74" y="42"/>
                  </a:lnTo>
                  <a:lnTo>
                    <a:pt x="75" y="43"/>
                  </a:lnTo>
                  <a:lnTo>
                    <a:pt x="75" y="41"/>
                  </a:lnTo>
                  <a:lnTo>
                    <a:pt x="76" y="41"/>
                  </a:lnTo>
                  <a:lnTo>
                    <a:pt x="76" y="44"/>
                  </a:lnTo>
                  <a:lnTo>
                    <a:pt x="77" y="44"/>
                  </a:lnTo>
                  <a:lnTo>
                    <a:pt x="77" y="42"/>
                  </a:lnTo>
                  <a:lnTo>
                    <a:pt x="77" y="41"/>
                  </a:lnTo>
                  <a:lnTo>
                    <a:pt x="76" y="40"/>
                  </a:lnTo>
                  <a:lnTo>
                    <a:pt x="77" y="40"/>
                  </a:lnTo>
                  <a:lnTo>
                    <a:pt x="78" y="40"/>
                  </a:lnTo>
                  <a:lnTo>
                    <a:pt x="80" y="39"/>
                  </a:lnTo>
                  <a:lnTo>
                    <a:pt x="80" y="40"/>
                  </a:lnTo>
                  <a:lnTo>
                    <a:pt x="83" y="41"/>
                  </a:lnTo>
                  <a:lnTo>
                    <a:pt x="83" y="40"/>
                  </a:lnTo>
                  <a:lnTo>
                    <a:pt x="83" y="39"/>
                  </a:lnTo>
                  <a:lnTo>
                    <a:pt x="85" y="37"/>
                  </a:lnTo>
                  <a:lnTo>
                    <a:pt x="85" y="35"/>
                  </a:lnTo>
                  <a:lnTo>
                    <a:pt x="84" y="35"/>
                  </a:lnTo>
                  <a:lnTo>
                    <a:pt x="82" y="33"/>
                  </a:lnTo>
                  <a:lnTo>
                    <a:pt x="85" y="32"/>
                  </a:lnTo>
                  <a:lnTo>
                    <a:pt x="87" y="35"/>
                  </a:lnTo>
                  <a:lnTo>
                    <a:pt x="88" y="36"/>
                  </a:lnTo>
                  <a:lnTo>
                    <a:pt x="90" y="37"/>
                  </a:lnTo>
                  <a:lnTo>
                    <a:pt x="90" y="38"/>
                  </a:lnTo>
                  <a:lnTo>
                    <a:pt x="87" y="39"/>
                  </a:lnTo>
                  <a:lnTo>
                    <a:pt x="86" y="41"/>
                  </a:lnTo>
                  <a:lnTo>
                    <a:pt x="87" y="42"/>
                  </a:lnTo>
                  <a:lnTo>
                    <a:pt x="86" y="44"/>
                  </a:lnTo>
                  <a:lnTo>
                    <a:pt x="88" y="46"/>
                  </a:lnTo>
                  <a:lnTo>
                    <a:pt x="91" y="48"/>
                  </a:lnTo>
                  <a:lnTo>
                    <a:pt x="91" y="47"/>
                  </a:lnTo>
                  <a:lnTo>
                    <a:pt x="91" y="48"/>
                  </a:lnTo>
                  <a:lnTo>
                    <a:pt x="91" y="49"/>
                  </a:lnTo>
                  <a:lnTo>
                    <a:pt x="91" y="50"/>
                  </a:lnTo>
                  <a:lnTo>
                    <a:pt x="92" y="5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2" name="Line 989">
              <a:extLst>
                <a:ext uri="{FF2B5EF4-FFF2-40B4-BE49-F238E27FC236}">
                  <a16:creationId xmlns:a16="http://schemas.microsoft.com/office/drawing/2014/main" id="{1E367DD8-4D13-6F7E-1727-BB0B9B7FA8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267785" y="4800912"/>
              <a:ext cx="3356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3" name="Freeform 990">
              <a:extLst>
                <a:ext uri="{FF2B5EF4-FFF2-40B4-BE49-F238E27FC236}">
                  <a16:creationId xmlns:a16="http://schemas.microsoft.com/office/drawing/2014/main" id="{003F69E0-DE21-3455-4C20-DD42325C5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2484" y="4487164"/>
              <a:ext cx="464751" cy="421127"/>
            </a:xfrm>
            <a:custGeom>
              <a:avLst/>
              <a:gdLst>
                <a:gd name="T0" fmla="*/ 83166045 w 277"/>
                <a:gd name="T1" fmla="*/ 420864772 h 251"/>
                <a:gd name="T2" fmla="*/ 80645092 w 277"/>
                <a:gd name="T3" fmla="*/ 375502016 h 251"/>
                <a:gd name="T4" fmla="*/ 80645092 w 277"/>
                <a:gd name="T5" fmla="*/ 347781126 h 251"/>
                <a:gd name="T6" fmla="*/ 30241909 w 277"/>
                <a:gd name="T7" fmla="*/ 312498983 h 251"/>
                <a:gd name="T8" fmla="*/ 5040318 w 277"/>
                <a:gd name="T9" fmla="*/ 259574974 h 251"/>
                <a:gd name="T10" fmla="*/ 32762862 w 277"/>
                <a:gd name="T11" fmla="*/ 183970382 h 251"/>
                <a:gd name="T12" fmla="*/ 98286999 w 277"/>
                <a:gd name="T13" fmla="*/ 100806124 h 251"/>
                <a:gd name="T14" fmla="*/ 541835004 w 277"/>
                <a:gd name="T15" fmla="*/ 85685205 h 251"/>
                <a:gd name="T16" fmla="*/ 594757551 w 277"/>
                <a:gd name="T17" fmla="*/ 45362756 h 251"/>
                <a:gd name="T18" fmla="*/ 609878506 w 277"/>
                <a:gd name="T19" fmla="*/ 146168879 h 251"/>
                <a:gd name="T20" fmla="*/ 549394687 w 277"/>
                <a:gd name="T21" fmla="*/ 158768851 h 251"/>
                <a:gd name="T22" fmla="*/ 534273732 w 277"/>
                <a:gd name="T23" fmla="*/ 204131606 h 251"/>
                <a:gd name="T24" fmla="*/ 491431821 w 277"/>
                <a:gd name="T25" fmla="*/ 204131606 h 251"/>
                <a:gd name="T26" fmla="*/ 441028639 w 277"/>
                <a:gd name="T27" fmla="*/ 257055615 h 251"/>
                <a:gd name="T28" fmla="*/ 383064186 w 277"/>
                <a:gd name="T29" fmla="*/ 264615280 h 251"/>
                <a:gd name="T30" fmla="*/ 405746411 w 277"/>
                <a:gd name="T31" fmla="*/ 272176533 h 251"/>
                <a:gd name="T32" fmla="*/ 410786730 w 277"/>
                <a:gd name="T33" fmla="*/ 315018342 h 251"/>
                <a:gd name="T34" fmla="*/ 441028639 w 277"/>
                <a:gd name="T35" fmla="*/ 287297452 h 251"/>
                <a:gd name="T36" fmla="*/ 491431821 w 277"/>
                <a:gd name="T37" fmla="*/ 236894390 h 251"/>
                <a:gd name="T38" fmla="*/ 526714049 w 277"/>
                <a:gd name="T39" fmla="*/ 229333137 h 251"/>
                <a:gd name="T40" fmla="*/ 541835004 w 277"/>
                <a:gd name="T41" fmla="*/ 241934696 h 251"/>
                <a:gd name="T42" fmla="*/ 574596278 w 277"/>
                <a:gd name="T43" fmla="*/ 241934696 h 251"/>
                <a:gd name="T44" fmla="*/ 604838188 w 277"/>
                <a:gd name="T45" fmla="*/ 252015309 h 251"/>
                <a:gd name="T46" fmla="*/ 602318822 w 277"/>
                <a:gd name="T47" fmla="*/ 282257146 h 251"/>
                <a:gd name="T48" fmla="*/ 630039779 w 277"/>
                <a:gd name="T49" fmla="*/ 264615280 h 251"/>
                <a:gd name="T50" fmla="*/ 645160734 w 277"/>
                <a:gd name="T51" fmla="*/ 279736199 h 251"/>
                <a:gd name="T52" fmla="*/ 637601050 w 277"/>
                <a:gd name="T53" fmla="*/ 277216840 h 251"/>
                <a:gd name="T54" fmla="*/ 624999461 w 277"/>
                <a:gd name="T55" fmla="*/ 244454056 h 251"/>
                <a:gd name="T56" fmla="*/ 630039779 w 277"/>
                <a:gd name="T57" fmla="*/ 204131606 h 251"/>
                <a:gd name="T58" fmla="*/ 660281688 w 277"/>
                <a:gd name="T59" fmla="*/ 229333137 h 251"/>
                <a:gd name="T60" fmla="*/ 685483279 w 277"/>
                <a:gd name="T61" fmla="*/ 244454056 h 251"/>
                <a:gd name="T62" fmla="*/ 680442961 w 277"/>
                <a:gd name="T63" fmla="*/ 257055615 h 251"/>
                <a:gd name="T64" fmla="*/ 665322006 w 277"/>
                <a:gd name="T65" fmla="*/ 297378064 h 251"/>
                <a:gd name="T66" fmla="*/ 652722005 w 277"/>
                <a:gd name="T67" fmla="*/ 320058648 h 251"/>
                <a:gd name="T68" fmla="*/ 635080097 w 277"/>
                <a:gd name="T69" fmla="*/ 317539289 h 251"/>
                <a:gd name="T70" fmla="*/ 632560732 w 277"/>
                <a:gd name="T71" fmla="*/ 322579595 h 251"/>
                <a:gd name="T72" fmla="*/ 645160734 w 277"/>
                <a:gd name="T73" fmla="*/ 327619901 h 251"/>
                <a:gd name="T74" fmla="*/ 647681686 w 277"/>
                <a:gd name="T75" fmla="*/ 347781126 h 251"/>
                <a:gd name="T76" fmla="*/ 627520414 w 277"/>
                <a:gd name="T77" fmla="*/ 355340792 h 251"/>
                <a:gd name="T78" fmla="*/ 592238186 w 277"/>
                <a:gd name="T79" fmla="*/ 350300485 h 251"/>
                <a:gd name="T80" fmla="*/ 597278504 w 277"/>
                <a:gd name="T81" fmla="*/ 370461710 h 251"/>
                <a:gd name="T82" fmla="*/ 609878506 w 277"/>
                <a:gd name="T83" fmla="*/ 372982657 h 251"/>
                <a:gd name="T84" fmla="*/ 602318822 w 277"/>
                <a:gd name="T85" fmla="*/ 408264800 h 251"/>
                <a:gd name="T86" fmla="*/ 501512458 w 277"/>
                <a:gd name="T87" fmla="*/ 471267834 h 251"/>
                <a:gd name="T88" fmla="*/ 488910868 w 277"/>
                <a:gd name="T89" fmla="*/ 458667862 h 251"/>
                <a:gd name="T90" fmla="*/ 504031823 w 277"/>
                <a:gd name="T91" fmla="*/ 478829087 h 251"/>
                <a:gd name="T92" fmla="*/ 478830232 w 277"/>
                <a:gd name="T93" fmla="*/ 483869393 h 251"/>
                <a:gd name="T94" fmla="*/ 468749595 w 277"/>
                <a:gd name="T95" fmla="*/ 501509671 h 251"/>
                <a:gd name="T96" fmla="*/ 420867366 w 277"/>
                <a:gd name="T97" fmla="*/ 491429058 h 251"/>
                <a:gd name="T98" fmla="*/ 403225458 w 277"/>
                <a:gd name="T99" fmla="*/ 476308140 h 251"/>
                <a:gd name="T100" fmla="*/ 418346413 w 277"/>
                <a:gd name="T101" fmla="*/ 506549977 h 251"/>
                <a:gd name="T102" fmla="*/ 388104504 w 277"/>
                <a:gd name="T103" fmla="*/ 509070924 h 251"/>
                <a:gd name="T104" fmla="*/ 428427050 w 277"/>
                <a:gd name="T105" fmla="*/ 514111230 h 251"/>
                <a:gd name="T106" fmla="*/ 438507686 w 277"/>
                <a:gd name="T107" fmla="*/ 536791814 h 251"/>
                <a:gd name="T108" fmla="*/ 350302911 w 277"/>
                <a:gd name="T109" fmla="*/ 592235182 h 251"/>
                <a:gd name="T110" fmla="*/ 269657819 w 277"/>
                <a:gd name="T111" fmla="*/ 614917353 h 251"/>
                <a:gd name="T112" fmla="*/ 196572411 w 277"/>
                <a:gd name="T113" fmla="*/ 539312761 h 251"/>
                <a:gd name="T114" fmla="*/ 191532093 w 277"/>
                <a:gd name="T115" fmla="*/ 498990311 h 251"/>
                <a:gd name="T116" fmla="*/ 189012727 w 277"/>
                <a:gd name="T117" fmla="*/ 549393373 h 251"/>
                <a:gd name="T118" fmla="*/ 138609545 w 277"/>
                <a:gd name="T119" fmla="*/ 509070924 h 251"/>
                <a:gd name="T120" fmla="*/ 103327317 w 277"/>
                <a:gd name="T121" fmla="*/ 476308140 h 251"/>
                <a:gd name="T122" fmla="*/ 115927319 w 277"/>
                <a:gd name="T123" fmla="*/ 423385719 h 251"/>
                <a:gd name="T124" fmla="*/ 80645092 w 277"/>
                <a:gd name="T125" fmla="*/ 471267834 h 2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77"/>
                <a:gd name="T190" fmla="*/ 0 h 251"/>
                <a:gd name="T191" fmla="*/ 277 w 277"/>
                <a:gd name="T192" fmla="*/ 251 h 25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77" h="251">
                  <a:moveTo>
                    <a:pt x="29" y="187"/>
                  </a:moveTo>
                  <a:lnTo>
                    <a:pt x="30" y="187"/>
                  </a:lnTo>
                  <a:lnTo>
                    <a:pt x="30" y="186"/>
                  </a:lnTo>
                  <a:lnTo>
                    <a:pt x="30" y="184"/>
                  </a:lnTo>
                  <a:lnTo>
                    <a:pt x="31" y="180"/>
                  </a:lnTo>
                  <a:lnTo>
                    <a:pt x="33" y="178"/>
                  </a:lnTo>
                  <a:lnTo>
                    <a:pt x="33" y="177"/>
                  </a:lnTo>
                  <a:lnTo>
                    <a:pt x="33" y="176"/>
                  </a:lnTo>
                  <a:lnTo>
                    <a:pt x="33" y="175"/>
                  </a:lnTo>
                  <a:lnTo>
                    <a:pt x="34" y="174"/>
                  </a:lnTo>
                  <a:lnTo>
                    <a:pt x="34" y="169"/>
                  </a:lnTo>
                  <a:lnTo>
                    <a:pt x="33" y="167"/>
                  </a:lnTo>
                  <a:lnTo>
                    <a:pt x="33" y="166"/>
                  </a:lnTo>
                  <a:lnTo>
                    <a:pt x="35" y="164"/>
                  </a:lnTo>
                  <a:lnTo>
                    <a:pt x="35" y="162"/>
                  </a:lnTo>
                  <a:lnTo>
                    <a:pt x="35" y="161"/>
                  </a:lnTo>
                  <a:lnTo>
                    <a:pt x="33" y="160"/>
                  </a:lnTo>
                  <a:lnTo>
                    <a:pt x="33" y="158"/>
                  </a:lnTo>
                  <a:lnTo>
                    <a:pt x="32" y="158"/>
                  </a:lnTo>
                  <a:lnTo>
                    <a:pt x="33" y="156"/>
                  </a:lnTo>
                  <a:lnTo>
                    <a:pt x="32" y="155"/>
                  </a:lnTo>
                  <a:lnTo>
                    <a:pt x="32" y="153"/>
                  </a:lnTo>
                  <a:lnTo>
                    <a:pt x="32" y="152"/>
                  </a:lnTo>
                  <a:lnTo>
                    <a:pt x="32" y="151"/>
                  </a:lnTo>
                  <a:lnTo>
                    <a:pt x="32" y="149"/>
                  </a:lnTo>
                  <a:lnTo>
                    <a:pt x="32" y="147"/>
                  </a:lnTo>
                  <a:lnTo>
                    <a:pt x="32" y="145"/>
                  </a:lnTo>
                  <a:lnTo>
                    <a:pt x="31" y="144"/>
                  </a:lnTo>
                  <a:lnTo>
                    <a:pt x="30" y="144"/>
                  </a:lnTo>
                  <a:lnTo>
                    <a:pt x="32" y="144"/>
                  </a:lnTo>
                  <a:lnTo>
                    <a:pt x="32" y="143"/>
                  </a:lnTo>
                  <a:lnTo>
                    <a:pt x="33" y="142"/>
                  </a:lnTo>
                  <a:lnTo>
                    <a:pt x="34" y="142"/>
                  </a:lnTo>
                  <a:lnTo>
                    <a:pt x="33" y="141"/>
                  </a:lnTo>
                  <a:lnTo>
                    <a:pt x="32" y="140"/>
                  </a:lnTo>
                  <a:lnTo>
                    <a:pt x="32" y="138"/>
                  </a:lnTo>
                  <a:lnTo>
                    <a:pt x="31" y="136"/>
                  </a:lnTo>
                  <a:lnTo>
                    <a:pt x="29" y="135"/>
                  </a:lnTo>
                  <a:lnTo>
                    <a:pt x="29" y="134"/>
                  </a:lnTo>
                  <a:lnTo>
                    <a:pt x="29" y="133"/>
                  </a:lnTo>
                  <a:lnTo>
                    <a:pt x="28" y="132"/>
                  </a:lnTo>
                  <a:lnTo>
                    <a:pt x="28" y="131"/>
                  </a:lnTo>
                  <a:lnTo>
                    <a:pt x="26" y="130"/>
                  </a:lnTo>
                  <a:lnTo>
                    <a:pt x="25" y="130"/>
                  </a:lnTo>
                  <a:lnTo>
                    <a:pt x="24" y="129"/>
                  </a:lnTo>
                  <a:lnTo>
                    <a:pt x="22" y="127"/>
                  </a:lnTo>
                  <a:lnTo>
                    <a:pt x="20" y="127"/>
                  </a:lnTo>
                  <a:lnTo>
                    <a:pt x="17" y="125"/>
                  </a:lnTo>
                  <a:lnTo>
                    <a:pt x="12" y="124"/>
                  </a:lnTo>
                  <a:lnTo>
                    <a:pt x="11" y="123"/>
                  </a:lnTo>
                  <a:lnTo>
                    <a:pt x="8" y="122"/>
                  </a:lnTo>
                  <a:lnTo>
                    <a:pt x="7" y="120"/>
                  </a:lnTo>
                  <a:lnTo>
                    <a:pt x="6" y="120"/>
                  </a:lnTo>
                  <a:lnTo>
                    <a:pt x="6" y="117"/>
                  </a:lnTo>
                  <a:lnTo>
                    <a:pt x="5" y="117"/>
                  </a:lnTo>
                  <a:lnTo>
                    <a:pt x="4" y="115"/>
                  </a:lnTo>
                  <a:lnTo>
                    <a:pt x="3" y="114"/>
                  </a:lnTo>
                  <a:lnTo>
                    <a:pt x="2" y="113"/>
                  </a:lnTo>
                  <a:lnTo>
                    <a:pt x="0" y="106"/>
                  </a:lnTo>
                  <a:lnTo>
                    <a:pt x="0" y="105"/>
                  </a:lnTo>
                  <a:lnTo>
                    <a:pt x="0" y="103"/>
                  </a:lnTo>
                  <a:lnTo>
                    <a:pt x="2" y="103"/>
                  </a:lnTo>
                  <a:lnTo>
                    <a:pt x="3" y="105"/>
                  </a:lnTo>
                  <a:lnTo>
                    <a:pt x="4" y="105"/>
                  </a:lnTo>
                  <a:lnTo>
                    <a:pt x="6" y="103"/>
                  </a:lnTo>
                  <a:lnTo>
                    <a:pt x="10" y="98"/>
                  </a:lnTo>
                  <a:lnTo>
                    <a:pt x="9" y="97"/>
                  </a:lnTo>
                  <a:lnTo>
                    <a:pt x="9" y="96"/>
                  </a:lnTo>
                  <a:lnTo>
                    <a:pt x="11" y="91"/>
                  </a:lnTo>
                  <a:lnTo>
                    <a:pt x="9" y="87"/>
                  </a:lnTo>
                  <a:lnTo>
                    <a:pt x="9" y="86"/>
                  </a:lnTo>
                  <a:lnTo>
                    <a:pt x="9" y="85"/>
                  </a:lnTo>
                  <a:lnTo>
                    <a:pt x="11" y="85"/>
                  </a:lnTo>
                  <a:lnTo>
                    <a:pt x="12" y="83"/>
                  </a:lnTo>
                  <a:lnTo>
                    <a:pt x="13" y="73"/>
                  </a:lnTo>
                  <a:lnTo>
                    <a:pt x="14" y="68"/>
                  </a:lnTo>
                  <a:lnTo>
                    <a:pt x="15" y="66"/>
                  </a:lnTo>
                  <a:lnTo>
                    <a:pt x="20" y="62"/>
                  </a:lnTo>
                  <a:lnTo>
                    <a:pt x="24" y="61"/>
                  </a:lnTo>
                  <a:lnTo>
                    <a:pt x="26" y="58"/>
                  </a:lnTo>
                  <a:lnTo>
                    <a:pt x="25" y="56"/>
                  </a:lnTo>
                  <a:lnTo>
                    <a:pt x="24" y="52"/>
                  </a:lnTo>
                  <a:lnTo>
                    <a:pt x="25" y="51"/>
                  </a:lnTo>
                  <a:lnTo>
                    <a:pt x="26" y="50"/>
                  </a:lnTo>
                  <a:lnTo>
                    <a:pt x="28" y="47"/>
                  </a:lnTo>
                  <a:lnTo>
                    <a:pt x="32" y="44"/>
                  </a:lnTo>
                  <a:lnTo>
                    <a:pt x="34" y="44"/>
                  </a:lnTo>
                  <a:lnTo>
                    <a:pt x="39" y="40"/>
                  </a:lnTo>
                  <a:lnTo>
                    <a:pt x="41" y="41"/>
                  </a:lnTo>
                  <a:lnTo>
                    <a:pt x="43" y="41"/>
                  </a:lnTo>
                  <a:lnTo>
                    <a:pt x="45" y="41"/>
                  </a:lnTo>
                  <a:lnTo>
                    <a:pt x="48" y="40"/>
                  </a:lnTo>
                  <a:lnTo>
                    <a:pt x="50" y="36"/>
                  </a:lnTo>
                  <a:lnTo>
                    <a:pt x="50" y="35"/>
                  </a:lnTo>
                  <a:lnTo>
                    <a:pt x="49" y="33"/>
                  </a:lnTo>
                  <a:lnTo>
                    <a:pt x="49" y="32"/>
                  </a:lnTo>
                  <a:lnTo>
                    <a:pt x="50" y="30"/>
                  </a:lnTo>
                  <a:lnTo>
                    <a:pt x="52" y="29"/>
                  </a:lnTo>
                  <a:lnTo>
                    <a:pt x="53" y="25"/>
                  </a:lnTo>
                  <a:lnTo>
                    <a:pt x="85" y="53"/>
                  </a:lnTo>
                  <a:lnTo>
                    <a:pt x="215" y="34"/>
                  </a:lnTo>
                  <a:lnTo>
                    <a:pt x="223" y="9"/>
                  </a:lnTo>
                  <a:lnTo>
                    <a:pt x="224" y="6"/>
                  </a:lnTo>
                  <a:lnTo>
                    <a:pt x="224" y="5"/>
                  </a:lnTo>
                  <a:lnTo>
                    <a:pt x="224" y="2"/>
                  </a:lnTo>
                  <a:lnTo>
                    <a:pt x="225" y="1"/>
                  </a:lnTo>
                  <a:lnTo>
                    <a:pt x="227" y="0"/>
                  </a:lnTo>
                  <a:lnTo>
                    <a:pt x="228" y="3"/>
                  </a:lnTo>
                  <a:lnTo>
                    <a:pt x="230" y="4"/>
                  </a:lnTo>
                  <a:lnTo>
                    <a:pt x="231" y="6"/>
                  </a:lnTo>
                  <a:lnTo>
                    <a:pt x="231" y="8"/>
                  </a:lnTo>
                  <a:lnTo>
                    <a:pt x="231" y="7"/>
                  </a:lnTo>
                  <a:lnTo>
                    <a:pt x="236" y="18"/>
                  </a:lnTo>
                  <a:lnTo>
                    <a:pt x="239" y="28"/>
                  </a:lnTo>
                  <a:lnTo>
                    <a:pt x="239" y="29"/>
                  </a:lnTo>
                  <a:lnTo>
                    <a:pt x="238" y="29"/>
                  </a:lnTo>
                  <a:lnTo>
                    <a:pt x="238" y="30"/>
                  </a:lnTo>
                  <a:lnTo>
                    <a:pt x="239" y="30"/>
                  </a:lnTo>
                  <a:lnTo>
                    <a:pt x="239" y="42"/>
                  </a:lnTo>
                  <a:lnTo>
                    <a:pt x="239" y="43"/>
                  </a:lnTo>
                  <a:lnTo>
                    <a:pt x="239" y="47"/>
                  </a:lnTo>
                  <a:lnTo>
                    <a:pt x="239" y="51"/>
                  </a:lnTo>
                  <a:lnTo>
                    <a:pt x="242" y="56"/>
                  </a:lnTo>
                  <a:lnTo>
                    <a:pt x="242" y="57"/>
                  </a:lnTo>
                  <a:lnTo>
                    <a:pt x="242" y="58"/>
                  </a:lnTo>
                  <a:lnTo>
                    <a:pt x="242" y="59"/>
                  </a:lnTo>
                  <a:lnTo>
                    <a:pt x="244" y="59"/>
                  </a:lnTo>
                  <a:lnTo>
                    <a:pt x="235" y="63"/>
                  </a:lnTo>
                  <a:lnTo>
                    <a:pt x="234" y="63"/>
                  </a:lnTo>
                  <a:lnTo>
                    <a:pt x="233" y="63"/>
                  </a:lnTo>
                  <a:lnTo>
                    <a:pt x="233" y="64"/>
                  </a:lnTo>
                  <a:lnTo>
                    <a:pt x="232" y="64"/>
                  </a:lnTo>
                  <a:lnTo>
                    <a:pt x="221" y="60"/>
                  </a:lnTo>
                  <a:lnTo>
                    <a:pt x="219" y="61"/>
                  </a:lnTo>
                  <a:lnTo>
                    <a:pt x="215" y="61"/>
                  </a:lnTo>
                  <a:lnTo>
                    <a:pt x="218" y="62"/>
                  </a:lnTo>
                  <a:lnTo>
                    <a:pt x="218" y="63"/>
                  </a:lnTo>
                  <a:lnTo>
                    <a:pt x="219" y="62"/>
                  </a:lnTo>
                  <a:lnTo>
                    <a:pt x="220" y="61"/>
                  </a:lnTo>
                  <a:lnTo>
                    <a:pt x="221" y="61"/>
                  </a:lnTo>
                  <a:lnTo>
                    <a:pt x="235" y="68"/>
                  </a:lnTo>
                  <a:lnTo>
                    <a:pt x="236" y="69"/>
                  </a:lnTo>
                  <a:lnTo>
                    <a:pt x="236" y="71"/>
                  </a:lnTo>
                  <a:lnTo>
                    <a:pt x="232" y="73"/>
                  </a:lnTo>
                  <a:lnTo>
                    <a:pt x="225" y="78"/>
                  </a:lnTo>
                  <a:lnTo>
                    <a:pt x="220" y="80"/>
                  </a:lnTo>
                  <a:lnTo>
                    <a:pt x="219" y="81"/>
                  </a:lnTo>
                  <a:lnTo>
                    <a:pt x="218" y="82"/>
                  </a:lnTo>
                  <a:lnTo>
                    <a:pt x="214" y="81"/>
                  </a:lnTo>
                  <a:lnTo>
                    <a:pt x="212" y="81"/>
                  </a:lnTo>
                  <a:lnTo>
                    <a:pt x="212" y="80"/>
                  </a:lnTo>
                  <a:lnTo>
                    <a:pt x="211" y="80"/>
                  </a:lnTo>
                  <a:lnTo>
                    <a:pt x="209" y="79"/>
                  </a:lnTo>
                  <a:lnTo>
                    <a:pt x="208" y="78"/>
                  </a:lnTo>
                  <a:lnTo>
                    <a:pt x="207" y="78"/>
                  </a:lnTo>
                  <a:lnTo>
                    <a:pt x="205" y="76"/>
                  </a:lnTo>
                  <a:lnTo>
                    <a:pt x="204" y="75"/>
                  </a:lnTo>
                  <a:lnTo>
                    <a:pt x="198" y="75"/>
                  </a:lnTo>
                  <a:lnTo>
                    <a:pt x="198" y="77"/>
                  </a:lnTo>
                  <a:lnTo>
                    <a:pt x="195" y="79"/>
                  </a:lnTo>
                  <a:lnTo>
                    <a:pt x="195" y="81"/>
                  </a:lnTo>
                  <a:lnTo>
                    <a:pt x="183" y="79"/>
                  </a:lnTo>
                  <a:lnTo>
                    <a:pt x="192" y="84"/>
                  </a:lnTo>
                  <a:lnTo>
                    <a:pt x="192" y="86"/>
                  </a:lnTo>
                  <a:lnTo>
                    <a:pt x="191" y="87"/>
                  </a:lnTo>
                  <a:lnTo>
                    <a:pt x="191" y="88"/>
                  </a:lnTo>
                  <a:lnTo>
                    <a:pt x="188" y="90"/>
                  </a:lnTo>
                  <a:lnTo>
                    <a:pt x="187" y="92"/>
                  </a:lnTo>
                  <a:lnTo>
                    <a:pt x="187" y="94"/>
                  </a:lnTo>
                  <a:lnTo>
                    <a:pt x="187" y="96"/>
                  </a:lnTo>
                  <a:lnTo>
                    <a:pt x="185" y="94"/>
                  </a:lnTo>
                  <a:lnTo>
                    <a:pt x="184" y="94"/>
                  </a:lnTo>
                  <a:lnTo>
                    <a:pt x="179" y="96"/>
                  </a:lnTo>
                  <a:lnTo>
                    <a:pt x="175" y="102"/>
                  </a:lnTo>
                  <a:lnTo>
                    <a:pt x="174" y="105"/>
                  </a:lnTo>
                  <a:lnTo>
                    <a:pt x="172" y="106"/>
                  </a:lnTo>
                  <a:lnTo>
                    <a:pt x="166" y="93"/>
                  </a:lnTo>
                  <a:lnTo>
                    <a:pt x="167" y="108"/>
                  </a:lnTo>
                  <a:lnTo>
                    <a:pt x="166" y="108"/>
                  </a:lnTo>
                  <a:lnTo>
                    <a:pt x="165" y="108"/>
                  </a:lnTo>
                  <a:lnTo>
                    <a:pt x="164" y="107"/>
                  </a:lnTo>
                  <a:lnTo>
                    <a:pt x="163" y="106"/>
                  </a:lnTo>
                  <a:lnTo>
                    <a:pt x="161" y="106"/>
                  </a:lnTo>
                  <a:lnTo>
                    <a:pt x="161" y="103"/>
                  </a:lnTo>
                  <a:lnTo>
                    <a:pt x="158" y="102"/>
                  </a:lnTo>
                  <a:lnTo>
                    <a:pt x="152" y="105"/>
                  </a:lnTo>
                  <a:lnTo>
                    <a:pt x="151" y="109"/>
                  </a:lnTo>
                  <a:lnTo>
                    <a:pt x="149" y="111"/>
                  </a:lnTo>
                  <a:lnTo>
                    <a:pt x="144" y="109"/>
                  </a:lnTo>
                  <a:lnTo>
                    <a:pt x="136" y="109"/>
                  </a:lnTo>
                  <a:lnTo>
                    <a:pt x="137" y="109"/>
                  </a:lnTo>
                  <a:lnTo>
                    <a:pt x="131" y="115"/>
                  </a:lnTo>
                  <a:lnTo>
                    <a:pt x="138" y="109"/>
                  </a:lnTo>
                  <a:lnTo>
                    <a:pt x="148" y="112"/>
                  </a:lnTo>
                  <a:lnTo>
                    <a:pt x="152" y="111"/>
                  </a:lnTo>
                  <a:lnTo>
                    <a:pt x="154" y="106"/>
                  </a:lnTo>
                  <a:lnTo>
                    <a:pt x="159" y="106"/>
                  </a:lnTo>
                  <a:lnTo>
                    <a:pt x="161" y="107"/>
                  </a:lnTo>
                  <a:lnTo>
                    <a:pt x="161" y="108"/>
                  </a:lnTo>
                  <a:lnTo>
                    <a:pt x="157" y="114"/>
                  </a:lnTo>
                  <a:lnTo>
                    <a:pt x="155" y="114"/>
                  </a:lnTo>
                  <a:lnTo>
                    <a:pt x="157" y="114"/>
                  </a:lnTo>
                  <a:lnTo>
                    <a:pt x="157" y="120"/>
                  </a:lnTo>
                  <a:lnTo>
                    <a:pt x="152" y="121"/>
                  </a:lnTo>
                  <a:lnTo>
                    <a:pt x="157" y="121"/>
                  </a:lnTo>
                  <a:lnTo>
                    <a:pt x="161" y="126"/>
                  </a:lnTo>
                  <a:lnTo>
                    <a:pt x="165" y="128"/>
                  </a:lnTo>
                  <a:lnTo>
                    <a:pt x="166" y="132"/>
                  </a:lnTo>
                  <a:lnTo>
                    <a:pt x="166" y="125"/>
                  </a:lnTo>
                  <a:lnTo>
                    <a:pt x="165" y="127"/>
                  </a:lnTo>
                  <a:lnTo>
                    <a:pt x="163" y="125"/>
                  </a:lnTo>
                  <a:lnTo>
                    <a:pt x="158" y="118"/>
                  </a:lnTo>
                  <a:lnTo>
                    <a:pt x="159" y="117"/>
                  </a:lnTo>
                  <a:lnTo>
                    <a:pt x="158" y="115"/>
                  </a:lnTo>
                  <a:lnTo>
                    <a:pt x="163" y="110"/>
                  </a:lnTo>
                  <a:lnTo>
                    <a:pt x="164" y="111"/>
                  </a:lnTo>
                  <a:lnTo>
                    <a:pt x="168" y="114"/>
                  </a:lnTo>
                  <a:lnTo>
                    <a:pt x="169" y="114"/>
                  </a:lnTo>
                  <a:lnTo>
                    <a:pt x="170" y="112"/>
                  </a:lnTo>
                  <a:lnTo>
                    <a:pt x="170" y="111"/>
                  </a:lnTo>
                  <a:lnTo>
                    <a:pt x="171" y="110"/>
                  </a:lnTo>
                  <a:lnTo>
                    <a:pt x="172" y="112"/>
                  </a:lnTo>
                  <a:lnTo>
                    <a:pt x="175" y="112"/>
                  </a:lnTo>
                  <a:lnTo>
                    <a:pt x="175" y="114"/>
                  </a:lnTo>
                  <a:lnTo>
                    <a:pt x="177" y="114"/>
                  </a:lnTo>
                  <a:lnTo>
                    <a:pt x="179" y="114"/>
                  </a:lnTo>
                  <a:lnTo>
                    <a:pt x="181" y="112"/>
                  </a:lnTo>
                  <a:lnTo>
                    <a:pt x="183" y="108"/>
                  </a:lnTo>
                  <a:lnTo>
                    <a:pt x="183" y="107"/>
                  </a:lnTo>
                  <a:lnTo>
                    <a:pt x="181" y="106"/>
                  </a:lnTo>
                  <a:lnTo>
                    <a:pt x="185" y="103"/>
                  </a:lnTo>
                  <a:lnTo>
                    <a:pt x="189" y="105"/>
                  </a:lnTo>
                  <a:lnTo>
                    <a:pt x="190" y="105"/>
                  </a:lnTo>
                  <a:lnTo>
                    <a:pt x="193" y="99"/>
                  </a:lnTo>
                  <a:lnTo>
                    <a:pt x="195" y="97"/>
                  </a:lnTo>
                  <a:lnTo>
                    <a:pt x="195" y="94"/>
                  </a:lnTo>
                  <a:lnTo>
                    <a:pt x="197" y="91"/>
                  </a:lnTo>
                  <a:lnTo>
                    <a:pt x="199" y="90"/>
                  </a:lnTo>
                  <a:lnTo>
                    <a:pt x="201" y="89"/>
                  </a:lnTo>
                  <a:lnTo>
                    <a:pt x="202" y="88"/>
                  </a:lnTo>
                  <a:lnTo>
                    <a:pt x="202" y="90"/>
                  </a:lnTo>
                  <a:lnTo>
                    <a:pt x="202" y="89"/>
                  </a:lnTo>
                  <a:lnTo>
                    <a:pt x="202" y="88"/>
                  </a:lnTo>
                  <a:lnTo>
                    <a:pt x="203" y="88"/>
                  </a:lnTo>
                  <a:lnTo>
                    <a:pt x="204" y="88"/>
                  </a:lnTo>
                  <a:lnTo>
                    <a:pt x="207" y="92"/>
                  </a:lnTo>
                  <a:lnTo>
                    <a:pt x="209" y="91"/>
                  </a:lnTo>
                  <a:lnTo>
                    <a:pt x="210" y="91"/>
                  </a:lnTo>
                  <a:lnTo>
                    <a:pt x="212" y="91"/>
                  </a:lnTo>
                  <a:lnTo>
                    <a:pt x="214" y="91"/>
                  </a:lnTo>
                  <a:lnTo>
                    <a:pt x="216" y="93"/>
                  </a:lnTo>
                  <a:lnTo>
                    <a:pt x="215" y="94"/>
                  </a:lnTo>
                  <a:lnTo>
                    <a:pt x="215" y="95"/>
                  </a:lnTo>
                  <a:lnTo>
                    <a:pt x="210" y="97"/>
                  </a:lnTo>
                  <a:lnTo>
                    <a:pt x="213" y="97"/>
                  </a:lnTo>
                  <a:lnTo>
                    <a:pt x="210" y="105"/>
                  </a:lnTo>
                  <a:lnTo>
                    <a:pt x="213" y="103"/>
                  </a:lnTo>
                  <a:lnTo>
                    <a:pt x="216" y="105"/>
                  </a:lnTo>
                  <a:lnTo>
                    <a:pt x="213" y="100"/>
                  </a:lnTo>
                  <a:lnTo>
                    <a:pt x="215" y="96"/>
                  </a:lnTo>
                  <a:lnTo>
                    <a:pt x="220" y="95"/>
                  </a:lnTo>
                  <a:lnTo>
                    <a:pt x="221" y="93"/>
                  </a:lnTo>
                  <a:lnTo>
                    <a:pt x="225" y="91"/>
                  </a:lnTo>
                  <a:lnTo>
                    <a:pt x="227" y="91"/>
                  </a:lnTo>
                  <a:lnTo>
                    <a:pt x="228" y="90"/>
                  </a:lnTo>
                  <a:lnTo>
                    <a:pt x="230" y="91"/>
                  </a:lnTo>
                  <a:lnTo>
                    <a:pt x="231" y="91"/>
                  </a:lnTo>
                  <a:lnTo>
                    <a:pt x="233" y="91"/>
                  </a:lnTo>
                  <a:lnTo>
                    <a:pt x="234" y="92"/>
                  </a:lnTo>
                  <a:lnTo>
                    <a:pt x="233" y="93"/>
                  </a:lnTo>
                  <a:lnTo>
                    <a:pt x="235" y="93"/>
                  </a:lnTo>
                  <a:lnTo>
                    <a:pt x="234" y="96"/>
                  </a:lnTo>
                  <a:lnTo>
                    <a:pt x="228" y="96"/>
                  </a:lnTo>
                  <a:lnTo>
                    <a:pt x="226" y="100"/>
                  </a:lnTo>
                  <a:lnTo>
                    <a:pt x="229" y="97"/>
                  </a:lnTo>
                  <a:lnTo>
                    <a:pt x="232" y="98"/>
                  </a:lnTo>
                  <a:lnTo>
                    <a:pt x="230" y="101"/>
                  </a:lnTo>
                  <a:lnTo>
                    <a:pt x="235" y="99"/>
                  </a:lnTo>
                  <a:lnTo>
                    <a:pt x="236" y="101"/>
                  </a:lnTo>
                  <a:lnTo>
                    <a:pt x="238" y="97"/>
                  </a:lnTo>
                  <a:lnTo>
                    <a:pt x="239" y="97"/>
                  </a:lnTo>
                  <a:lnTo>
                    <a:pt x="240" y="97"/>
                  </a:lnTo>
                  <a:lnTo>
                    <a:pt x="239" y="98"/>
                  </a:lnTo>
                  <a:lnTo>
                    <a:pt x="240" y="99"/>
                  </a:lnTo>
                  <a:lnTo>
                    <a:pt x="241" y="100"/>
                  </a:lnTo>
                  <a:lnTo>
                    <a:pt x="240" y="100"/>
                  </a:lnTo>
                  <a:lnTo>
                    <a:pt x="240" y="102"/>
                  </a:lnTo>
                  <a:lnTo>
                    <a:pt x="239" y="103"/>
                  </a:lnTo>
                  <a:lnTo>
                    <a:pt x="239" y="105"/>
                  </a:lnTo>
                  <a:lnTo>
                    <a:pt x="239" y="106"/>
                  </a:lnTo>
                  <a:lnTo>
                    <a:pt x="233" y="108"/>
                  </a:lnTo>
                  <a:lnTo>
                    <a:pt x="235" y="108"/>
                  </a:lnTo>
                  <a:lnTo>
                    <a:pt x="229" y="124"/>
                  </a:lnTo>
                  <a:lnTo>
                    <a:pt x="228" y="125"/>
                  </a:lnTo>
                  <a:lnTo>
                    <a:pt x="229" y="124"/>
                  </a:lnTo>
                  <a:lnTo>
                    <a:pt x="230" y="124"/>
                  </a:lnTo>
                  <a:lnTo>
                    <a:pt x="238" y="108"/>
                  </a:lnTo>
                  <a:lnTo>
                    <a:pt x="239" y="112"/>
                  </a:lnTo>
                  <a:lnTo>
                    <a:pt x="241" y="103"/>
                  </a:lnTo>
                  <a:lnTo>
                    <a:pt x="243" y="102"/>
                  </a:lnTo>
                  <a:lnTo>
                    <a:pt x="247" y="102"/>
                  </a:lnTo>
                  <a:lnTo>
                    <a:pt x="247" y="101"/>
                  </a:lnTo>
                  <a:lnTo>
                    <a:pt x="246" y="100"/>
                  </a:lnTo>
                  <a:lnTo>
                    <a:pt x="247" y="100"/>
                  </a:lnTo>
                  <a:lnTo>
                    <a:pt x="248" y="100"/>
                  </a:lnTo>
                  <a:lnTo>
                    <a:pt x="250" y="100"/>
                  </a:lnTo>
                  <a:lnTo>
                    <a:pt x="251" y="101"/>
                  </a:lnTo>
                  <a:lnTo>
                    <a:pt x="251" y="102"/>
                  </a:lnTo>
                  <a:lnTo>
                    <a:pt x="250" y="103"/>
                  </a:lnTo>
                  <a:lnTo>
                    <a:pt x="250" y="105"/>
                  </a:lnTo>
                  <a:lnTo>
                    <a:pt x="251" y="106"/>
                  </a:lnTo>
                  <a:lnTo>
                    <a:pt x="250" y="108"/>
                  </a:lnTo>
                  <a:lnTo>
                    <a:pt x="250" y="107"/>
                  </a:lnTo>
                  <a:lnTo>
                    <a:pt x="248" y="108"/>
                  </a:lnTo>
                  <a:lnTo>
                    <a:pt x="250" y="108"/>
                  </a:lnTo>
                  <a:lnTo>
                    <a:pt x="251" y="108"/>
                  </a:lnTo>
                  <a:lnTo>
                    <a:pt x="252" y="108"/>
                  </a:lnTo>
                  <a:lnTo>
                    <a:pt x="252" y="109"/>
                  </a:lnTo>
                  <a:lnTo>
                    <a:pt x="252" y="111"/>
                  </a:lnTo>
                  <a:lnTo>
                    <a:pt x="254" y="112"/>
                  </a:lnTo>
                  <a:lnTo>
                    <a:pt x="256" y="112"/>
                  </a:lnTo>
                  <a:lnTo>
                    <a:pt x="256" y="111"/>
                  </a:lnTo>
                  <a:lnTo>
                    <a:pt x="257" y="111"/>
                  </a:lnTo>
                  <a:lnTo>
                    <a:pt x="259" y="110"/>
                  </a:lnTo>
                  <a:lnTo>
                    <a:pt x="261" y="110"/>
                  </a:lnTo>
                  <a:lnTo>
                    <a:pt x="262" y="111"/>
                  </a:lnTo>
                  <a:lnTo>
                    <a:pt x="261" y="109"/>
                  </a:lnTo>
                  <a:lnTo>
                    <a:pt x="262" y="108"/>
                  </a:lnTo>
                  <a:lnTo>
                    <a:pt x="261" y="109"/>
                  </a:lnTo>
                  <a:lnTo>
                    <a:pt x="258" y="109"/>
                  </a:lnTo>
                  <a:lnTo>
                    <a:pt x="256" y="109"/>
                  </a:lnTo>
                  <a:lnTo>
                    <a:pt x="254" y="110"/>
                  </a:lnTo>
                  <a:lnTo>
                    <a:pt x="253" y="110"/>
                  </a:lnTo>
                  <a:lnTo>
                    <a:pt x="254" y="109"/>
                  </a:lnTo>
                  <a:lnTo>
                    <a:pt x="254" y="107"/>
                  </a:lnTo>
                  <a:lnTo>
                    <a:pt x="252" y="105"/>
                  </a:lnTo>
                  <a:lnTo>
                    <a:pt x="253" y="103"/>
                  </a:lnTo>
                  <a:lnTo>
                    <a:pt x="256" y="103"/>
                  </a:lnTo>
                  <a:lnTo>
                    <a:pt x="253" y="102"/>
                  </a:lnTo>
                  <a:lnTo>
                    <a:pt x="253" y="100"/>
                  </a:lnTo>
                  <a:lnTo>
                    <a:pt x="254" y="99"/>
                  </a:lnTo>
                  <a:lnTo>
                    <a:pt x="250" y="97"/>
                  </a:lnTo>
                  <a:lnTo>
                    <a:pt x="251" y="96"/>
                  </a:lnTo>
                  <a:lnTo>
                    <a:pt x="250" y="96"/>
                  </a:lnTo>
                  <a:lnTo>
                    <a:pt x="248" y="97"/>
                  </a:lnTo>
                  <a:lnTo>
                    <a:pt x="247" y="96"/>
                  </a:lnTo>
                  <a:lnTo>
                    <a:pt x="246" y="97"/>
                  </a:lnTo>
                  <a:lnTo>
                    <a:pt x="245" y="96"/>
                  </a:lnTo>
                  <a:lnTo>
                    <a:pt x="246" y="95"/>
                  </a:lnTo>
                  <a:lnTo>
                    <a:pt x="247" y="92"/>
                  </a:lnTo>
                  <a:lnTo>
                    <a:pt x="247" y="91"/>
                  </a:lnTo>
                  <a:lnTo>
                    <a:pt x="243" y="86"/>
                  </a:lnTo>
                  <a:lnTo>
                    <a:pt x="245" y="85"/>
                  </a:lnTo>
                  <a:lnTo>
                    <a:pt x="246" y="83"/>
                  </a:lnTo>
                  <a:lnTo>
                    <a:pt x="248" y="82"/>
                  </a:lnTo>
                  <a:lnTo>
                    <a:pt x="248" y="81"/>
                  </a:lnTo>
                  <a:lnTo>
                    <a:pt x="250" y="81"/>
                  </a:lnTo>
                  <a:lnTo>
                    <a:pt x="256" y="81"/>
                  </a:lnTo>
                  <a:lnTo>
                    <a:pt x="257" y="83"/>
                  </a:lnTo>
                  <a:lnTo>
                    <a:pt x="257" y="82"/>
                  </a:lnTo>
                  <a:lnTo>
                    <a:pt x="258" y="82"/>
                  </a:lnTo>
                  <a:lnTo>
                    <a:pt x="258" y="84"/>
                  </a:lnTo>
                  <a:lnTo>
                    <a:pt x="259" y="84"/>
                  </a:lnTo>
                  <a:lnTo>
                    <a:pt x="259" y="88"/>
                  </a:lnTo>
                  <a:lnTo>
                    <a:pt x="260" y="89"/>
                  </a:lnTo>
                  <a:lnTo>
                    <a:pt x="262" y="91"/>
                  </a:lnTo>
                  <a:lnTo>
                    <a:pt x="263" y="91"/>
                  </a:lnTo>
                  <a:lnTo>
                    <a:pt x="264" y="93"/>
                  </a:lnTo>
                  <a:lnTo>
                    <a:pt x="264" y="94"/>
                  </a:lnTo>
                  <a:lnTo>
                    <a:pt x="266" y="96"/>
                  </a:lnTo>
                  <a:lnTo>
                    <a:pt x="268" y="99"/>
                  </a:lnTo>
                  <a:lnTo>
                    <a:pt x="269" y="100"/>
                  </a:lnTo>
                  <a:lnTo>
                    <a:pt x="268" y="100"/>
                  </a:lnTo>
                  <a:lnTo>
                    <a:pt x="269" y="100"/>
                  </a:lnTo>
                  <a:lnTo>
                    <a:pt x="271" y="99"/>
                  </a:lnTo>
                  <a:lnTo>
                    <a:pt x="271" y="98"/>
                  </a:lnTo>
                  <a:lnTo>
                    <a:pt x="272" y="97"/>
                  </a:lnTo>
                  <a:lnTo>
                    <a:pt x="273" y="97"/>
                  </a:lnTo>
                  <a:lnTo>
                    <a:pt x="273" y="96"/>
                  </a:lnTo>
                  <a:lnTo>
                    <a:pt x="276" y="98"/>
                  </a:lnTo>
                  <a:lnTo>
                    <a:pt x="276" y="99"/>
                  </a:lnTo>
                  <a:lnTo>
                    <a:pt x="274" y="100"/>
                  </a:lnTo>
                  <a:lnTo>
                    <a:pt x="273" y="100"/>
                  </a:lnTo>
                  <a:lnTo>
                    <a:pt x="272" y="100"/>
                  </a:lnTo>
                  <a:lnTo>
                    <a:pt x="271" y="101"/>
                  </a:lnTo>
                  <a:lnTo>
                    <a:pt x="271" y="102"/>
                  </a:lnTo>
                  <a:lnTo>
                    <a:pt x="272" y="102"/>
                  </a:lnTo>
                  <a:lnTo>
                    <a:pt x="273" y="102"/>
                  </a:lnTo>
                  <a:lnTo>
                    <a:pt x="272" y="103"/>
                  </a:lnTo>
                  <a:lnTo>
                    <a:pt x="270" y="102"/>
                  </a:lnTo>
                  <a:lnTo>
                    <a:pt x="270" y="103"/>
                  </a:lnTo>
                  <a:lnTo>
                    <a:pt x="268" y="105"/>
                  </a:lnTo>
                  <a:lnTo>
                    <a:pt x="270" y="106"/>
                  </a:lnTo>
                  <a:lnTo>
                    <a:pt x="271" y="105"/>
                  </a:lnTo>
                  <a:lnTo>
                    <a:pt x="271" y="106"/>
                  </a:lnTo>
                  <a:lnTo>
                    <a:pt x="270" y="108"/>
                  </a:lnTo>
                  <a:lnTo>
                    <a:pt x="269" y="108"/>
                  </a:lnTo>
                  <a:lnTo>
                    <a:pt x="268" y="110"/>
                  </a:lnTo>
                  <a:lnTo>
                    <a:pt x="266" y="111"/>
                  </a:lnTo>
                  <a:lnTo>
                    <a:pt x="267" y="113"/>
                  </a:lnTo>
                  <a:lnTo>
                    <a:pt x="266" y="114"/>
                  </a:lnTo>
                  <a:lnTo>
                    <a:pt x="265" y="117"/>
                  </a:lnTo>
                  <a:lnTo>
                    <a:pt x="264" y="118"/>
                  </a:lnTo>
                  <a:lnTo>
                    <a:pt x="263" y="120"/>
                  </a:lnTo>
                  <a:lnTo>
                    <a:pt x="263" y="121"/>
                  </a:lnTo>
                  <a:lnTo>
                    <a:pt x="263" y="122"/>
                  </a:lnTo>
                  <a:lnTo>
                    <a:pt x="261" y="121"/>
                  </a:lnTo>
                  <a:lnTo>
                    <a:pt x="260" y="120"/>
                  </a:lnTo>
                  <a:lnTo>
                    <a:pt x="260" y="121"/>
                  </a:lnTo>
                  <a:lnTo>
                    <a:pt x="262" y="121"/>
                  </a:lnTo>
                  <a:lnTo>
                    <a:pt x="262" y="123"/>
                  </a:lnTo>
                  <a:lnTo>
                    <a:pt x="262" y="127"/>
                  </a:lnTo>
                  <a:lnTo>
                    <a:pt x="262" y="129"/>
                  </a:lnTo>
                  <a:lnTo>
                    <a:pt x="259" y="127"/>
                  </a:lnTo>
                  <a:lnTo>
                    <a:pt x="257" y="126"/>
                  </a:lnTo>
                  <a:lnTo>
                    <a:pt x="256" y="126"/>
                  </a:lnTo>
                  <a:lnTo>
                    <a:pt x="256" y="127"/>
                  </a:lnTo>
                  <a:lnTo>
                    <a:pt x="254" y="127"/>
                  </a:lnTo>
                  <a:lnTo>
                    <a:pt x="253" y="127"/>
                  </a:lnTo>
                  <a:lnTo>
                    <a:pt x="253" y="126"/>
                  </a:lnTo>
                  <a:lnTo>
                    <a:pt x="253" y="125"/>
                  </a:lnTo>
                  <a:lnTo>
                    <a:pt x="253" y="124"/>
                  </a:lnTo>
                  <a:lnTo>
                    <a:pt x="252" y="123"/>
                  </a:lnTo>
                  <a:lnTo>
                    <a:pt x="253" y="125"/>
                  </a:lnTo>
                  <a:lnTo>
                    <a:pt x="252" y="126"/>
                  </a:lnTo>
                  <a:lnTo>
                    <a:pt x="253" y="127"/>
                  </a:lnTo>
                  <a:lnTo>
                    <a:pt x="252" y="127"/>
                  </a:lnTo>
                  <a:lnTo>
                    <a:pt x="251" y="127"/>
                  </a:lnTo>
                  <a:lnTo>
                    <a:pt x="251" y="126"/>
                  </a:lnTo>
                  <a:lnTo>
                    <a:pt x="250" y="125"/>
                  </a:lnTo>
                  <a:lnTo>
                    <a:pt x="250" y="124"/>
                  </a:lnTo>
                  <a:lnTo>
                    <a:pt x="249" y="123"/>
                  </a:lnTo>
                  <a:lnTo>
                    <a:pt x="248" y="123"/>
                  </a:lnTo>
                  <a:lnTo>
                    <a:pt x="249" y="124"/>
                  </a:lnTo>
                  <a:lnTo>
                    <a:pt x="248" y="125"/>
                  </a:lnTo>
                  <a:lnTo>
                    <a:pt x="250" y="127"/>
                  </a:lnTo>
                  <a:lnTo>
                    <a:pt x="251" y="128"/>
                  </a:lnTo>
                  <a:lnTo>
                    <a:pt x="250" y="128"/>
                  </a:lnTo>
                  <a:lnTo>
                    <a:pt x="248" y="127"/>
                  </a:lnTo>
                  <a:lnTo>
                    <a:pt x="247" y="127"/>
                  </a:lnTo>
                  <a:lnTo>
                    <a:pt x="250" y="129"/>
                  </a:lnTo>
                  <a:lnTo>
                    <a:pt x="251" y="128"/>
                  </a:lnTo>
                  <a:lnTo>
                    <a:pt x="252" y="129"/>
                  </a:lnTo>
                  <a:lnTo>
                    <a:pt x="253" y="129"/>
                  </a:lnTo>
                  <a:lnTo>
                    <a:pt x="254" y="129"/>
                  </a:lnTo>
                  <a:lnTo>
                    <a:pt x="254" y="132"/>
                  </a:lnTo>
                  <a:lnTo>
                    <a:pt x="255" y="131"/>
                  </a:lnTo>
                  <a:lnTo>
                    <a:pt x="255" y="130"/>
                  </a:lnTo>
                  <a:lnTo>
                    <a:pt x="256" y="130"/>
                  </a:lnTo>
                  <a:lnTo>
                    <a:pt x="256" y="129"/>
                  </a:lnTo>
                  <a:lnTo>
                    <a:pt x="257" y="130"/>
                  </a:lnTo>
                  <a:lnTo>
                    <a:pt x="258" y="130"/>
                  </a:lnTo>
                  <a:lnTo>
                    <a:pt x="259" y="131"/>
                  </a:lnTo>
                  <a:lnTo>
                    <a:pt x="259" y="133"/>
                  </a:lnTo>
                  <a:lnTo>
                    <a:pt x="258" y="133"/>
                  </a:lnTo>
                  <a:lnTo>
                    <a:pt x="257" y="132"/>
                  </a:lnTo>
                  <a:lnTo>
                    <a:pt x="257" y="133"/>
                  </a:lnTo>
                  <a:lnTo>
                    <a:pt x="256" y="134"/>
                  </a:lnTo>
                  <a:lnTo>
                    <a:pt x="257" y="134"/>
                  </a:lnTo>
                  <a:lnTo>
                    <a:pt x="259" y="136"/>
                  </a:lnTo>
                  <a:lnTo>
                    <a:pt x="258" y="138"/>
                  </a:lnTo>
                  <a:lnTo>
                    <a:pt x="257" y="138"/>
                  </a:lnTo>
                  <a:lnTo>
                    <a:pt x="257" y="140"/>
                  </a:lnTo>
                  <a:lnTo>
                    <a:pt x="254" y="141"/>
                  </a:lnTo>
                  <a:lnTo>
                    <a:pt x="254" y="140"/>
                  </a:lnTo>
                  <a:lnTo>
                    <a:pt x="253" y="139"/>
                  </a:lnTo>
                  <a:lnTo>
                    <a:pt x="254" y="138"/>
                  </a:lnTo>
                  <a:lnTo>
                    <a:pt x="253" y="138"/>
                  </a:lnTo>
                  <a:lnTo>
                    <a:pt x="253" y="139"/>
                  </a:lnTo>
                  <a:lnTo>
                    <a:pt x="252" y="139"/>
                  </a:lnTo>
                  <a:lnTo>
                    <a:pt x="252" y="140"/>
                  </a:lnTo>
                  <a:lnTo>
                    <a:pt x="251" y="141"/>
                  </a:lnTo>
                  <a:lnTo>
                    <a:pt x="250" y="141"/>
                  </a:lnTo>
                  <a:lnTo>
                    <a:pt x="249" y="141"/>
                  </a:lnTo>
                  <a:lnTo>
                    <a:pt x="248" y="142"/>
                  </a:lnTo>
                  <a:lnTo>
                    <a:pt x="245" y="142"/>
                  </a:lnTo>
                  <a:lnTo>
                    <a:pt x="245" y="141"/>
                  </a:lnTo>
                  <a:lnTo>
                    <a:pt x="245" y="140"/>
                  </a:lnTo>
                  <a:lnTo>
                    <a:pt x="247" y="131"/>
                  </a:lnTo>
                  <a:lnTo>
                    <a:pt x="246" y="132"/>
                  </a:lnTo>
                  <a:lnTo>
                    <a:pt x="244" y="132"/>
                  </a:lnTo>
                  <a:lnTo>
                    <a:pt x="242" y="130"/>
                  </a:lnTo>
                  <a:lnTo>
                    <a:pt x="243" y="139"/>
                  </a:lnTo>
                  <a:lnTo>
                    <a:pt x="239" y="142"/>
                  </a:lnTo>
                  <a:lnTo>
                    <a:pt x="238" y="133"/>
                  </a:lnTo>
                  <a:lnTo>
                    <a:pt x="235" y="139"/>
                  </a:lnTo>
                  <a:lnTo>
                    <a:pt x="235" y="143"/>
                  </a:lnTo>
                  <a:lnTo>
                    <a:pt x="231" y="140"/>
                  </a:lnTo>
                  <a:lnTo>
                    <a:pt x="228" y="139"/>
                  </a:lnTo>
                  <a:lnTo>
                    <a:pt x="231" y="145"/>
                  </a:lnTo>
                  <a:lnTo>
                    <a:pt x="232" y="147"/>
                  </a:lnTo>
                  <a:lnTo>
                    <a:pt x="221" y="145"/>
                  </a:lnTo>
                  <a:lnTo>
                    <a:pt x="219" y="146"/>
                  </a:lnTo>
                  <a:lnTo>
                    <a:pt x="200" y="154"/>
                  </a:lnTo>
                  <a:lnTo>
                    <a:pt x="218" y="149"/>
                  </a:lnTo>
                  <a:lnTo>
                    <a:pt x="226" y="148"/>
                  </a:lnTo>
                  <a:lnTo>
                    <a:pt x="233" y="150"/>
                  </a:lnTo>
                  <a:lnTo>
                    <a:pt x="233" y="155"/>
                  </a:lnTo>
                  <a:lnTo>
                    <a:pt x="237" y="147"/>
                  </a:lnTo>
                  <a:lnTo>
                    <a:pt x="238" y="147"/>
                  </a:lnTo>
                  <a:lnTo>
                    <a:pt x="239" y="148"/>
                  </a:lnTo>
                  <a:lnTo>
                    <a:pt x="238" y="150"/>
                  </a:lnTo>
                  <a:lnTo>
                    <a:pt x="239" y="149"/>
                  </a:lnTo>
                  <a:lnTo>
                    <a:pt x="239" y="147"/>
                  </a:lnTo>
                  <a:lnTo>
                    <a:pt x="240" y="146"/>
                  </a:lnTo>
                  <a:lnTo>
                    <a:pt x="241" y="145"/>
                  </a:lnTo>
                  <a:lnTo>
                    <a:pt x="242" y="147"/>
                  </a:lnTo>
                  <a:lnTo>
                    <a:pt x="242" y="148"/>
                  </a:lnTo>
                  <a:lnTo>
                    <a:pt x="241" y="150"/>
                  </a:lnTo>
                  <a:lnTo>
                    <a:pt x="242" y="151"/>
                  </a:lnTo>
                  <a:lnTo>
                    <a:pt x="242" y="150"/>
                  </a:lnTo>
                  <a:lnTo>
                    <a:pt x="242" y="148"/>
                  </a:lnTo>
                  <a:lnTo>
                    <a:pt x="244" y="149"/>
                  </a:lnTo>
                  <a:lnTo>
                    <a:pt x="244" y="150"/>
                  </a:lnTo>
                  <a:lnTo>
                    <a:pt x="242" y="154"/>
                  </a:lnTo>
                  <a:lnTo>
                    <a:pt x="242" y="156"/>
                  </a:lnTo>
                  <a:lnTo>
                    <a:pt x="241" y="157"/>
                  </a:lnTo>
                  <a:lnTo>
                    <a:pt x="242" y="159"/>
                  </a:lnTo>
                  <a:lnTo>
                    <a:pt x="239" y="162"/>
                  </a:lnTo>
                  <a:lnTo>
                    <a:pt x="234" y="165"/>
                  </a:lnTo>
                  <a:lnTo>
                    <a:pt x="233" y="166"/>
                  </a:lnTo>
                  <a:lnTo>
                    <a:pt x="232" y="166"/>
                  </a:lnTo>
                  <a:lnTo>
                    <a:pt x="224" y="168"/>
                  </a:lnTo>
                  <a:lnTo>
                    <a:pt x="222" y="169"/>
                  </a:lnTo>
                  <a:lnTo>
                    <a:pt x="221" y="171"/>
                  </a:lnTo>
                  <a:lnTo>
                    <a:pt x="220" y="171"/>
                  </a:lnTo>
                  <a:lnTo>
                    <a:pt x="213" y="179"/>
                  </a:lnTo>
                  <a:lnTo>
                    <a:pt x="207" y="183"/>
                  </a:lnTo>
                  <a:lnTo>
                    <a:pt x="205" y="183"/>
                  </a:lnTo>
                  <a:lnTo>
                    <a:pt x="205" y="185"/>
                  </a:lnTo>
                  <a:lnTo>
                    <a:pt x="202" y="187"/>
                  </a:lnTo>
                  <a:lnTo>
                    <a:pt x="199" y="187"/>
                  </a:lnTo>
                  <a:lnTo>
                    <a:pt x="198" y="186"/>
                  </a:lnTo>
                  <a:lnTo>
                    <a:pt x="199" y="185"/>
                  </a:lnTo>
                  <a:lnTo>
                    <a:pt x="198" y="185"/>
                  </a:lnTo>
                  <a:lnTo>
                    <a:pt x="198" y="184"/>
                  </a:lnTo>
                  <a:lnTo>
                    <a:pt x="197" y="184"/>
                  </a:lnTo>
                  <a:lnTo>
                    <a:pt x="195" y="183"/>
                  </a:lnTo>
                  <a:lnTo>
                    <a:pt x="195" y="182"/>
                  </a:lnTo>
                  <a:lnTo>
                    <a:pt x="196" y="180"/>
                  </a:lnTo>
                  <a:lnTo>
                    <a:pt x="195" y="178"/>
                  </a:lnTo>
                  <a:lnTo>
                    <a:pt x="195" y="179"/>
                  </a:lnTo>
                  <a:lnTo>
                    <a:pt x="195" y="180"/>
                  </a:lnTo>
                  <a:lnTo>
                    <a:pt x="194" y="182"/>
                  </a:lnTo>
                  <a:lnTo>
                    <a:pt x="194" y="183"/>
                  </a:lnTo>
                  <a:lnTo>
                    <a:pt x="195" y="184"/>
                  </a:lnTo>
                  <a:lnTo>
                    <a:pt x="196" y="185"/>
                  </a:lnTo>
                  <a:lnTo>
                    <a:pt x="197" y="186"/>
                  </a:lnTo>
                  <a:lnTo>
                    <a:pt x="198" y="186"/>
                  </a:lnTo>
                  <a:lnTo>
                    <a:pt x="197" y="187"/>
                  </a:lnTo>
                  <a:lnTo>
                    <a:pt x="198" y="187"/>
                  </a:lnTo>
                  <a:lnTo>
                    <a:pt x="198" y="188"/>
                  </a:lnTo>
                  <a:lnTo>
                    <a:pt x="198" y="187"/>
                  </a:lnTo>
                  <a:lnTo>
                    <a:pt x="199" y="188"/>
                  </a:lnTo>
                  <a:lnTo>
                    <a:pt x="201" y="188"/>
                  </a:lnTo>
                  <a:lnTo>
                    <a:pt x="200" y="190"/>
                  </a:lnTo>
                  <a:lnTo>
                    <a:pt x="195" y="195"/>
                  </a:lnTo>
                  <a:lnTo>
                    <a:pt x="194" y="196"/>
                  </a:lnTo>
                  <a:lnTo>
                    <a:pt x="193" y="196"/>
                  </a:lnTo>
                  <a:lnTo>
                    <a:pt x="191" y="198"/>
                  </a:lnTo>
                  <a:lnTo>
                    <a:pt x="190" y="198"/>
                  </a:lnTo>
                  <a:lnTo>
                    <a:pt x="192" y="196"/>
                  </a:lnTo>
                  <a:lnTo>
                    <a:pt x="191" y="196"/>
                  </a:lnTo>
                  <a:lnTo>
                    <a:pt x="190" y="195"/>
                  </a:lnTo>
                  <a:lnTo>
                    <a:pt x="191" y="193"/>
                  </a:lnTo>
                  <a:lnTo>
                    <a:pt x="190" y="193"/>
                  </a:lnTo>
                  <a:lnTo>
                    <a:pt x="190" y="192"/>
                  </a:lnTo>
                  <a:lnTo>
                    <a:pt x="190" y="189"/>
                  </a:lnTo>
                  <a:lnTo>
                    <a:pt x="189" y="189"/>
                  </a:lnTo>
                  <a:lnTo>
                    <a:pt x="190" y="190"/>
                  </a:lnTo>
                  <a:lnTo>
                    <a:pt x="189" y="192"/>
                  </a:lnTo>
                  <a:lnTo>
                    <a:pt x="189" y="195"/>
                  </a:lnTo>
                  <a:lnTo>
                    <a:pt x="188" y="194"/>
                  </a:lnTo>
                  <a:lnTo>
                    <a:pt x="187" y="190"/>
                  </a:lnTo>
                  <a:lnTo>
                    <a:pt x="186" y="192"/>
                  </a:lnTo>
                  <a:lnTo>
                    <a:pt x="188" y="195"/>
                  </a:lnTo>
                  <a:lnTo>
                    <a:pt x="189" y="196"/>
                  </a:lnTo>
                  <a:lnTo>
                    <a:pt x="187" y="198"/>
                  </a:lnTo>
                  <a:lnTo>
                    <a:pt x="186" y="199"/>
                  </a:lnTo>
                  <a:lnTo>
                    <a:pt x="181" y="201"/>
                  </a:lnTo>
                  <a:lnTo>
                    <a:pt x="182" y="201"/>
                  </a:lnTo>
                  <a:lnTo>
                    <a:pt x="180" y="201"/>
                  </a:lnTo>
                  <a:lnTo>
                    <a:pt x="179" y="201"/>
                  </a:lnTo>
                  <a:lnTo>
                    <a:pt x="177" y="192"/>
                  </a:lnTo>
                  <a:lnTo>
                    <a:pt x="181" y="184"/>
                  </a:lnTo>
                  <a:lnTo>
                    <a:pt x="176" y="189"/>
                  </a:lnTo>
                  <a:lnTo>
                    <a:pt x="177" y="200"/>
                  </a:lnTo>
                  <a:lnTo>
                    <a:pt x="170" y="199"/>
                  </a:lnTo>
                  <a:lnTo>
                    <a:pt x="169" y="197"/>
                  </a:lnTo>
                  <a:lnTo>
                    <a:pt x="168" y="197"/>
                  </a:lnTo>
                  <a:lnTo>
                    <a:pt x="167" y="195"/>
                  </a:lnTo>
                  <a:lnTo>
                    <a:pt x="167" y="194"/>
                  </a:lnTo>
                  <a:lnTo>
                    <a:pt x="166" y="193"/>
                  </a:lnTo>
                  <a:lnTo>
                    <a:pt x="166" y="192"/>
                  </a:lnTo>
                  <a:lnTo>
                    <a:pt x="166" y="191"/>
                  </a:lnTo>
                  <a:lnTo>
                    <a:pt x="164" y="190"/>
                  </a:lnTo>
                  <a:lnTo>
                    <a:pt x="164" y="189"/>
                  </a:lnTo>
                  <a:lnTo>
                    <a:pt x="164" y="190"/>
                  </a:lnTo>
                  <a:lnTo>
                    <a:pt x="163" y="189"/>
                  </a:lnTo>
                  <a:lnTo>
                    <a:pt x="162" y="189"/>
                  </a:lnTo>
                  <a:lnTo>
                    <a:pt x="161" y="189"/>
                  </a:lnTo>
                  <a:lnTo>
                    <a:pt x="161" y="188"/>
                  </a:lnTo>
                  <a:lnTo>
                    <a:pt x="160" y="189"/>
                  </a:lnTo>
                  <a:lnTo>
                    <a:pt x="162" y="189"/>
                  </a:lnTo>
                  <a:lnTo>
                    <a:pt x="164" y="191"/>
                  </a:lnTo>
                  <a:lnTo>
                    <a:pt x="165" y="193"/>
                  </a:lnTo>
                  <a:lnTo>
                    <a:pt x="165" y="195"/>
                  </a:lnTo>
                  <a:lnTo>
                    <a:pt x="166" y="195"/>
                  </a:lnTo>
                  <a:lnTo>
                    <a:pt x="166" y="196"/>
                  </a:lnTo>
                  <a:lnTo>
                    <a:pt x="167" y="197"/>
                  </a:lnTo>
                  <a:lnTo>
                    <a:pt x="167" y="198"/>
                  </a:lnTo>
                  <a:lnTo>
                    <a:pt x="169" y="199"/>
                  </a:lnTo>
                  <a:lnTo>
                    <a:pt x="166" y="199"/>
                  </a:lnTo>
                  <a:lnTo>
                    <a:pt x="167" y="201"/>
                  </a:lnTo>
                  <a:lnTo>
                    <a:pt x="166" y="201"/>
                  </a:lnTo>
                  <a:lnTo>
                    <a:pt x="163" y="201"/>
                  </a:lnTo>
                  <a:lnTo>
                    <a:pt x="162" y="202"/>
                  </a:lnTo>
                  <a:lnTo>
                    <a:pt x="161" y="202"/>
                  </a:lnTo>
                  <a:lnTo>
                    <a:pt x="160" y="202"/>
                  </a:lnTo>
                  <a:lnTo>
                    <a:pt x="158" y="201"/>
                  </a:lnTo>
                  <a:lnTo>
                    <a:pt x="156" y="199"/>
                  </a:lnTo>
                  <a:lnTo>
                    <a:pt x="156" y="198"/>
                  </a:lnTo>
                  <a:lnTo>
                    <a:pt x="155" y="198"/>
                  </a:lnTo>
                  <a:lnTo>
                    <a:pt x="156" y="199"/>
                  </a:lnTo>
                  <a:lnTo>
                    <a:pt x="156" y="200"/>
                  </a:lnTo>
                  <a:lnTo>
                    <a:pt x="156" y="201"/>
                  </a:lnTo>
                  <a:lnTo>
                    <a:pt x="155" y="202"/>
                  </a:lnTo>
                  <a:lnTo>
                    <a:pt x="154" y="202"/>
                  </a:lnTo>
                  <a:lnTo>
                    <a:pt x="155" y="202"/>
                  </a:lnTo>
                  <a:lnTo>
                    <a:pt x="157" y="201"/>
                  </a:lnTo>
                  <a:lnTo>
                    <a:pt x="160" y="203"/>
                  </a:lnTo>
                  <a:lnTo>
                    <a:pt x="161" y="203"/>
                  </a:lnTo>
                  <a:lnTo>
                    <a:pt x="161" y="204"/>
                  </a:lnTo>
                  <a:lnTo>
                    <a:pt x="161" y="205"/>
                  </a:lnTo>
                  <a:lnTo>
                    <a:pt x="162" y="205"/>
                  </a:lnTo>
                  <a:lnTo>
                    <a:pt x="163" y="203"/>
                  </a:lnTo>
                  <a:lnTo>
                    <a:pt x="170" y="201"/>
                  </a:lnTo>
                  <a:lnTo>
                    <a:pt x="171" y="201"/>
                  </a:lnTo>
                  <a:lnTo>
                    <a:pt x="171" y="202"/>
                  </a:lnTo>
                  <a:lnTo>
                    <a:pt x="170" y="204"/>
                  </a:lnTo>
                  <a:lnTo>
                    <a:pt x="172" y="203"/>
                  </a:lnTo>
                  <a:lnTo>
                    <a:pt x="172" y="202"/>
                  </a:lnTo>
                  <a:lnTo>
                    <a:pt x="174" y="201"/>
                  </a:lnTo>
                  <a:lnTo>
                    <a:pt x="178" y="203"/>
                  </a:lnTo>
                  <a:lnTo>
                    <a:pt x="176" y="205"/>
                  </a:lnTo>
                  <a:lnTo>
                    <a:pt x="177" y="205"/>
                  </a:lnTo>
                  <a:lnTo>
                    <a:pt x="178" y="205"/>
                  </a:lnTo>
                  <a:lnTo>
                    <a:pt x="178" y="206"/>
                  </a:lnTo>
                  <a:lnTo>
                    <a:pt x="177" y="208"/>
                  </a:lnTo>
                  <a:lnTo>
                    <a:pt x="177" y="209"/>
                  </a:lnTo>
                  <a:lnTo>
                    <a:pt x="175" y="211"/>
                  </a:lnTo>
                  <a:lnTo>
                    <a:pt x="174" y="213"/>
                  </a:lnTo>
                  <a:lnTo>
                    <a:pt x="172" y="215"/>
                  </a:lnTo>
                  <a:lnTo>
                    <a:pt x="172" y="217"/>
                  </a:lnTo>
                  <a:lnTo>
                    <a:pt x="169" y="217"/>
                  </a:lnTo>
                  <a:lnTo>
                    <a:pt x="167" y="218"/>
                  </a:lnTo>
                  <a:lnTo>
                    <a:pt x="163" y="218"/>
                  </a:lnTo>
                  <a:lnTo>
                    <a:pt x="159" y="220"/>
                  </a:lnTo>
                  <a:lnTo>
                    <a:pt x="157" y="222"/>
                  </a:lnTo>
                  <a:lnTo>
                    <a:pt x="154" y="224"/>
                  </a:lnTo>
                  <a:lnTo>
                    <a:pt x="148" y="226"/>
                  </a:lnTo>
                  <a:lnTo>
                    <a:pt x="145" y="226"/>
                  </a:lnTo>
                  <a:lnTo>
                    <a:pt x="142" y="229"/>
                  </a:lnTo>
                  <a:lnTo>
                    <a:pt x="139" y="233"/>
                  </a:lnTo>
                  <a:lnTo>
                    <a:pt x="139" y="235"/>
                  </a:lnTo>
                  <a:lnTo>
                    <a:pt x="136" y="239"/>
                  </a:lnTo>
                  <a:lnTo>
                    <a:pt x="132" y="241"/>
                  </a:lnTo>
                  <a:lnTo>
                    <a:pt x="129" y="241"/>
                  </a:lnTo>
                  <a:lnTo>
                    <a:pt x="125" y="242"/>
                  </a:lnTo>
                  <a:lnTo>
                    <a:pt x="120" y="246"/>
                  </a:lnTo>
                  <a:lnTo>
                    <a:pt x="118" y="248"/>
                  </a:lnTo>
                  <a:lnTo>
                    <a:pt x="118" y="250"/>
                  </a:lnTo>
                  <a:lnTo>
                    <a:pt x="117" y="250"/>
                  </a:lnTo>
                  <a:lnTo>
                    <a:pt x="116" y="248"/>
                  </a:lnTo>
                  <a:lnTo>
                    <a:pt x="115" y="247"/>
                  </a:lnTo>
                  <a:lnTo>
                    <a:pt x="111" y="247"/>
                  </a:lnTo>
                  <a:lnTo>
                    <a:pt x="109" y="245"/>
                  </a:lnTo>
                  <a:lnTo>
                    <a:pt x="107" y="244"/>
                  </a:lnTo>
                  <a:lnTo>
                    <a:pt x="98" y="238"/>
                  </a:lnTo>
                  <a:lnTo>
                    <a:pt x="90" y="231"/>
                  </a:lnTo>
                  <a:lnTo>
                    <a:pt x="81" y="223"/>
                  </a:lnTo>
                  <a:lnTo>
                    <a:pt x="79" y="222"/>
                  </a:lnTo>
                  <a:lnTo>
                    <a:pt x="78" y="222"/>
                  </a:lnTo>
                  <a:lnTo>
                    <a:pt x="79" y="220"/>
                  </a:lnTo>
                  <a:lnTo>
                    <a:pt x="79" y="219"/>
                  </a:lnTo>
                  <a:lnTo>
                    <a:pt x="78" y="217"/>
                  </a:lnTo>
                  <a:lnTo>
                    <a:pt x="78" y="215"/>
                  </a:lnTo>
                  <a:lnTo>
                    <a:pt x="77" y="215"/>
                  </a:lnTo>
                  <a:lnTo>
                    <a:pt x="78" y="214"/>
                  </a:lnTo>
                  <a:lnTo>
                    <a:pt x="78" y="212"/>
                  </a:lnTo>
                  <a:lnTo>
                    <a:pt x="79" y="213"/>
                  </a:lnTo>
                  <a:lnTo>
                    <a:pt x="78" y="211"/>
                  </a:lnTo>
                  <a:lnTo>
                    <a:pt x="79" y="209"/>
                  </a:lnTo>
                  <a:lnTo>
                    <a:pt x="79" y="206"/>
                  </a:lnTo>
                  <a:lnTo>
                    <a:pt x="80" y="204"/>
                  </a:lnTo>
                  <a:lnTo>
                    <a:pt x="79" y="204"/>
                  </a:lnTo>
                  <a:lnTo>
                    <a:pt x="76" y="202"/>
                  </a:lnTo>
                  <a:lnTo>
                    <a:pt x="76" y="201"/>
                  </a:lnTo>
                  <a:lnTo>
                    <a:pt x="78" y="200"/>
                  </a:lnTo>
                  <a:lnTo>
                    <a:pt x="78" y="199"/>
                  </a:lnTo>
                  <a:lnTo>
                    <a:pt x="76" y="199"/>
                  </a:lnTo>
                  <a:lnTo>
                    <a:pt x="76" y="198"/>
                  </a:lnTo>
                  <a:lnTo>
                    <a:pt x="76" y="199"/>
                  </a:lnTo>
                  <a:lnTo>
                    <a:pt x="78" y="200"/>
                  </a:lnTo>
                  <a:lnTo>
                    <a:pt x="77" y="201"/>
                  </a:lnTo>
                  <a:lnTo>
                    <a:pt x="76" y="201"/>
                  </a:lnTo>
                  <a:lnTo>
                    <a:pt x="76" y="202"/>
                  </a:lnTo>
                  <a:lnTo>
                    <a:pt x="76" y="204"/>
                  </a:lnTo>
                  <a:lnTo>
                    <a:pt x="78" y="205"/>
                  </a:lnTo>
                  <a:lnTo>
                    <a:pt x="76" y="210"/>
                  </a:lnTo>
                  <a:lnTo>
                    <a:pt x="75" y="213"/>
                  </a:lnTo>
                  <a:lnTo>
                    <a:pt x="75" y="215"/>
                  </a:lnTo>
                  <a:lnTo>
                    <a:pt x="76" y="215"/>
                  </a:lnTo>
                  <a:lnTo>
                    <a:pt x="75" y="218"/>
                  </a:lnTo>
                  <a:lnTo>
                    <a:pt x="76" y="218"/>
                  </a:lnTo>
                  <a:lnTo>
                    <a:pt x="76" y="220"/>
                  </a:lnTo>
                  <a:lnTo>
                    <a:pt x="76" y="221"/>
                  </a:lnTo>
                  <a:lnTo>
                    <a:pt x="75" y="221"/>
                  </a:lnTo>
                  <a:lnTo>
                    <a:pt x="75" y="222"/>
                  </a:lnTo>
                  <a:lnTo>
                    <a:pt x="72" y="221"/>
                  </a:lnTo>
                  <a:lnTo>
                    <a:pt x="69" y="218"/>
                  </a:lnTo>
                  <a:lnTo>
                    <a:pt x="65" y="214"/>
                  </a:lnTo>
                  <a:lnTo>
                    <a:pt x="58" y="208"/>
                  </a:lnTo>
                  <a:lnTo>
                    <a:pt x="56" y="205"/>
                  </a:lnTo>
                  <a:lnTo>
                    <a:pt x="56" y="204"/>
                  </a:lnTo>
                  <a:lnTo>
                    <a:pt x="55" y="202"/>
                  </a:lnTo>
                  <a:lnTo>
                    <a:pt x="55" y="204"/>
                  </a:lnTo>
                  <a:lnTo>
                    <a:pt x="51" y="202"/>
                  </a:lnTo>
                  <a:lnTo>
                    <a:pt x="49" y="201"/>
                  </a:lnTo>
                  <a:lnTo>
                    <a:pt x="47" y="202"/>
                  </a:lnTo>
                  <a:lnTo>
                    <a:pt x="47" y="204"/>
                  </a:lnTo>
                  <a:lnTo>
                    <a:pt x="45" y="202"/>
                  </a:lnTo>
                  <a:lnTo>
                    <a:pt x="43" y="201"/>
                  </a:lnTo>
                  <a:lnTo>
                    <a:pt x="41" y="202"/>
                  </a:lnTo>
                  <a:lnTo>
                    <a:pt x="39" y="200"/>
                  </a:lnTo>
                  <a:lnTo>
                    <a:pt x="36" y="198"/>
                  </a:lnTo>
                  <a:lnTo>
                    <a:pt x="38" y="192"/>
                  </a:lnTo>
                  <a:lnTo>
                    <a:pt x="39" y="190"/>
                  </a:lnTo>
                  <a:lnTo>
                    <a:pt x="41" y="189"/>
                  </a:lnTo>
                  <a:lnTo>
                    <a:pt x="42" y="188"/>
                  </a:lnTo>
                  <a:lnTo>
                    <a:pt x="44" y="186"/>
                  </a:lnTo>
                  <a:lnTo>
                    <a:pt x="44" y="185"/>
                  </a:lnTo>
                  <a:lnTo>
                    <a:pt x="45" y="184"/>
                  </a:lnTo>
                  <a:lnTo>
                    <a:pt x="44" y="182"/>
                  </a:lnTo>
                  <a:lnTo>
                    <a:pt x="46" y="180"/>
                  </a:lnTo>
                  <a:lnTo>
                    <a:pt x="47" y="180"/>
                  </a:lnTo>
                  <a:lnTo>
                    <a:pt x="45" y="177"/>
                  </a:lnTo>
                  <a:lnTo>
                    <a:pt x="45" y="176"/>
                  </a:lnTo>
                  <a:lnTo>
                    <a:pt x="44" y="174"/>
                  </a:lnTo>
                  <a:lnTo>
                    <a:pt x="44" y="173"/>
                  </a:lnTo>
                  <a:lnTo>
                    <a:pt x="46" y="171"/>
                  </a:lnTo>
                  <a:lnTo>
                    <a:pt x="46" y="168"/>
                  </a:lnTo>
                  <a:lnTo>
                    <a:pt x="46" y="167"/>
                  </a:lnTo>
                  <a:lnTo>
                    <a:pt x="45" y="171"/>
                  </a:lnTo>
                  <a:lnTo>
                    <a:pt x="44" y="172"/>
                  </a:lnTo>
                  <a:lnTo>
                    <a:pt x="43" y="174"/>
                  </a:lnTo>
                  <a:lnTo>
                    <a:pt x="44" y="177"/>
                  </a:lnTo>
                  <a:lnTo>
                    <a:pt x="45" y="179"/>
                  </a:lnTo>
                  <a:lnTo>
                    <a:pt x="44" y="180"/>
                  </a:lnTo>
                  <a:lnTo>
                    <a:pt x="43" y="183"/>
                  </a:lnTo>
                  <a:lnTo>
                    <a:pt x="40" y="185"/>
                  </a:lnTo>
                  <a:lnTo>
                    <a:pt x="39" y="186"/>
                  </a:lnTo>
                  <a:lnTo>
                    <a:pt x="35" y="187"/>
                  </a:lnTo>
                  <a:lnTo>
                    <a:pt x="33" y="187"/>
                  </a:lnTo>
                  <a:lnTo>
                    <a:pt x="32" y="187"/>
                  </a:lnTo>
                  <a:lnTo>
                    <a:pt x="32" y="189"/>
                  </a:lnTo>
                  <a:lnTo>
                    <a:pt x="31" y="190"/>
                  </a:lnTo>
                  <a:lnTo>
                    <a:pt x="29" y="190"/>
                  </a:lnTo>
                  <a:lnTo>
                    <a:pt x="28" y="189"/>
                  </a:lnTo>
                  <a:lnTo>
                    <a:pt x="27" y="188"/>
                  </a:lnTo>
                  <a:lnTo>
                    <a:pt x="27" y="18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4" name="Freeform 991">
              <a:extLst>
                <a:ext uri="{FF2B5EF4-FFF2-40B4-BE49-F238E27FC236}">
                  <a16:creationId xmlns:a16="http://schemas.microsoft.com/office/drawing/2014/main" id="{4E083F22-BD35-F035-5E10-E0FADE8B4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2260" y="3072780"/>
              <a:ext cx="28522" cy="28523"/>
            </a:xfrm>
            <a:custGeom>
              <a:avLst/>
              <a:gdLst>
                <a:gd name="T0" fmla="*/ 40321753 w 17"/>
                <a:gd name="T1" fmla="*/ 0 h 17"/>
                <a:gd name="T2" fmla="*/ 0 w 17"/>
                <a:gd name="T3" fmla="*/ 40323247 h 17"/>
                <a:gd name="T4" fmla="*/ 0 w 17"/>
                <a:gd name="T5" fmla="*/ 0 h 17"/>
                <a:gd name="T6" fmla="*/ 40321753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5" name="Line 992">
              <a:extLst>
                <a:ext uri="{FF2B5EF4-FFF2-40B4-BE49-F238E27FC236}">
                  <a16:creationId xmlns:a16="http://schemas.microsoft.com/office/drawing/2014/main" id="{BC168033-3EE3-6925-4F54-EC7565C250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80181" y="3235527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6" name="Freeform 993">
              <a:extLst>
                <a:ext uri="{FF2B5EF4-FFF2-40B4-BE49-F238E27FC236}">
                  <a16:creationId xmlns:a16="http://schemas.microsoft.com/office/drawing/2014/main" id="{CB74359D-55AB-225C-673D-76E273BB0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2067" y="2866411"/>
              <a:ext cx="458039" cy="496628"/>
            </a:xfrm>
            <a:custGeom>
              <a:avLst/>
              <a:gdLst>
                <a:gd name="T0" fmla="*/ 307459417 w 273"/>
                <a:gd name="T1" fmla="*/ 549394063 h 296"/>
                <a:gd name="T2" fmla="*/ 287298144 w 273"/>
                <a:gd name="T3" fmla="*/ 526711863 h 296"/>
                <a:gd name="T4" fmla="*/ 246975597 w 273"/>
                <a:gd name="T5" fmla="*/ 519152188 h 296"/>
                <a:gd name="T6" fmla="*/ 219254640 w 273"/>
                <a:gd name="T7" fmla="*/ 498990938 h 296"/>
                <a:gd name="T8" fmla="*/ 186491778 w 273"/>
                <a:gd name="T9" fmla="*/ 456147488 h 296"/>
                <a:gd name="T10" fmla="*/ 163811139 w 273"/>
                <a:gd name="T11" fmla="*/ 415824988 h 296"/>
                <a:gd name="T12" fmla="*/ 98287001 w 273"/>
                <a:gd name="T13" fmla="*/ 83165950 h 296"/>
                <a:gd name="T14" fmla="*/ 131048276 w 273"/>
                <a:gd name="T15" fmla="*/ 103325613 h 296"/>
                <a:gd name="T16" fmla="*/ 158770821 w 273"/>
                <a:gd name="T17" fmla="*/ 113406238 h 296"/>
                <a:gd name="T18" fmla="*/ 183972412 w 273"/>
                <a:gd name="T19" fmla="*/ 128527175 h 296"/>
                <a:gd name="T20" fmla="*/ 194053049 w 273"/>
                <a:gd name="T21" fmla="*/ 143648113 h 296"/>
                <a:gd name="T22" fmla="*/ 221774006 w 273"/>
                <a:gd name="T23" fmla="*/ 153728738 h 296"/>
                <a:gd name="T24" fmla="*/ 241935279 w 273"/>
                <a:gd name="T25" fmla="*/ 158769050 h 296"/>
                <a:gd name="T26" fmla="*/ 264617505 w 273"/>
                <a:gd name="T27" fmla="*/ 156249688 h 296"/>
                <a:gd name="T28" fmla="*/ 279738460 w 273"/>
                <a:gd name="T29" fmla="*/ 191531875 h 296"/>
                <a:gd name="T30" fmla="*/ 309980370 w 273"/>
                <a:gd name="T31" fmla="*/ 226814063 h 296"/>
                <a:gd name="T32" fmla="*/ 332661009 w 273"/>
                <a:gd name="T33" fmla="*/ 231854375 h 296"/>
                <a:gd name="T34" fmla="*/ 365423872 w 273"/>
                <a:gd name="T35" fmla="*/ 252015625 h 296"/>
                <a:gd name="T36" fmla="*/ 375504508 w 273"/>
                <a:gd name="T37" fmla="*/ 274696238 h 296"/>
                <a:gd name="T38" fmla="*/ 405746418 w 273"/>
                <a:gd name="T39" fmla="*/ 282257500 h 296"/>
                <a:gd name="T40" fmla="*/ 430948010 w 273"/>
                <a:gd name="T41" fmla="*/ 317539688 h 296"/>
                <a:gd name="T42" fmla="*/ 443548012 w 273"/>
                <a:gd name="T43" fmla="*/ 347781563 h 296"/>
                <a:gd name="T44" fmla="*/ 471270556 w 273"/>
                <a:gd name="T45" fmla="*/ 365423450 h 296"/>
                <a:gd name="T46" fmla="*/ 453628648 w 273"/>
                <a:gd name="T47" fmla="*/ 383063750 h 296"/>
                <a:gd name="T48" fmla="*/ 443548012 w 273"/>
                <a:gd name="T49" fmla="*/ 408265313 h 296"/>
                <a:gd name="T50" fmla="*/ 468749603 w 273"/>
                <a:gd name="T51" fmla="*/ 420865300 h 296"/>
                <a:gd name="T52" fmla="*/ 486391511 w 273"/>
                <a:gd name="T53" fmla="*/ 446066863 h 296"/>
                <a:gd name="T54" fmla="*/ 529233423 w 273"/>
                <a:gd name="T55" fmla="*/ 463708750 h 296"/>
                <a:gd name="T56" fmla="*/ 561996286 w 273"/>
                <a:gd name="T57" fmla="*/ 501510300 h 296"/>
                <a:gd name="T58" fmla="*/ 579636606 w 273"/>
                <a:gd name="T59" fmla="*/ 551913425 h 296"/>
                <a:gd name="T60" fmla="*/ 554435015 w 273"/>
                <a:gd name="T61" fmla="*/ 541832800 h 296"/>
                <a:gd name="T62" fmla="*/ 531754376 w 273"/>
                <a:gd name="T63" fmla="*/ 564515000 h 296"/>
                <a:gd name="T64" fmla="*/ 534273741 w 273"/>
                <a:gd name="T65" fmla="*/ 567034363 h 296"/>
                <a:gd name="T66" fmla="*/ 551915649 w 273"/>
                <a:gd name="T67" fmla="*/ 554434375 h 296"/>
                <a:gd name="T68" fmla="*/ 579636606 w 273"/>
                <a:gd name="T69" fmla="*/ 569555313 h 296"/>
                <a:gd name="T70" fmla="*/ 607359151 w 273"/>
                <a:gd name="T71" fmla="*/ 569555313 h 296"/>
                <a:gd name="T72" fmla="*/ 642641379 w 273"/>
                <a:gd name="T73" fmla="*/ 584676250 h 296"/>
                <a:gd name="T74" fmla="*/ 642641379 w 273"/>
                <a:gd name="T75" fmla="*/ 622477800 h 296"/>
                <a:gd name="T76" fmla="*/ 637601061 w 273"/>
                <a:gd name="T77" fmla="*/ 630039063 h 296"/>
                <a:gd name="T78" fmla="*/ 657762334 w 273"/>
                <a:gd name="T79" fmla="*/ 619958438 h 296"/>
                <a:gd name="T80" fmla="*/ 675402654 w 273"/>
                <a:gd name="T81" fmla="*/ 660280938 h 296"/>
                <a:gd name="T82" fmla="*/ 667842970 w 273"/>
                <a:gd name="T83" fmla="*/ 700603438 h 296"/>
                <a:gd name="T84" fmla="*/ 622480106 w 273"/>
                <a:gd name="T85" fmla="*/ 713205013 h 296"/>
                <a:gd name="T86" fmla="*/ 582157559 w 273"/>
                <a:gd name="T87" fmla="*/ 705643750 h 296"/>
                <a:gd name="T88" fmla="*/ 564515651 w 273"/>
                <a:gd name="T89" fmla="*/ 675401875 h 296"/>
                <a:gd name="T90" fmla="*/ 546875331 w 273"/>
                <a:gd name="T91" fmla="*/ 680442188 h 296"/>
                <a:gd name="T92" fmla="*/ 544354378 w 273"/>
                <a:gd name="T93" fmla="*/ 677922825 h 296"/>
                <a:gd name="T94" fmla="*/ 539314060 w 273"/>
                <a:gd name="T95" fmla="*/ 677922825 h 296"/>
                <a:gd name="T96" fmla="*/ 539314060 w 273"/>
                <a:gd name="T97" fmla="*/ 680442188 h 296"/>
                <a:gd name="T98" fmla="*/ 559475333 w 273"/>
                <a:gd name="T99" fmla="*/ 690522813 h 296"/>
                <a:gd name="T100" fmla="*/ 564515651 w 273"/>
                <a:gd name="T101" fmla="*/ 700603438 h 296"/>
                <a:gd name="T102" fmla="*/ 584676925 w 273"/>
                <a:gd name="T103" fmla="*/ 720764688 h 296"/>
                <a:gd name="T104" fmla="*/ 556955968 w 273"/>
                <a:gd name="T105" fmla="*/ 728325950 h 296"/>
                <a:gd name="T106" fmla="*/ 509072150 w 273"/>
                <a:gd name="T107" fmla="*/ 738406575 h 296"/>
                <a:gd name="T108" fmla="*/ 456149601 w 273"/>
                <a:gd name="T109" fmla="*/ 708164700 h 296"/>
                <a:gd name="T110" fmla="*/ 420867373 w 273"/>
                <a:gd name="T111" fmla="*/ 662801888 h 296"/>
                <a:gd name="T112" fmla="*/ 423386738 w 273"/>
                <a:gd name="T113" fmla="*/ 637598738 h 296"/>
                <a:gd name="T114" fmla="*/ 420867373 w 273"/>
                <a:gd name="T115" fmla="*/ 632558425 h 296"/>
                <a:gd name="T116" fmla="*/ 395665781 w 273"/>
                <a:gd name="T117" fmla="*/ 630039063 h 296"/>
                <a:gd name="T118" fmla="*/ 362902919 w 273"/>
                <a:gd name="T119" fmla="*/ 609877813 h 296"/>
                <a:gd name="T120" fmla="*/ 342741645 w 273"/>
                <a:gd name="T121" fmla="*/ 584676250 h 296"/>
                <a:gd name="T122" fmla="*/ 337701327 w 273"/>
                <a:gd name="T123" fmla="*/ 574595625 h 296"/>
                <a:gd name="T124" fmla="*/ 347781964 w 273"/>
                <a:gd name="T125" fmla="*/ 559474688 h 29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73"/>
                <a:gd name="T190" fmla="*/ 0 h 296"/>
                <a:gd name="T191" fmla="*/ 273 w 273"/>
                <a:gd name="T192" fmla="*/ 296 h 29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73" h="296">
                  <a:moveTo>
                    <a:pt x="130" y="220"/>
                  </a:moveTo>
                  <a:lnTo>
                    <a:pt x="129" y="220"/>
                  </a:lnTo>
                  <a:lnTo>
                    <a:pt x="128" y="221"/>
                  </a:lnTo>
                  <a:lnTo>
                    <a:pt x="127" y="221"/>
                  </a:lnTo>
                  <a:lnTo>
                    <a:pt x="125" y="222"/>
                  </a:lnTo>
                  <a:lnTo>
                    <a:pt x="124" y="221"/>
                  </a:lnTo>
                  <a:lnTo>
                    <a:pt x="124" y="222"/>
                  </a:lnTo>
                  <a:lnTo>
                    <a:pt x="122" y="221"/>
                  </a:lnTo>
                  <a:lnTo>
                    <a:pt x="122" y="218"/>
                  </a:lnTo>
                  <a:lnTo>
                    <a:pt x="120" y="217"/>
                  </a:lnTo>
                  <a:lnTo>
                    <a:pt x="120" y="215"/>
                  </a:lnTo>
                  <a:lnTo>
                    <a:pt x="117" y="214"/>
                  </a:lnTo>
                  <a:lnTo>
                    <a:pt x="115" y="213"/>
                  </a:lnTo>
                  <a:lnTo>
                    <a:pt x="115" y="212"/>
                  </a:lnTo>
                  <a:lnTo>
                    <a:pt x="115" y="211"/>
                  </a:lnTo>
                  <a:lnTo>
                    <a:pt x="114" y="210"/>
                  </a:lnTo>
                  <a:lnTo>
                    <a:pt x="115" y="209"/>
                  </a:lnTo>
                  <a:lnTo>
                    <a:pt x="114" y="209"/>
                  </a:lnTo>
                  <a:lnTo>
                    <a:pt x="113" y="207"/>
                  </a:lnTo>
                  <a:lnTo>
                    <a:pt x="111" y="208"/>
                  </a:lnTo>
                  <a:lnTo>
                    <a:pt x="111" y="207"/>
                  </a:lnTo>
                  <a:lnTo>
                    <a:pt x="109" y="207"/>
                  </a:lnTo>
                  <a:lnTo>
                    <a:pt x="106" y="206"/>
                  </a:lnTo>
                  <a:lnTo>
                    <a:pt x="105" y="205"/>
                  </a:lnTo>
                  <a:lnTo>
                    <a:pt x="103" y="205"/>
                  </a:lnTo>
                  <a:lnTo>
                    <a:pt x="100" y="207"/>
                  </a:lnTo>
                  <a:lnTo>
                    <a:pt x="98" y="206"/>
                  </a:lnTo>
                  <a:lnTo>
                    <a:pt x="97" y="205"/>
                  </a:lnTo>
                  <a:lnTo>
                    <a:pt x="97" y="203"/>
                  </a:lnTo>
                  <a:lnTo>
                    <a:pt x="94" y="200"/>
                  </a:lnTo>
                  <a:lnTo>
                    <a:pt x="93" y="200"/>
                  </a:lnTo>
                  <a:lnTo>
                    <a:pt x="92" y="199"/>
                  </a:lnTo>
                  <a:lnTo>
                    <a:pt x="90" y="199"/>
                  </a:lnTo>
                  <a:lnTo>
                    <a:pt x="88" y="199"/>
                  </a:lnTo>
                  <a:lnTo>
                    <a:pt x="87" y="198"/>
                  </a:lnTo>
                  <a:lnTo>
                    <a:pt x="85" y="198"/>
                  </a:lnTo>
                  <a:lnTo>
                    <a:pt x="82" y="197"/>
                  </a:lnTo>
                  <a:lnTo>
                    <a:pt x="78" y="194"/>
                  </a:lnTo>
                  <a:lnTo>
                    <a:pt x="76" y="186"/>
                  </a:lnTo>
                  <a:lnTo>
                    <a:pt x="77" y="183"/>
                  </a:lnTo>
                  <a:lnTo>
                    <a:pt x="77" y="182"/>
                  </a:lnTo>
                  <a:lnTo>
                    <a:pt x="76" y="181"/>
                  </a:lnTo>
                  <a:lnTo>
                    <a:pt x="75" y="181"/>
                  </a:lnTo>
                  <a:lnTo>
                    <a:pt x="74" y="181"/>
                  </a:lnTo>
                  <a:lnTo>
                    <a:pt x="71" y="177"/>
                  </a:lnTo>
                  <a:lnTo>
                    <a:pt x="71" y="175"/>
                  </a:lnTo>
                  <a:lnTo>
                    <a:pt x="70" y="174"/>
                  </a:lnTo>
                  <a:lnTo>
                    <a:pt x="68" y="174"/>
                  </a:lnTo>
                  <a:lnTo>
                    <a:pt x="67" y="172"/>
                  </a:lnTo>
                  <a:lnTo>
                    <a:pt x="66" y="169"/>
                  </a:lnTo>
                  <a:lnTo>
                    <a:pt x="64" y="169"/>
                  </a:lnTo>
                  <a:lnTo>
                    <a:pt x="65" y="166"/>
                  </a:lnTo>
                  <a:lnTo>
                    <a:pt x="65" y="165"/>
                  </a:lnTo>
                  <a:lnTo>
                    <a:pt x="64" y="165"/>
                  </a:lnTo>
                  <a:lnTo>
                    <a:pt x="62" y="162"/>
                  </a:lnTo>
                  <a:lnTo>
                    <a:pt x="61" y="162"/>
                  </a:lnTo>
                  <a:lnTo>
                    <a:pt x="31" y="114"/>
                  </a:lnTo>
                  <a:lnTo>
                    <a:pt x="27" y="103"/>
                  </a:lnTo>
                  <a:lnTo>
                    <a:pt x="2" y="33"/>
                  </a:lnTo>
                  <a:lnTo>
                    <a:pt x="0" y="0"/>
                  </a:lnTo>
                  <a:lnTo>
                    <a:pt x="34" y="32"/>
                  </a:lnTo>
                  <a:lnTo>
                    <a:pt x="39" y="33"/>
                  </a:lnTo>
                  <a:lnTo>
                    <a:pt x="42" y="34"/>
                  </a:lnTo>
                  <a:lnTo>
                    <a:pt x="44" y="35"/>
                  </a:lnTo>
                  <a:lnTo>
                    <a:pt x="44" y="36"/>
                  </a:lnTo>
                  <a:lnTo>
                    <a:pt x="46" y="37"/>
                  </a:lnTo>
                  <a:lnTo>
                    <a:pt x="49" y="37"/>
                  </a:lnTo>
                  <a:lnTo>
                    <a:pt x="50" y="39"/>
                  </a:lnTo>
                  <a:lnTo>
                    <a:pt x="51" y="40"/>
                  </a:lnTo>
                  <a:lnTo>
                    <a:pt x="52" y="41"/>
                  </a:lnTo>
                  <a:lnTo>
                    <a:pt x="52" y="42"/>
                  </a:lnTo>
                  <a:lnTo>
                    <a:pt x="53" y="42"/>
                  </a:lnTo>
                  <a:lnTo>
                    <a:pt x="55" y="41"/>
                  </a:lnTo>
                  <a:lnTo>
                    <a:pt x="56" y="42"/>
                  </a:lnTo>
                  <a:lnTo>
                    <a:pt x="58" y="40"/>
                  </a:lnTo>
                  <a:lnTo>
                    <a:pt x="58" y="41"/>
                  </a:lnTo>
                  <a:lnTo>
                    <a:pt x="60" y="42"/>
                  </a:lnTo>
                  <a:lnTo>
                    <a:pt x="61" y="42"/>
                  </a:lnTo>
                  <a:lnTo>
                    <a:pt x="63" y="45"/>
                  </a:lnTo>
                  <a:lnTo>
                    <a:pt x="64" y="46"/>
                  </a:lnTo>
                  <a:lnTo>
                    <a:pt x="64" y="47"/>
                  </a:lnTo>
                  <a:lnTo>
                    <a:pt x="65" y="48"/>
                  </a:lnTo>
                  <a:lnTo>
                    <a:pt x="66" y="47"/>
                  </a:lnTo>
                  <a:lnTo>
                    <a:pt x="67" y="47"/>
                  </a:lnTo>
                  <a:lnTo>
                    <a:pt x="71" y="48"/>
                  </a:lnTo>
                  <a:lnTo>
                    <a:pt x="71" y="50"/>
                  </a:lnTo>
                  <a:lnTo>
                    <a:pt x="72" y="51"/>
                  </a:lnTo>
                  <a:lnTo>
                    <a:pt x="73" y="51"/>
                  </a:lnTo>
                  <a:lnTo>
                    <a:pt x="74" y="51"/>
                  </a:lnTo>
                  <a:lnTo>
                    <a:pt x="74" y="52"/>
                  </a:lnTo>
                  <a:lnTo>
                    <a:pt x="75" y="52"/>
                  </a:lnTo>
                  <a:lnTo>
                    <a:pt x="77" y="52"/>
                  </a:lnTo>
                  <a:lnTo>
                    <a:pt x="77" y="53"/>
                  </a:lnTo>
                  <a:lnTo>
                    <a:pt x="76" y="56"/>
                  </a:lnTo>
                  <a:lnTo>
                    <a:pt x="77" y="57"/>
                  </a:lnTo>
                  <a:lnTo>
                    <a:pt x="77" y="60"/>
                  </a:lnTo>
                  <a:lnTo>
                    <a:pt x="81" y="61"/>
                  </a:lnTo>
                  <a:lnTo>
                    <a:pt x="82" y="61"/>
                  </a:lnTo>
                  <a:lnTo>
                    <a:pt x="84" y="63"/>
                  </a:lnTo>
                  <a:lnTo>
                    <a:pt x="84" y="62"/>
                  </a:lnTo>
                  <a:lnTo>
                    <a:pt x="85" y="63"/>
                  </a:lnTo>
                  <a:lnTo>
                    <a:pt x="86" y="61"/>
                  </a:lnTo>
                  <a:lnTo>
                    <a:pt x="88" y="61"/>
                  </a:lnTo>
                  <a:lnTo>
                    <a:pt x="90" y="61"/>
                  </a:lnTo>
                  <a:lnTo>
                    <a:pt x="90" y="63"/>
                  </a:lnTo>
                  <a:lnTo>
                    <a:pt x="89" y="65"/>
                  </a:lnTo>
                  <a:lnTo>
                    <a:pt x="90" y="66"/>
                  </a:lnTo>
                  <a:lnTo>
                    <a:pt x="91" y="66"/>
                  </a:lnTo>
                  <a:lnTo>
                    <a:pt x="94" y="66"/>
                  </a:lnTo>
                  <a:lnTo>
                    <a:pt x="94" y="64"/>
                  </a:lnTo>
                  <a:lnTo>
                    <a:pt x="95" y="63"/>
                  </a:lnTo>
                  <a:lnTo>
                    <a:pt x="96" y="63"/>
                  </a:lnTo>
                  <a:lnTo>
                    <a:pt x="98" y="63"/>
                  </a:lnTo>
                  <a:lnTo>
                    <a:pt x="99" y="64"/>
                  </a:lnTo>
                  <a:lnTo>
                    <a:pt x="100" y="64"/>
                  </a:lnTo>
                  <a:lnTo>
                    <a:pt x="100" y="63"/>
                  </a:lnTo>
                  <a:lnTo>
                    <a:pt x="103" y="62"/>
                  </a:lnTo>
                  <a:lnTo>
                    <a:pt x="103" y="61"/>
                  </a:lnTo>
                  <a:lnTo>
                    <a:pt x="104" y="61"/>
                  </a:lnTo>
                  <a:lnTo>
                    <a:pt x="104" y="62"/>
                  </a:lnTo>
                  <a:lnTo>
                    <a:pt x="105" y="62"/>
                  </a:lnTo>
                  <a:lnTo>
                    <a:pt x="106" y="64"/>
                  </a:lnTo>
                  <a:lnTo>
                    <a:pt x="105" y="65"/>
                  </a:lnTo>
                  <a:lnTo>
                    <a:pt x="105" y="66"/>
                  </a:lnTo>
                  <a:lnTo>
                    <a:pt x="104" y="67"/>
                  </a:lnTo>
                  <a:lnTo>
                    <a:pt x="103" y="69"/>
                  </a:lnTo>
                  <a:lnTo>
                    <a:pt x="106" y="72"/>
                  </a:lnTo>
                  <a:lnTo>
                    <a:pt x="109" y="73"/>
                  </a:lnTo>
                  <a:lnTo>
                    <a:pt x="110" y="75"/>
                  </a:lnTo>
                  <a:lnTo>
                    <a:pt x="111" y="76"/>
                  </a:lnTo>
                  <a:lnTo>
                    <a:pt x="111" y="77"/>
                  </a:lnTo>
                  <a:lnTo>
                    <a:pt x="112" y="79"/>
                  </a:lnTo>
                  <a:lnTo>
                    <a:pt x="117" y="81"/>
                  </a:lnTo>
                  <a:lnTo>
                    <a:pt x="118" y="81"/>
                  </a:lnTo>
                  <a:lnTo>
                    <a:pt x="119" y="85"/>
                  </a:lnTo>
                  <a:lnTo>
                    <a:pt x="120" y="87"/>
                  </a:lnTo>
                  <a:lnTo>
                    <a:pt x="122" y="88"/>
                  </a:lnTo>
                  <a:lnTo>
                    <a:pt x="123" y="90"/>
                  </a:lnTo>
                  <a:lnTo>
                    <a:pt x="124" y="92"/>
                  </a:lnTo>
                  <a:lnTo>
                    <a:pt x="125" y="92"/>
                  </a:lnTo>
                  <a:lnTo>
                    <a:pt x="126" y="93"/>
                  </a:lnTo>
                  <a:lnTo>
                    <a:pt x="127" y="93"/>
                  </a:lnTo>
                  <a:lnTo>
                    <a:pt x="128" y="90"/>
                  </a:lnTo>
                  <a:lnTo>
                    <a:pt x="129" y="90"/>
                  </a:lnTo>
                  <a:lnTo>
                    <a:pt x="132" y="92"/>
                  </a:lnTo>
                  <a:lnTo>
                    <a:pt x="134" y="90"/>
                  </a:lnTo>
                  <a:lnTo>
                    <a:pt x="136" y="90"/>
                  </a:lnTo>
                  <a:lnTo>
                    <a:pt x="143" y="93"/>
                  </a:lnTo>
                  <a:lnTo>
                    <a:pt x="144" y="93"/>
                  </a:lnTo>
                  <a:lnTo>
                    <a:pt x="145" y="94"/>
                  </a:lnTo>
                  <a:lnTo>
                    <a:pt x="145" y="97"/>
                  </a:lnTo>
                  <a:lnTo>
                    <a:pt x="144" y="99"/>
                  </a:lnTo>
                  <a:lnTo>
                    <a:pt x="145" y="100"/>
                  </a:lnTo>
                  <a:lnTo>
                    <a:pt x="145" y="102"/>
                  </a:lnTo>
                  <a:lnTo>
                    <a:pt x="145" y="103"/>
                  </a:lnTo>
                  <a:lnTo>
                    <a:pt x="145" y="105"/>
                  </a:lnTo>
                  <a:lnTo>
                    <a:pt x="144" y="105"/>
                  </a:lnTo>
                  <a:lnTo>
                    <a:pt x="143" y="107"/>
                  </a:lnTo>
                  <a:lnTo>
                    <a:pt x="145" y="109"/>
                  </a:lnTo>
                  <a:lnTo>
                    <a:pt x="147" y="109"/>
                  </a:lnTo>
                  <a:lnTo>
                    <a:pt x="148" y="109"/>
                  </a:lnTo>
                  <a:lnTo>
                    <a:pt x="149" y="109"/>
                  </a:lnTo>
                  <a:lnTo>
                    <a:pt x="151" y="108"/>
                  </a:lnTo>
                  <a:lnTo>
                    <a:pt x="153" y="108"/>
                  </a:lnTo>
                  <a:lnTo>
                    <a:pt x="154" y="106"/>
                  </a:lnTo>
                  <a:lnTo>
                    <a:pt x="157" y="103"/>
                  </a:lnTo>
                  <a:lnTo>
                    <a:pt x="159" y="101"/>
                  </a:lnTo>
                  <a:lnTo>
                    <a:pt x="160" y="102"/>
                  </a:lnTo>
                  <a:lnTo>
                    <a:pt x="160" y="110"/>
                  </a:lnTo>
                  <a:lnTo>
                    <a:pt x="160" y="112"/>
                  </a:lnTo>
                  <a:lnTo>
                    <a:pt x="161" y="112"/>
                  </a:lnTo>
                  <a:lnTo>
                    <a:pt x="163" y="116"/>
                  </a:lnTo>
                  <a:lnTo>
                    <a:pt x="164" y="117"/>
                  </a:lnTo>
                  <a:lnTo>
                    <a:pt x="164" y="118"/>
                  </a:lnTo>
                  <a:lnTo>
                    <a:pt x="163" y="120"/>
                  </a:lnTo>
                  <a:lnTo>
                    <a:pt x="164" y="121"/>
                  </a:lnTo>
                  <a:lnTo>
                    <a:pt x="166" y="125"/>
                  </a:lnTo>
                  <a:lnTo>
                    <a:pt x="167" y="126"/>
                  </a:lnTo>
                  <a:lnTo>
                    <a:pt x="169" y="125"/>
                  </a:lnTo>
                  <a:lnTo>
                    <a:pt x="171" y="126"/>
                  </a:lnTo>
                  <a:lnTo>
                    <a:pt x="171" y="127"/>
                  </a:lnTo>
                  <a:lnTo>
                    <a:pt x="170" y="129"/>
                  </a:lnTo>
                  <a:lnTo>
                    <a:pt x="169" y="131"/>
                  </a:lnTo>
                  <a:lnTo>
                    <a:pt x="170" y="134"/>
                  </a:lnTo>
                  <a:lnTo>
                    <a:pt x="170" y="136"/>
                  </a:lnTo>
                  <a:lnTo>
                    <a:pt x="172" y="138"/>
                  </a:lnTo>
                  <a:lnTo>
                    <a:pt x="175" y="137"/>
                  </a:lnTo>
                  <a:lnTo>
                    <a:pt x="176" y="138"/>
                  </a:lnTo>
                  <a:lnTo>
                    <a:pt x="178" y="136"/>
                  </a:lnTo>
                  <a:lnTo>
                    <a:pt x="184" y="137"/>
                  </a:lnTo>
                  <a:lnTo>
                    <a:pt x="186" y="136"/>
                  </a:lnTo>
                  <a:lnTo>
                    <a:pt x="191" y="139"/>
                  </a:lnTo>
                  <a:lnTo>
                    <a:pt x="191" y="141"/>
                  </a:lnTo>
                  <a:lnTo>
                    <a:pt x="190" y="144"/>
                  </a:lnTo>
                  <a:lnTo>
                    <a:pt x="189" y="145"/>
                  </a:lnTo>
                  <a:lnTo>
                    <a:pt x="187" y="145"/>
                  </a:lnTo>
                  <a:lnTo>
                    <a:pt x="186" y="145"/>
                  </a:lnTo>
                  <a:lnTo>
                    <a:pt x="185" y="143"/>
                  </a:lnTo>
                  <a:lnTo>
                    <a:pt x="183" y="142"/>
                  </a:lnTo>
                  <a:lnTo>
                    <a:pt x="183" y="143"/>
                  </a:lnTo>
                  <a:lnTo>
                    <a:pt x="181" y="143"/>
                  </a:lnTo>
                  <a:lnTo>
                    <a:pt x="179" y="147"/>
                  </a:lnTo>
                  <a:lnTo>
                    <a:pt x="180" y="148"/>
                  </a:lnTo>
                  <a:lnTo>
                    <a:pt x="180" y="150"/>
                  </a:lnTo>
                  <a:lnTo>
                    <a:pt x="180" y="152"/>
                  </a:lnTo>
                  <a:lnTo>
                    <a:pt x="179" y="153"/>
                  </a:lnTo>
                  <a:lnTo>
                    <a:pt x="176" y="151"/>
                  </a:lnTo>
                  <a:lnTo>
                    <a:pt x="172" y="154"/>
                  </a:lnTo>
                  <a:lnTo>
                    <a:pt x="171" y="157"/>
                  </a:lnTo>
                  <a:lnTo>
                    <a:pt x="171" y="160"/>
                  </a:lnTo>
                  <a:lnTo>
                    <a:pt x="172" y="161"/>
                  </a:lnTo>
                  <a:lnTo>
                    <a:pt x="172" y="160"/>
                  </a:lnTo>
                  <a:lnTo>
                    <a:pt x="173" y="161"/>
                  </a:lnTo>
                  <a:lnTo>
                    <a:pt x="176" y="162"/>
                  </a:lnTo>
                  <a:lnTo>
                    <a:pt x="178" y="162"/>
                  </a:lnTo>
                  <a:lnTo>
                    <a:pt x="179" y="163"/>
                  </a:lnTo>
                  <a:lnTo>
                    <a:pt x="180" y="165"/>
                  </a:lnTo>
                  <a:lnTo>
                    <a:pt x="181" y="168"/>
                  </a:lnTo>
                  <a:lnTo>
                    <a:pt x="183" y="168"/>
                  </a:lnTo>
                  <a:lnTo>
                    <a:pt x="186" y="167"/>
                  </a:lnTo>
                  <a:lnTo>
                    <a:pt x="187" y="168"/>
                  </a:lnTo>
                  <a:lnTo>
                    <a:pt x="189" y="167"/>
                  </a:lnTo>
                  <a:lnTo>
                    <a:pt x="188" y="168"/>
                  </a:lnTo>
                  <a:lnTo>
                    <a:pt x="189" y="171"/>
                  </a:lnTo>
                  <a:lnTo>
                    <a:pt x="189" y="172"/>
                  </a:lnTo>
                  <a:lnTo>
                    <a:pt x="189" y="173"/>
                  </a:lnTo>
                  <a:lnTo>
                    <a:pt x="191" y="175"/>
                  </a:lnTo>
                  <a:lnTo>
                    <a:pt x="192" y="176"/>
                  </a:lnTo>
                  <a:lnTo>
                    <a:pt x="193" y="177"/>
                  </a:lnTo>
                  <a:lnTo>
                    <a:pt x="194" y="178"/>
                  </a:lnTo>
                  <a:lnTo>
                    <a:pt x="197" y="182"/>
                  </a:lnTo>
                  <a:lnTo>
                    <a:pt x="199" y="184"/>
                  </a:lnTo>
                  <a:lnTo>
                    <a:pt x="201" y="186"/>
                  </a:lnTo>
                  <a:lnTo>
                    <a:pt x="202" y="186"/>
                  </a:lnTo>
                  <a:lnTo>
                    <a:pt x="204" y="186"/>
                  </a:lnTo>
                  <a:lnTo>
                    <a:pt x="206" y="186"/>
                  </a:lnTo>
                  <a:lnTo>
                    <a:pt x="209" y="184"/>
                  </a:lnTo>
                  <a:lnTo>
                    <a:pt x="210" y="184"/>
                  </a:lnTo>
                  <a:lnTo>
                    <a:pt x="210" y="185"/>
                  </a:lnTo>
                  <a:lnTo>
                    <a:pt x="213" y="186"/>
                  </a:lnTo>
                  <a:lnTo>
                    <a:pt x="218" y="189"/>
                  </a:lnTo>
                  <a:lnTo>
                    <a:pt x="221" y="194"/>
                  </a:lnTo>
                  <a:lnTo>
                    <a:pt x="222" y="194"/>
                  </a:lnTo>
                  <a:lnTo>
                    <a:pt x="222" y="195"/>
                  </a:lnTo>
                  <a:lnTo>
                    <a:pt x="222" y="198"/>
                  </a:lnTo>
                  <a:lnTo>
                    <a:pt x="222" y="199"/>
                  </a:lnTo>
                  <a:lnTo>
                    <a:pt x="223" y="199"/>
                  </a:lnTo>
                  <a:lnTo>
                    <a:pt x="223" y="201"/>
                  </a:lnTo>
                  <a:lnTo>
                    <a:pt x="224" y="203"/>
                  </a:lnTo>
                  <a:lnTo>
                    <a:pt x="225" y="204"/>
                  </a:lnTo>
                  <a:lnTo>
                    <a:pt x="225" y="205"/>
                  </a:lnTo>
                  <a:lnTo>
                    <a:pt x="227" y="206"/>
                  </a:lnTo>
                  <a:lnTo>
                    <a:pt x="228" y="208"/>
                  </a:lnTo>
                  <a:lnTo>
                    <a:pt x="231" y="217"/>
                  </a:lnTo>
                  <a:lnTo>
                    <a:pt x="230" y="219"/>
                  </a:lnTo>
                  <a:lnTo>
                    <a:pt x="229" y="219"/>
                  </a:lnTo>
                  <a:lnTo>
                    <a:pt x="228" y="218"/>
                  </a:lnTo>
                  <a:lnTo>
                    <a:pt x="227" y="217"/>
                  </a:lnTo>
                  <a:lnTo>
                    <a:pt x="225" y="217"/>
                  </a:lnTo>
                  <a:lnTo>
                    <a:pt x="223" y="217"/>
                  </a:lnTo>
                  <a:lnTo>
                    <a:pt x="222" y="217"/>
                  </a:lnTo>
                  <a:lnTo>
                    <a:pt x="221" y="216"/>
                  </a:lnTo>
                  <a:lnTo>
                    <a:pt x="221" y="215"/>
                  </a:lnTo>
                  <a:lnTo>
                    <a:pt x="220" y="215"/>
                  </a:lnTo>
                  <a:lnTo>
                    <a:pt x="220" y="217"/>
                  </a:lnTo>
                  <a:lnTo>
                    <a:pt x="219" y="216"/>
                  </a:lnTo>
                  <a:lnTo>
                    <a:pt x="214" y="219"/>
                  </a:lnTo>
                  <a:lnTo>
                    <a:pt x="213" y="220"/>
                  </a:lnTo>
                  <a:lnTo>
                    <a:pt x="213" y="222"/>
                  </a:lnTo>
                  <a:lnTo>
                    <a:pt x="215" y="222"/>
                  </a:lnTo>
                  <a:lnTo>
                    <a:pt x="215" y="224"/>
                  </a:lnTo>
                  <a:lnTo>
                    <a:pt x="213" y="224"/>
                  </a:lnTo>
                  <a:lnTo>
                    <a:pt x="211" y="224"/>
                  </a:lnTo>
                  <a:lnTo>
                    <a:pt x="209" y="225"/>
                  </a:lnTo>
                  <a:lnTo>
                    <a:pt x="209" y="226"/>
                  </a:lnTo>
                  <a:lnTo>
                    <a:pt x="210" y="227"/>
                  </a:lnTo>
                  <a:lnTo>
                    <a:pt x="210" y="228"/>
                  </a:lnTo>
                  <a:lnTo>
                    <a:pt x="211" y="227"/>
                  </a:lnTo>
                  <a:lnTo>
                    <a:pt x="210" y="226"/>
                  </a:lnTo>
                  <a:lnTo>
                    <a:pt x="212" y="225"/>
                  </a:lnTo>
                  <a:lnTo>
                    <a:pt x="213" y="226"/>
                  </a:lnTo>
                  <a:lnTo>
                    <a:pt x="214" y="225"/>
                  </a:lnTo>
                  <a:lnTo>
                    <a:pt x="214" y="224"/>
                  </a:lnTo>
                  <a:lnTo>
                    <a:pt x="216" y="224"/>
                  </a:lnTo>
                  <a:lnTo>
                    <a:pt x="216" y="222"/>
                  </a:lnTo>
                  <a:lnTo>
                    <a:pt x="215" y="221"/>
                  </a:lnTo>
                  <a:lnTo>
                    <a:pt x="218" y="219"/>
                  </a:lnTo>
                  <a:lnTo>
                    <a:pt x="219" y="220"/>
                  </a:lnTo>
                  <a:lnTo>
                    <a:pt x="219" y="219"/>
                  </a:lnTo>
                  <a:lnTo>
                    <a:pt x="221" y="220"/>
                  </a:lnTo>
                  <a:lnTo>
                    <a:pt x="223" y="221"/>
                  </a:lnTo>
                  <a:lnTo>
                    <a:pt x="225" y="220"/>
                  </a:lnTo>
                  <a:lnTo>
                    <a:pt x="225" y="222"/>
                  </a:lnTo>
                  <a:lnTo>
                    <a:pt x="227" y="223"/>
                  </a:lnTo>
                  <a:lnTo>
                    <a:pt x="227" y="224"/>
                  </a:lnTo>
                  <a:lnTo>
                    <a:pt x="230" y="226"/>
                  </a:lnTo>
                  <a:lnTo>
                    <a:pt x="231" y="226"/>
                  </a:lnTo>
                  <a:lnTo>
                    <a:pt x="233" y="225"/>
                  </a:lnTo>
                  <a:lnTo>
                    <a:pt x="234" y="224"/>
                  </a:lnTo>
                  <a:lnTo>
                    <a:pt x="234" y="222"/>
                  </a:lnTo>
                  <a:lnTo>
                    <a:pt x="234" y="223"/>
                  </a:lnTo>
                  <a:lnTo>
                    <a:pt x="236" y="224"/>
                  </a:lnTo>
                  <a:lnTo>
                    <a:pt x="240" y="225"/>
                  </a:lnTo>
                  <a:lnTo>
                    <a:pt x="241" y="225"/>
                  </a:lnTo>
                  <a:lnTo>
                    <a:pt x="241" y="226"/>
                  </a:lnTo>
                  <a:lnTo>
                    <a:pt x="241" y="227"/>
                  </a:lnTo>
                  <a:lnTo>
                    <a:pt x="243" y="227"/>
                  </a:lnTo>
                  <a:lnTo>
                    <a:pt x="243" y="226"/>
                  </a:lnTo>
                  <a:lnTo>
                    <a:pt x="244" y="227"/>
                  </a:lnTo>
                  <a:lnTo>
                    <a:pt x="245" y="227"/>
                  </a:lnTo>
                  <a:lnTo>
                    <a:pt x="247" y="229"/>
                  </a:lnTo>
                  <a:lnTo>
                    <a:pt x="250" y="229"/>
                  </a:lnTo>
                  <a:lnTo>
                    <a:pt x="251" y="230"/>
                  </a:lnTo>
                  <a:lnTo>
                    <a:pt x="255" y="232"/>
                  </a:lnTo>
                  <a:lnTo>
                    <a:pt x="257" y="235"/>
                  </a:lnTo>
                  <a:lnTo>
                    <a:pt x="259" y="236"/>
                  </a:lnTo>
                  <a:lnTo>
                    <a:pt x="259" y="237"/>
                  </a:lnTo>
                  <a:lnTo>
                    <a:pt x="260" y="239"/>
                  </a:lnTo>
                  <a:lnTo>
                    <a:pt x="259" y="244"/>
                  </a:lnTo>
                  <a:lnTo>
                    <a:pt x="257" y="244"/>
                  </a:lnTo>
                  <a:lnTo>
                    <a:pt x="257" y="248"/>
                  </a:lnTo>
                  <a:lnTo>
                    <a:pt x="255" y="247"/>
                  </a:lnTo>
                  <a:lnTo>
                    <a:pt x="254" y="247"/>
                  </a:lnTo>
                  <a:lnTo>
                    <a:pt x="254" y="248"/>
                  </a:lnTo>
                  <a:lnTo>
                    <a:pt x="254" y="249"/>
                  </a:lnTo>
                  <a:lnTo>
                    <a:pt x="253" y="249"/>
                  </a:lnTo>
                  <a:lnTo>
                    <a:pt x="253" y="248"/>
                  </a:lnTo>
                  <a:lnTo>
                    <a:pt x="251" y="248"/>
                  </a:lnTo>
                  <a:lnTo>
                    <a:pt x="250" y="247"/>
                  </a:lnTo>
                  <a:lnTo>
                    <a:pt x="252" y="248"/>
                  </a:lnTo>
                  <a:lnTo>
                    <a:pt x="253" y="250"/>
                  </a:lnTo>
                  <a:lnTo>
                    <a:pt x="256" y="248"/>
                  </a:lnTo>
                  <a:lnTo>
                    <a:pt x="256" y="250"/>
                  </a:lnTo>
                  <a:lnTo>
                    <a:pt x="257" y="250"/>
                  </a:lnTo>
                  <a:lnTo>
                    <a:pt x="259" y="251"/>
                  </a:lnTo>
                  <a:lnTo>
                    <a:pt x="258" y="250"/>
                  </a:lnTo>
                  <a:lnTo>
                    <a:pt x="260" y="249"/>
                  </a:lnTo>
                  <a:lnTo>
                    <a:pt x="260" y="247"/>
                  </a:lnTo>
                  <a:lnTo>
                    <a:pt x="261" y="246"/>
                  </a:lnTo>
                  <a:lnTo>
                    <a:pt x="262" y="247"/>
                  </a:lnTo>
                  <a:lnTo>
                    <a:pt x="263" y="251"/>
                  </a:lnTo>
                  <a:lnTo>
                    <a:pt x="264" y="253"/>
                  </a:lnTo>
                  <a:lnTo>
                    <a:pt x="263" y="253"/>
                  </a:lnTo>
                  <a:lnTo>
                    <a:pt x="265" y="255"/>
                  </a:lnTo>
                  <a:lnTo>
                    <a:pt x="266" y="257"/>
                  </a:lnTo>
                  <a:lnTo>
                    <a:pt x="266" y="258"/>
                  </a:lnTo>
                  <a:lnTo>
                    <a:pt x="268" y="260"/>
                  </a:lnTo>
                  <a:lnTo>
                    <a:pt x="268" y="262"/>
                  </a:lnTo>
                  <a:lnTo>
                    <a:pt x="270" y="265"/>
                  </a:lnTo>
                  <a:lnTo>
                    <a:pt x="271" y="266"/>
                  </a:lnTo>
                  <a:lnTo>
                    <a:pt x="271" y="268"/>
                  </a:lnTo>
                  <a:lnTo>
                    <a:pt x="272" y="270"/>
                  </a:lnTo>
                  <a:lnTo>
                    <a:pt x="271" y="273"/>
                  </a:lnTo>
                  <a:lnTo>
                    <a:pt x="271" y="274"/>
                  </a:lnTo>
                  <a:lnTo>
                    <a:pt x="269" y="275"/>
                  </a:lnTo>
                  <a:lnTo>
                    <a:pt x="268" y="277"/>
                  </a:lnTo>
                  <a:lnTo>
                    <a:pt x="265" y="278"/>
                  </a:lnTo>
                  <a:lnTo>
                    <a:pt x="261" y="280"/>
                  </a:lnTo>
                  <a:lnTo>
                    <a:pt x="260" y="281"/>
                  </a:lnTo>
                  <a:lnTo>
                    <a:pt x="257" y="280"/>
                  </a:lnTo>
                  <a:lnTo>
                    <a:pt x="254" y="281"/>
                  </a:lnTo>
                  <a:lnTo>
                    <a:pt x="253" y="282"/>
                  </a:lnTo>
                  <a:lnTo>
                    <a:pt x="252" y="283"/>
                  </a:lnTo>
                  <a:lnTo>
                    <a:pt x="251" y="284"/>
                  </a:lnTo>
                  <a:lnTo>
                    <a:pt x="249" y="284"/>
                  </a:lnTo>
                  <a:lnTo>
                    <a:pt x="247" y="283"/>
                  </a:lnTo>
                  <a:lnTo>
                    <a:pt x="245" y="281"/>
                  </a:lnTo>
                  <a:lnTo>
                    <a:pt x="242" y="281"/>
                  </a:lnTo>
                  <a:lnTo>
                    <a:pt x="240" y="280"/>
                  </a:lnTo>
                  <a:lnTo>
                    <a:pt x="239" y="279"/>
                  </a:lnTo>
                  <a:lnTo>
                    <a:pt x="239" y="275"/>
                  </a:lnTo>
                  <a:lnTo>
                    <a:pt x="234" y="279"/>
                  </a:lnTo>
                  <a:lnTo>
                    <a:pt x="231" y="280"/>
                  </a:lnTo>
                  <a:lnTo>
                    <a:pt x="230" y="281"/>
                  </a:lnTo>
                  <a:lnTo>
                    <a:pt x="229" y="280"/>
                  </a:lnTo>
                  <a:lnTo>
                    <a:pt x="228" y="274"/>
                  </a:lnTo>
                  <a:lnTo>
                    <a:pt x="227" y="273"/>
                  </a:lnTo>
                  <a:lnTo>
                    <a:pt x="228" y="272"/>
                  </a:lnTo>
                  <a:lnTo>
                    <a:pt x="227" y="271"/>
                  </a:lnTo>
                  <a:lnTo>
                    <a:pt x="225" y="269"/>
                  </a:lnTo>
                  <a:lnTo>
                    <a:pt x="224" y="268"/>
                  </a:lnTo>
                  <a:lnTo>
                    <a:pt x="223" y="269"/>
                  </a:lnTo>
                  <a:lnTo>
                    <a:pt x="223" y="270"/>
                  </a:lnTo>
                  <a:lnTo>
                    <a:pt x="221" y="270"/>
                  </a:lnTo>
                  <a:lnTo>
                    <a:pt x="221" y="271"/>
                  </a:lnTo>
                  <a:lnTo>
                    <a:pt x="218" y="272"/>
                  </a:lnTo>
                  <a:lnTo>
                    <a:pt x="217" y="271"/>
                  </a:lnTo>
                  <a:lnTo>
                    <a:pt x="217" y="270"/>
                  </a:lnTo>
                  <a:lnTo>
                    <a:pt x="217" y="269"/>
                  </a:lnTo>
                  <a:lnTo>
                    <a:pt x="216" y="268"/>
                  </a:lnTo>
                  <a:lnTo>
                    <a:pt x="215" y="266"/>
                  </a:lnTo>
                  <a:lnTo>
                    <a:pt x="216" y="265"/>
                  </a:lnTo>
                  <a:lnTo>
                    <a:pt x="215" y="264"/>
                  </a:lnTo>
                  <a:lnTo>
                    <a:pt x="214" y="266"/>
                  </a:lnTo>
                  <a:lnTo>
                    <a:pt x="216" y="268"/>
                  </a:lnTo>
                  <a:lnTo>
                    <a:pt x="216" y="269"/>
                  </a:lnTo>
                  <a:lnTo>
                    <a:pt x="216" y="270"/>
                  </a:lnTo>
                  <a:lnTo>
                    <a:pt x="213" y="268"/>
                  </a:lnTo>
                  <a:lnTo>
                    <a:pt x="211" y="266"/>
                  </a:lnTo>
                  <a:lnTo>
                    <a:pt x="209" y="266"/>
                  </a:lnTo>
                  <a:lnTo>
                    <a:pt x="210" y="268"/>
                  </a:lnTo>
                  <a:lnTo>
                    <a:pt x="211" y="268"/>
                  </a:lnTo>
                  <a:lnTo>
                    <a:pt x="212" y="268"/>
                  </a:lnTo>
                  <a:lnTo>
                    <a:pt x="214" y="269"/>
                  </a:lnTo>
                  <a:lnTo>
                    <a:pt x="211" y="271"/>
                  </a:lnTo>
                  <a:lnTo>
                    <a:pt x="211" y="272"/>
                  </a:lnTo>
                  <a:lnTo>
                    <a:pt x="210" y="272"/>
                  </a:lnTo>
                  <a:lnTo>
                    <a:pt x="208" y="273"/>
                  </a:lnTo>
                  <a:lnTo>
                    <a:pt x="211" y="272"/>
                  </a:lnTo>
                  <a:lnTo>
                    <a:pt x="212" y="271"/>
                  </a:lnTo>
                  <a:lnTo>
                    <a:pt x="213" y="270"/>
                  </a:lnTo>
                  <a:lnTo>
                    <a:pt x="214" y="270"/>
                  </a:lnTo>
                  <a:lnTo>
                    <a:pt x="214" y="271"/>
                  </a:lnTo>
                  <a:lnTo>
                    <a:pt x="216" y="272"/>
                  </a:lnTo>
                  <a:lnTo>
                    <a:pt x="216" y="273"/>
                  </a:lnTo>
                  <a:lnTo>
                    <a:pt x="217" y="274"/>
                  </a:lnTo>
                  <a:lnTo>
                    <a:pt x="217" y="275"/>
                  </a:lnTo>
                  <a:lnTo>
                    <a:pt x="218" y="274"/>
                  </a:lnTo>
                  <a:lnTo>
                    <a:pt x="219" y="275"/>
                  </a:lnTo>
                  <a:lnTo>
                    <a:pt x="221" y="272"/>
                  </a:lnTo>
                  <a:lnTo>
                    <a:pt x="222" y="274"/>
                  </a:lnTo>
                  <a:lnTo>
                    <a:pt x="224" y="273"/>
                  </a:lnTo>
                  <a:lnTo>
                    <a:pt x="224" y="274"/>
                  </a:lnTo>
                  <a:lnTo>
                    <a:pt x="224" y="275"/>
                  </a:lnTo>
                  <a:lnTo>
                    <a:pt x="224" y="276"/>
                  </a:lnTo>
                  <a:lnTo>
                    <a:pt x="224" y="277"/>
                  </a:lnTo>
                  <a:lnTo>
                    <a:pt x="222" y="277"/>
                  </a:lnTo>
                  <a:lnTo>
                    <a:pt x="224" y="278"/>
                  </a:lnTo>
                  <a:lnTo>
                    <a:pt x="222" y="281"/>
                  </a:lnTo>
                  <a:lnTo>
                    <a:pt x="223" y="280"/>
                  </a:lnTo>
                  <a:lnTo>
                    <a:pt x="224" y="282"/>
                  </a:lnTo>
                  <a:lnTo>
                    <a:pt x="226" y="284"/>
                  </a:lnTo>
                  <a:lnTo>
                    <a:pt x="228" y="286"/>
                  </a:lnTo>
                  <a:lnTo>
                    <a:pt x="230" y="286"/>
                  </a:lnTo>
                  <a:lnTo>
                    <a:pt x="232" y="287"/>
                  </a:lnTo>
                  <a:lnTo>
                    <a:pt x="233" y="286"/>
                  </a:lnTo>
                  <a:lnTo>
                    <a:pt x="232" y="286"/>
                  </a:lnTo>
                  <a:lnTo>
                    <a:pt x="234" y="284"/>
                  </a:lnTo>
                  <a:lnTo>
                    <a:pt x="235" y="285"/>
                  </a:lnTo>
                  <a:lnTo>
                    <a:pt x="236" y="286"/>
                  </a:lnTo>
                  <a:lnTo>
                    <a:pt x="236" y="287"/>
                  </a:lnTo>
                  <a:lnTo>
                    <a:pt x="234" y="287"/>
                  </a:lnTo>
                  <a:lnTo>
                    <a:pt x="233" y="287"/>
                  </a:lnTo>
                  <a:lnTo>
                    <a:pt x="224" y="288"/>
                  </a:lnTo>
                  <a:lnTo>
                    <a:pt x="221" y="288"/>
                  </a:lnTo>
                  <a:lnTo>
                    <a:pt x="221" y="289"/>
                  </a:lnTo>
                  <a:lnTo>
                    <a:pt x="221" y="290"/>
                  </a:lnTo>
                  <a:lnTo>
                    <a:pt x="218" y="290"/>
                  </a:lnTo>
                  <a:lnTo>
                    <a:pt x="216" y="290"/>
                  </a:lnTo>
                  <a:lnTo>
                    <a:pt x="210" y="293"/>
                  </a:lnTo>
                  <a:lnTo>
                    <a:pt x="209" y="295"/>
                  </a:lnTo>
                  <a:lnTo>
                    <a:pt x="207" y="294"/>
                  </a:lnTo>
                  <a:lnTo>
                    <a:pt x="206" y="293"/>
                  </a:lnTo>
                  <a:lnTo>
                    <a:pt x="204" y="295"/>
                  </a:lnTo>
                  <a:lnTo>
                    <a:pt x="202" y="293"/>
                  </a:lnTo>
                  <a:lnTo>
                    <a:pt x="201" y="293"/>
                  </a:lnTo>
                  <a:lnTo>
                    <a:pt x="195" y="293"/>
                  </a:lnTo>
                  <a:lnTo>
                    <a:pt x="194" y="292"/>
                  </a:lnTo>
                  <a:lnTo>
                    <a:pt x="192" y="290"/>
                  </a:lnTo>
                  <a:lnTo>
                    <a:pt x="185" y="284"/>
                  </a:lnTo>
                  <a:lnTo>
                    <a:pt x="183" y="284"/>
                  </a:lnTo>
                  <a:lnTo>
                    <a:pt x="181" y="283"/>
                  </a:lnTo>
                  <a:lnTo>
                    <a:pt x="181" y="281"/>
                  </a:lnTo>
                  <a:lnTo>
                    <a:pt x="179" y="279"/>
                  </a:lnTo>
                  <a:lnTo>
                    <a:pt x="178" y="277"/>
                  </a:lnTo>
                  <a:lnTo>
                    <a:pt x="177" y="274"/>
                  </a:lnTo>
                  <a:lnTo>
                    <a:pt x="176" y="274"/>
                  </a:lnTo>
                  <a:lnTo>
                    <a:pt x="174" y="272"/>
                  </a:lnTo>
                  <a:lnTo>
                    <a:pt x="172" y="270"/>
                  </a:lnTo>
                  <a:lnTo>
                    <a:pt x="170" y="268"/>
                  </a:lnTo>
                  <a:lnTo>
                    <a:pt x="169" y="265"/>
                  </a:lnTo>
                  <a:lnTo>
                    <a:pt x="167" y="263"/>
                  </a:lnTo>
                  <a:lnTo>
                    <a:pt x="168" y="262"/>
                  </a:lnTo>
                  <a:lnTo>
                    <a:pt x="166" y="259"/>
                  </a:lnTo>
                  <a:lnTo>
                    <a:pt x="167" y="259"/>
                  </a:lnTo>
                  <a:lnTo>
                    <a:pt x="168" y="259"/>
                  </a:lnTo>
                  <a:lnTo>
                    <a:pt x="168" y="258"/>
                  </a:lnTo>
                  <a:lnTo>
                    <a:pt x="169" y="257"/>
                  </a:lnTo>
                  <a:lnTo>
                    <a:pt x="169" y="254"/>
                  </a:lnTo>
                  <a:lnTo>
                    <a:pt x="168" y="253"/>
                  </a:lnTo>
                  <a:lnTo>
                    <a:pt x="169" y="252"/>
                  </a:lnTo>
                  <a:lnTo>
                    <a:pt x="169" y="250"/>
                  </a:lnTo>
                  <a:lnTo>
                    <a:pt x="169" y="247"/>
                  </a:lnTo>
                  <a:lnTo>
                    <a:pt x="169" y="246"/>
                  </a:lnTo>
                  <a:lnTo>
                    <a:pt x="169" y="244"/>
                  </a:lnTo>
                  <a:lnTo>
                    <a:pt x="168" y="246"/>
                  </a:lnTo>
                  <a:lnTo>
                    <a:pt x="169" y="247"/>
                  </a:lnTo>
                  <a:lnTo>
                    <a:pt x="168" y="249"/>
                  </a:lnTo>
                  <a:lnTo>
                    <a:pt x="167" y="251"/>
                  </a:lnTo>
                  <a:lnTo>
                    <a:pt x="166" y="253"/>
                  </a:lnTo>
                  <a:lnTo>
                    <a:pt x="167" y="254"/>
                  </a:lnTo>
                  <a:lnTo>
                    <a:pt x="168" y="257"/>
                  </a:lnTo>
                  <a:lnTo>
                    <a:pt x="167" y="258"/>
                  </a:lnTo>
                  <a:lnTo>
                    <a:pt x="165" y="259"/>
                  </a:lnTo>
                  <a:lnTo>
                    <a:pt x="162" y="256"/>
                  </a:lnTo>
                  <a:lnTo>
                    <a:pt x="157" y="256"/>
                  </a:lnTo>
                  <a:lnTo>
                    <a:pt x="157" y="255"/>
                  </a:lnTo>
                  <a:lnTo>
                    <a:pt x="157" y="250"/>
                  </a:lnTo>
                  <a:lnTo>
                    <a:pt x="157" y="249"/>
                  </a:lnTo>
                  <a:lnTo>
                    <a:pt x="157" y="248"/>
                  </a:lnTo>
                  <a:lnTo>
                    <a:pt x="155" y="246"/>
                  </a:lnTo>
                  <a:lnTo>
                    <a:pt x="150" y="245"/>
                  </a:lnTo>
                  <a:lnTo>
                    <a:pt x="147" y="246"/>
                  </a:lnTo>
                  <a:lnTo>
                    <a:pt x="146" y="246"/>
                  </a:lnTo>
                  <a:lnTo>
                    <a:pt x="145" y="244"/>
                  </a:lnTo>
                  <a:lnTo>
                    <a:pt x="144" y="244"/>
                  </a:lnTo>
                  <a:lnTo>
                    <a:pt x="144" y="242"/>
                  </a:lnTo>
                  <a:lnTo>
                    <a:pt x="144" y="239"/>
                  </a:lnTo>
                  <a:lnTo>
                    <a:pt x="143" y="238"/>
                  </a:lnTo>
                  <a:lnTo>
                    <a:pt x="140" y="238"/>
                  </a:lnTo>
                  <a:lnTo>
                    <a:pt x="140" y="236"/>
                  </a:lnTo>
                  <a:lnTo>
                    <a:pt x="140" y="235"/>
                  </a:lnTo>
                  <a:lnTo>
                    <a:pt x="140" y="234"/>
                  </a:lnTo>
                  <a:lnTo>
                    <a:pt x="139" y="234"/>
                  </a:lnTo>
                  <a:lnTo>
                    <a:pt x="138" y="233"/>
                  </a:lnTo>
                  <a:lnTo>
                    <a:pt x="136" y="232"/>
                  </a:lnTo>
                  <a:lnTo>
                    <a:pt x="135" y="232"/>
                  </a:lnTo>
                  <a:lnTo>
                    <a:pt x="135" y="231"/>
                  </a:lnTo>
                  <a:lnTo>
                    <a:pt x="135" y="230"/>
                  </a:lnTo>
                  <a:lnTo>
                    <a:pt x="134" y="230"/>
                  </a:lnTo>
                  <a:lnTo>
                    <a:pt x="132" y="229"/>
                  </a:lnTo>
                  <a:lnTo>
                    <a:pt x="132" y="228"/>
                  </a:lnTo>
                  <a:lnTo>
                    <a:pt x="133" y="227"/>
                  </a:lnTo>
                  <a:lnTo>
                    <a:pt x="134" y="228"/>
                  </a:lnTo>
                  <a:lnTo>
                    <a:pt x="135" y="227"/>
                  </a:lnTo>
                  <a:lnTo>
                    <a:pt x="134" y="227"/>
                  </a:lnTo>
                  <a:lnTo>
                    <a:pt x="133" y="225"/>
                  </a:lnTo>
                  <a:lnTo>
                    <a:pt x="135" y="224"/>
                  </a:lnTo>
                  <a:lnTo>
                    <a:pt x="136" y="225"/>
                  </a:lnTo>
                  <a:lnTo>
                    <a:pt x="136" y="226"/>
                  </a:lnTo>
                  <a:lnTo>
                    <a:pt x="138" y="225"/>
                  </a:lnTo>
                  <a:lnTo>
                    <a:pt x="138" y="224"/>
                  </a:lnTo>
                  <a:lnTo>
                    <a:pt x="138" y="222"/>
                  </a:lnTo>
                  <a:lnTo>
                    <a:pt x="138" y="224"/>
                  </a:lnTo>
                  <a:lnTo>
                    <a:pt x="137" y="224"/>
                  </a:lnTo>
                  <a:lnTo>
                    <a:pt x="136" y="224"/>
                  </a:lnTo>
                  <a:lnTo>
                    <a:pt x="135" y="224"/>
                  </a:lnTo>
                  <a:lnTo>
                    <a:pt x="132" y="225"/>
                  </a:lnTo>
                  <a:lnTo>
                    <a:pt x="131" y="224"/>
                  </a:lnTo>
                  <a:lnTo>
                    <a:pt x="131" y="222"/>
                  </a:lnTo>
                  <a:lnTo>
                    <a:pt x="130" y="22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7" name="Freeform 994">
              <a:extLst>
                <a:ext uri="{FF2B5EF4-FFF2-40B4-BE49-F238E27FC236}">
                  <a16:creationId xmlns:a16="http://schemas.microsoft.com/office/drawing/2014/main" id="{EBD112E9-10FD-708F-5316-224C03AED51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6749" y="5685112"/>
              <a:ext cx="28522" cy="28522"/>
            </a:xfrm>
            <a:custGeom>
              <a:avLst/>
              <a:gdLst>
                <a:gd name="T0" fmla="*/ 30241315 w 17"/>
                <a:gd name="T1" fmla="*/ 40321753 h 17"/>
                <a:gd name="T2" fmla="*/ 30241315 w 17"/>
                <a:gd name="T3" fmla="*/ 40321753 h 17"/>
                <a:gd name="T4" fmla="*/ 0 w 17"/>
                <a:gd name="T5" fmla="*/ 32760631 h 17"/>
                <a:gd name="T6" fmla="*/ 0 w 17"/>
                <a:gd name="T7" fmla="*/ 22680192 h 17"/>
                <a:gd name="T8" fmla="*/ 0 w 17"/>
                <a:gd name="T9" fmla="*/ 15120657 h 17"/>
                <a:gd name="T10" fmla="*/ 0 w 17"/>
                <a:gd name="T11" fmla="*/ 10080438 h 17"/>
                <a:gd name="T12" fmla="*/ 0 w 17"/>
                <a:gd name="T13" fmla="*/ 5040219 h 17"/>
                <a:gd name="T14" fmla="*/ 0 w 17"/>
                <a:gd name="T15" fmla="*/ 0 h 17"/>
                <a:gd name="T16" fmla="*/ 10080438 w 17"/>
                <a:gd name="T17" fmla="*/ 15120657 h 17"/>
                <a:gd name="T18" fmla="*/ 30241315 w 17"/>
                <a:gd name="T19" fmla="*/ 15120657 h 17"/>
                <a:gd name="T20" fmla="*/ 30241315 w 17"/>
                <a:gd name="T21" fmla="*/ 22680192 h 17"/>
                <a:gd name="T22" fmla="*/ 20160876 w 17"/>
                <a:gd name="T23" fmla="*/ 22680192 h 17"/>
                <a:gd name="T24" fmla="*/ 20160876 w 17"/>
                <a:gd name="T25" fmla="*/ 27720411 h 17"/>
                <a:gd name="T26" fmla="*/ 20160876 w 17"/>
                <a:gd name="T27" fmla="*/ 32760631 h 17"/>
                <a:gd name="T28" fmla="*/ 40321753 w 17"/>
                <a:gd name="T29" fmla="*/ 40321753 h 17"/>
                <a:gd name="T30" fmla="*/ 30241315 w 17"/>
                <a:gd name="T31" fmla="*/ 40321753 h 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7"/>
                <a:gd name="T49" fmla="*/ 0 h 17"/>
                <a:gd name="T50" fmla="*/ 17 w 17"/>
                <a:gd name="T51" fmla="*/ 17 h 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7" h="17">
                  <a:moveTo>
                    <a:pt x="12" y="16"/>
                  </a:moveTo>
                  <a:lnTo>
                    <a:pt x="12" y="16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4" y="6"/>
                  </a:lnTo>
                  <a:lnTo>
                    <a:pt x="12" y="6"/>
                  </a:lnTo>
                  <a:lnTo>
                    <a:pt x="12" y="9"/>
                  </a:lnTo>
                  <a:lnTo>
                    <a:pt x="8" y="9"/>
                  </a:lnTo>
                  <a:lnTo>
                    <a:pt x="8" y="11"/>
                  </a:lnTo>
                  <a:lnTo>
                    <a:pt x="8" y="13"/>
                  </a:lnTo>
                  <a:lnTo>
                    <a:pt x="16" y="16"/>
                  </a:lnTo>
                  <a:lnTo>
                    <a:pt x="12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8" name="Line 995">
              <a:extLst>
                <a:ext uri="{FF2B5EF4-FFF2-40B4-BE49-F238E27FC236}">
                  <a16:creationId xmlns:a16="http://schemas.microsoft.com/office/drawing/2014/main" id="{424AB255-3EB9-6AB2-C02F-9BB015C499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36950" y="5738802"/>
              <a:ext cx="5033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9" name="Line 996">
              <a:extLst>
                <a:ext uri="{FF2B5EF4-FFF2-40B4-BE49-F238E27FC236}">
                  <a16:creationId xmlns:a16="http://schemas.microsoft.com/office/drawing/2014/main" id="{934C26D3-2B02-C290-3B87-15A9EDCAA2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36950" y="5737123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0" name="Freeform 997">
              <a:extLst>
                <a:ext uri="{FF2B5EF4-FFF2-40B4-BE49-F238E27FC236}">
                  <a16:creationId xmlns:a16="http://schemas.microsoft.com/office/drawing/2014/main" id="{7C5C8407-06CA-B59A-2E67-C8837700E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6950" y="5737123"/>
              <a:ext cx="28522" cy="28523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0 h 17"/>
                <a:gd name="T4" fmla="*/ 25201096 w 17"/>
                <a:gd name="T5" fmla="*/ 0 h 17"/>
                <a:gd name="T6" fmla="*/ 40321753 w 17"/>
                <a:gd name="T7" fmla="*/ 40323247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1" name="Freeform 998">
              <a:extLst>
                <a:ext uri="{FF2B5EF4-FFF2-40B4-BE49-F238E27FC236}">
                  <a16:creationId xmlns:a16="http://schemas.microsoft.com/office/drawing/2014/main" id="{D8CCDFFA-D804-84AD-71C8-780D9633B6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3260" y="5720345"/>
              <a:ext cx="78856" cy="48657"/>
            </a:xfrm>
            <a:custGeom>
              <a:avLst/>
              <a:gdLst>
                <a:gd name="T0" fmla="*/ 113405478 w 47"/>
                <a:gd name="T1" fmla="*/ 50403672 h 29"/>
                <a:gd name="T2" fmla="*/ 110886132 w 47"/>
                <a:gd name="T3" fmla="*/ 55444040 h 29"/>
                <a:gd name="T4" fmla="*/ 110886132 w 47"/>
                <a:gd name="T5" fmla="*/ 63005384 h 29"/>
                <a:gd name="T6" fmla="*/ 110886132 w 47"/>
                <a:gd name="T7" fmla="*/ 57965017 h 29"/>
                <a:gd name="T8" fmla="*/ 105845853 w 47"/>
                <a:gd name="T9" fmla="*/ 55444040 h 29"/>
                <a:gd name="T10" fmla="*/ 108365199 w 47"/>
                <a:gd name="T11" fmla="*/ 60484407 h 29"/>
                <a:gd name="T12" fmla="*/ 103324920 w 47"/>
                <a:gd name="T13" fmla="*/ 70565141 h 29"/>
                <a:gd name="T14" fmla="*/ 103324920 w 47"/>
                <a:gd name="T15" fmla="*/ 63005384 h 29"/>
                <a:gd name="T16" fmla="*/ 100805574 w 47"/>
                <a:gd name="T17" fmla="*/ 57965017 h 29"/>
                <a:gd name="T18" fmla="*/ 90725017 w 47"/>
                <a:gd name="T19" fmla="*/ 50403672 h 29"/>
                <a:gd name="T20" fmla="*/ 90725017 w 47"/>
                <a:gd name="T21" fmla="*/ 60484407 h 29"/>
                <a:gd name="T22" fmla="*/ 93244363 w 47"/>
                <a:gd name="T23" fmla="*/ 65524774 h 29"/>
                <a:gd name="T24" fmla="*/ 85684738 w 47"/>
                <a:gd name="T25" fmla="*/ 63005384 h 29"/>
                <a:gd name="T26" fmla="*/ 65523623 w 47"/>
                <a:gd name="T27" fmla="*/ 63005384 h 29"/>
                <a:gd name="T28" fmla="*/ 65523623 w 47"/>
                <a:gd name="T29" fmla="*/ 60484407 h 29"/>
                <a:gd name="T30" fmla="*/ 70563902 w 47"/>
                <a:gd name="T31" fmla="*/ 50403672 h 29"/>
                <a:gd name="T32" fmla="*/ 63002690 w 47"/>
                <a:gd name="T33" fmla="*/ 37803548 h 29"/>
                <a:gd name="T34" fmla="*/ 63002690 w 47"/>
                <a:gd name="T35" fmla="*/ 32763181 h 29"/>
                <a:gd name="T36" fmla="*/ 55443066 w 47"/>
                <a:gd name="T37" fmla="*/ 37803548 h 29"/>
                <a:gd name="T38" fmla="*/ 42841575 w 47"/>
                <a:gd name="T39" fmla="*/ 37803548 h 29"/>
                <a:gd name="T40" fmla="*/ 42841575 w 47"/>
                <a:gd name="T41" fmla="*/ 32763181 h 29"/>
                <a:gd name="T42" fmla="*/ 22680461 w 47"/>
                <a:gd name="T43" fmla="*/ 32763181 h 29"/>
                <a:gd name="T44" fmla="*/ 7559624 w 47"/>
                <a:gd name="T45" fmla="*/ 22682446 h 29"/>
                <a:gd name="T46" fmla="*/ 7559624 w 47"/>
                <a:gd name="T47" fmla="*/ 15121102 h 29"/>
                <a:gd name="T48" fmla="*/ 5040279 w 47"/>
                <a:gd name="T49" fmla="*/ 15121102 h 29"/>
                <a:gd name="T50" fmla="*/ 5040279 w 47"/>
                <a:gd name="T51" fmla="*/ 12601712 h 29"/>
                <a:gd name="T52" fmla="*/ 5040279 w 47"/>
                <a:gd name="T53" fmla="*/ 7561345 h 29"/>
                <a:gd name="T54" fmla="*/ 7559624 w 47"/>
                <a:gd name="T55" fmla="*/ 5040367 h 29"/>
                <a:gd name="T56" fmla="*/ 12599903 w 47"/>
                <a:gd name="T57" fmla="*/ 2520977 h 29"/>
                <a:gd name="T58" fmla="*/ 22680461 w 47"/>
                <a:gd name="T59" fmla="*/ 2520977 h 29"/>
                <a:gd name="T60" fmla="*/ 30241672 w 47"/>
                <a:gd name="T61" fmla="*/ 2520977 h 29"/>
                <a:gd name="T62" fmla="*/ 40322230 w 47"/>
                <a:gd name="T63" fmla="*/ 2520977 h 29"/>
                <a:gd name="T64" fmla="*/ 45362509 w 47"/>
                <a:gd name="T65" fmla="*/ 10080734 h 29"/>
                <a:gd name="T66" fmla="*/ 52922133 w 47"/>
                <a:gd name="T67" fmla="*/ 10080734 h 29"/>
                <a:gd name="T68" fmla="*/ 63002690 w 47"/>
                <a:gd name="T69" fmla="*/ 2520977 h 29"/>
                <a:gd name="T70" fmla="*/ 70563902 w 47"/>
                <a:gd name="T71" fmla="*/ 7561345 h 29"/>
                <a:gd name="T72" fmla="*/ 75604181 w 47"/>
                <a:gd name="T73" fmla="*/ 15121102 h 29"/>
                <a:gd name="T74" fmla="*/ 80644460 w 47"/>
                <a:gd name="T75" fmla="*/ 5040367 h 29"/>
                <a:gd name="T76" fmla="*/ 85684738 w 47"/>
                <a:gd name="T77" fmla="*/ 12601712 h 29"/>
                <a:gd name="T78" fmla="*/ 90725017 w 47"/>
                <a:gd name="T79" fmla="*/ 17642079 h 29"/>
                <a:gd name="T80" fmla="*/ 83163805 w 47"/>
                <a:gd name="T81" fmla="*/ 22682446 h 29"/>
                <a:gd name="T82" fmla="*/ 78123526 w 47"/>
                <a:gd name="T83" fmla="*/ 27722814 h 29"/>
                <a:gd name="T84" fmla="*/ 80644460 w 47"/>
                <a:gd name="T85" fmla="*/ 30242203 h 29"/>
                <a:gd name="T86" fmla="*/ 88204084 w 47"/>
                <a:gd name="T87" fmla="*/ 30242203 h 29"/>
                <a:gd name="T88" fmla="*/ 93244363 w 47"/>
                <a:gd name="T89" fmla="*/ 25201836 h 29"/>
                <a:gd name="T90" fmla="*/ 113405478 w 47"/>
                <a:gd name="T91" fmla="*/ 42843915 h 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7"/>
                <a:gd name="T139" fmla="*/ 0 h 29"/>
                <a:gd name="T140" fmla="*/ 47 w 47"/>
                <a:gd name="T141" fmla="*/ 29 h 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7" h="29">
                  <a:moveTo>
                    <a:pt x="46" y="19"/>
                  </a:moveTo>
                  <a:lnTo>
                    <a:pt x="45" y="20"/>
                  </a:lnTo>
                  <a:lnTo>
                    <a:pt x="44" y="22"/>
                  </a:lnTo>
                  <a:lnTo>
                    <a:pt x="44" y="23"/>
                  </a:lnTo>
                  <a:lnTo>
                    <a:pt x="44" y="25"/>
                  </a:lnTo>
                  <a:lnTo>
                    <a:pt x="44" y="23"/>
                  </a:lnTo>
                  <a:lnTo>
                    <a:pt x="43" y="23"/>
                  </a:lnTo>
                  <a:lnTo>
                    <a:pt x="42" y="22"/>
                  </a:lnTo>
                  <a:lnTo>
                    <a:pt x="41" y="22"/>
                  </a:lnTo>
                  <a:lnTo>
                    <a:pt x="43" y="24"/>
                  </a:lnTo>
                  <a:lnTo>
                    <a:pt x="44" y="26"/>
                  </a:lnTo>
                  <a:lnTo>
                    <a:pt x="41" y="28"/>
                  </a:lnTo>
                  <a:lnTo>
                    <a:pt x="40" y="27"/>
                  </a:lnTo>
                  <a:lnTo>
                    <a:pt x="41" y="25"/>
                  </a:lnTo>
                  <a:lnTo>
                    <a:pt x="41" y="24"/>
                  </a:lnTo>
                  <a:lnTo>
                    <a:pt x="40" y="23"/>
                  </a:lnTo>
                  <a:lnTo>
                    <a:pt x="37" y="20"/>
                  </a:lnTo>
                  <a:lnTo>
                    <a:pt x="36" y="20"/>
                  </a:lnTo>
                  <a:lnTo>
                    <a:pt x="36" y="21"/>
                  </a:lnTo>
                  <a:lnTo>
                    <a:pt x="36" y="24"/>
                  </a:lnTo>
                  <a:lnTo>
                    <a:pt x="37" y="25"/>
                  </a:lnTo>
                  <a:lnTo>
                    <a:pt x="37" y="26"/>
                  </a:lnTo>
                  <a:lnTo>
                    <a:pt x="35" y="26"/>
                  </a:lnTo>
                  <a:lnTo>
                    <a:pt x="34" y="25"/>
                  </a:lnTo>
                  <a:lnTo>
                    <a:pt x="28" y="26"/>
                  </a:lnTo>
                  <a:lnTo>
                    <a:pt x="26" y="25"/>
                  </a:lnTo>
                  <a:lnTo>
                    <a:pt x="26" y="24"/>
                  </a:lnTo>
                  <a:lnTo>
                    <a:pt x="27" y="22"/>
                  </a:lnTo>
                  <a:lnTo>
                    <a:pt x="28" y="20"/>
                  </a:lnTo>
                  <a:lnTo>
                    <a:pt x="27" y="17"/>
                  </a:lnTo>
                  <a:lnTo>
                    <a:pt x="25" y="15"/>
                  </a:lnTo>
                  <a:lnTo>
                    <a:pt x="25" y="14"/>
                  </a:lnTo>
                  <a:lnTo>
                    <a:pt x="25" y="13"/>
                  </a:lnTo>
                  <a:lnTo>
                    <a:pt x="24" y="13"/>
                  </a:lnTo>
                  <a:lnTo>
                    <a:pt x="22" y="15"/>
                  </a:lnTo>
                  <a:lnTo>
                    <a:pt x="20" y="16"/>
                  </a:lnTo>
                  <a:lnTo>
                    <a:pt x="17" y="15"/>
                  </a:lnTo>
                  <a:lnTo>
                    <a:pt x="17" y="14"/>
                  </a:lnTo>
                  <a:lnTo>
                    <a:pt x="17" y="13"/>
                  </a:lnTo>
                  <a:lnTo>
                    <a:pt x="15" y="12"/>
                  </a:lnTo>
                  <a:lnTo>
                    <a:pt x="9" y="13"/>
                  </a:lnTo>
                  <a:lnTo>
                    <a:pt x="8" y="11"/>
                  </a:lnTo>
                  <a:lnTo>
                    <a:pt x="3" y="9"/>
                  </a:lnTo>
                  <a:lnTo>
                    <a:pt x="3" y="8"/>
                  </a:lnTo>
                  <a:lnTo>
                    <a:pt x="3" y="6"/>
                  </a:lnTo>
                  <a:lnTo>
                    <a:pt x="2" y="6"/>
                  </a:lnTo>
                  <a:lnTo>
                    <a:pt x="0" y="5"/>
                  </a:lnTo>
                  <a:lnTo>
                    <a:pt x="2" y="5"/>
                  </a:lnTo>
                  <a:lnTo>
                    <a:pt x="1" y="4"/>
                  </a:lnTo>
                  <a:lnTo>
                    <a:pt x="2" y="3"/>
                  </a:lnTo>
                  <a:lnTo>
                    <a:pt x="3" y="4"/>
                  </a:lnTo>
                  <a:lnTo>
                    <a:pt x="3" y="2"/>
                  </a:lnTo>
                  <a:lnTo>
                    <a:pt x="5" y="2"/>
                  </a:lnTo>
                  <a:lnTo>
                    <a:pt x="5" y="1"/>
                  </a:lnTo>
                  <a:lnTo>
                    <a:pt x="8" y="0"/>
                  </a:lnTo>
                  <a:lnTo>
                    <a:pt x="9" y="1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4" y="1"/>
                  </a:lnTo>
                  <a:lnTo>
                    <a:pt x="16" y="1"/>
                  </a:lnTo>
                  <a:lnTo>
                    <a:pt x="17" y="3"/>
                  </a:lnTo>
                  <a:lnTo>
                    <a:pt x="18" y="4"/>
                  </a:lnTo>
                  <a:lnTo>
                    <a:pt x="20" y="4"/>
                  </a:lnTo>
                  <a:lnTo>
                    <a:pt x="21" y="4"/>
                  </a:lnTo>
                  <a:lnTo>
                    <a:pt x="24" y="2"/>
                  </a:lnTo>
                  <a:lnTo>
                    <a:pt x="25" y="1"/>
                  </a:lnTo>
                  <a:lnTo>
                    <a:pt x="26" y="2"/>
                  </a:lnTo>
                  <a:lnTo>
                    <a:pt x="28" y="3"/>
                  </a:lnTo>
                  <a:lnTo>
                    <a:pt x="29" y="4"/>
                  </a:lnTo>
                  <a:lnTo>
                    <a:pt x="30" y="6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3" y="2"/>
                  </a:lnTo>
                  <a:lnTo>
                    <a:pt x="34" y="5"/>
                  </a:lnTo>
                  <a:lnTo>
                    <a:pt x="35" y="6"/>
                  </a:lnTo>
                  <a:lnTo>
                    <a:pt x="36" y="7"/>
                  </a:lnTo>
                  <a:lnTo>
                    <a:pt x="35" y="8"/>
                  </a:lnTo>
                  <a:lnTo>
                    <a:pt x="33" y="9"/>
                  </a:lnTo>
                  <a:lnTo>
                    <a:pt x="31" y="10"/>
                  </a:lnTo>
                  <a:lnTo>
                    <a:pt x="31" y="11"/>
                  </a:lnTo>
                  <a:lnTo>
                    <a:pt x="32" y="11"/>
                  </a:lnTo>
                  <a:lnTo>
                    <a:pt x="32" y="12"/>
                  </a:lnTo>
                  <a:lnTo>
                    <a:pt x="33" y="12"/>
                  </a:lnTo>
                  <a:lnTo>
                    <a:pt x="35" y="12"/>
                  </a:lnTo>
                  <a:lnTo>
                    <a:pt x="36" y="11"/>
                  </a:lnTo>
                  <a:lnTo>
                    <a:pt x="37" y="10"/>
                  </a:lnTo>
                  <a:lnTo>
                    <a:pt x="40" y="12"/>
                  </a:lnTo>
                  <a:lnTo>
                    <a:pt x="45" y="17"/>
                  </a:lnTo>
                  <a:lnTo>
                    <a:pt x="46" y="1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2" name="Freeform 999">
              <a:extLst>
                <a:ext uri="{FF2B5EF4-FFF2-40B4-BE49-F238E27FC236}">
                  <a16:creationId xmlns:a16="http://schemas.microsoft.com/office/drawing/2014/main" id="{CA37371F-07D0-5777-1ED3-FC83E5DE98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7083" y="5765646"/>
              <a:ext cx="28522" cy="28522"/>
            </a:xfrm>
            <a:custGeom>
              <a:avLst/>
              <a:gdLst>
                <a:gd name="T0" fmla="*/ 40321753 w 17"/>
                <a:gd name="T1" fmla="*/ 40321753 h 17"/>
                <a:gd name="T2" fmla="*/ 40321753 w 17"/>
                <a:gd name="T3" fmla="*/ 40321753 h 17"/>
                <a:gd name="T4" fmla="*/ 35281534 w 17"/>
                <a:gd name="T5" fmla="*/ 40321753 h 17"/>
                <a:gd name="T6" fmla="*/ 30241315 w 17"/>
                <a:gd name="T7" fmla="*/ 40321753 h 17"/>
                <a:gd name="T8" fmla="*/ 25201096 w 17"/>
                <a:gd name="T9" fmla="*/ 30241315 h 17"/>
                <a:gd name="T10" fmla="*/ 20160876 w 17"/>
                <a:gd name="T11" fmla="*/ 40321753 h 17"/>
                <a:gd name="T12" fmla="*/ 12599754 w 17"/>
                <a:gd name="T13" fmla="*/ 40321753 h 17"/>
                <a:gd name="T14" fmla="*/ 2519316 w 17"/>
                <a:gd name="T15" fmla="*/ 40321753 h 17"/>
                <a:gd name="T16" fmla="*/ 0 w 17"/>
                <a:gd name="T17" fmla="*/ 10080438 h 17"/>
                <a:gd name="T18" fmla="*/ 0 w 17"/>
                <a:gd name="T19" fmla="*/ 0 h 17"/>
                <a:gd name="T20" fmla="*/ 12599754 w 17"/>
                <a:gd name="T21" fmla="*/ 0 h 17"/>
                <a:gd name="T22" fmla="*/ 35281534 w 17"/>
                <a:gd name="T23" fmla="*/ 40321753 h 17"/>
                <a:gd name="T24" fmla="*/ 40321753 w 17"/>
                <a:gd name="T25" fmla="*/ 40321753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"/>
                <a:gd name="T40" fmla="*/ 0 h 17"/>
                <a:gd name="T41" fmla="*/ 17 w 17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" h="17">
                  <a:moveTo>
                    <a:pt x="16" y="16"/>
                  </a:moveTo>
                  <a:lnTo>
                    <a:pt x="16" y="16"/>
                  </a:lnTo>
                  <a:lnTo>
                    <a:pt x="14" y="16"/>
                  </a:lnTo>
                  <a:lnTo>
                    <a:pt x="12" y="16"/>
                  </a:lnTo>
                  <a:lnTo>
                    <a:pt x="10" y="12"/>
                  </a:lnTo>
                  <a:lnTo>
                    <a:pt x="8" y="16"/>
                  </a:lnTo>
                  <a:lnTo>
                    <a:pt x="5" y="16"/>
                  </a:lnTo>
                  <a:lnTo>
                    <a:pt x="1" y="16"/>
                  </a:lnTo>
                  <a:lnTo>
                    <a:pt x="0" y="4"/>
                  </a:lnTo>
                  <a:lnTo>
                    <a:pt x="0" y="0"/>
                  </a:lnTo>
                  <a:lnTo>
                    <a:pt x="5" y="0"/>
                  </a:lnTo>
                  <a:lnTo>
                    <a:pt x="14" y="16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3" name="Line 1000">
              <a:extLst>
                <a:ext uri="{FF2B5EF4-FFF2-40B4-BE49-F238E27FC236}">
                  <a16:creationId xmlns:a16="http://schemas.microsoft.com/office/drawing/2014/main" id="{1B4E596C-FA94-D318-FAF2-2C37AD43DC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71841" y="5569343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4" name="Freeform 1001">
              <a:extLst>
                <a:ext uri="{FF2B5EF4-FFF2-40B4-BE49-F238E27FC236}">
                  <a16:creationId xmlns:a16="http://schemas.microsoft.com/office/drawing/2014/main" id="{6F31FF6E-0705-1716-6128-F25B83B60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1774" y="5554244"/>
              <a:ext cx="28522" cy="28522"/>
            </a:xfrm>
            <a:custGeom>
              <a:avLst/>
              <a:gdLst>
                <a:gd name="T0" fmla="*/ 40321753 w 17"/>
                <a:gd name="T1" fmla="*/ 40321753 h 17"/>
                <a:gd name="T2" fmla="*/ 32760631 w 17"/>
                <a:gd name="T3" fmla="*/ 40321753 h 17"/>
                <a:gd name="T4" fmla="*/ 32760631 w 17"/>
                <a:gd name="T5" fmla="*/ 35281534 h 17"/>
                <a:gd name="T6" fmla="*/ 25201096 w 17"/>
                <a:gd name="T7" fmla="*/ 32760631 h 17"/>
                <a:gd name="T8" fmla="*/ 32760631 w 17"/>
                <a:gd name="T9" fmla="*/ 20160876 h 17"/>
                <a:gd name="T10" fmla="*/ 32760631 w 17"/>
                <a:gd name="T11" fmla="*/ 27720411 h 17"/>
                <a:gd name="T12" fmla="*/ 32760631 w 17"/>
                <a:gd name="T13" fmla="*/ 25201096 h 17"/>
                <a:gd name="T14" fmla="*/ 32760631 w 17"/>
                <a:gd name="T15" fmla="*/ 20160876 h 17"/>
                <a:gd name="T16" fmla="*/ 25201096 w 17"/>
                <a:gd name="T17" fmla="*/ 20160876 h 17"/>
                <a:gd name="T18" fmla="*/ 25201096 w 17"/>
                <a:gd name="T19" fmla="*/ 25201096 h 17"/>
                <a:gd name="T20" fmla="*/ 20160876 w 17"/>
                <a:gd name="T21" fmla="*/ 20160876 h 17"/>
                <a:gd name="T22" fmla="*/ 12599754 w 17"/>
                <a:gd name="T23" fmla="*/ 20160876 h 17"/>
                <a:gd name="T24" fmla="*/ 12599754 w 17"/>
                <a:gd name="T25" fmla="*/ 20160876 h 17"/>
                <a:gd name="T26" fmla="*/ 12599754 w 17"/>
                <a:gd name="T27" fmla="*/ 17639973 h 17"/>
                <a:gd name="T28" fmla="*/ 20160876 w 17"/>
                <a:gd name="T29" fmla="*/ 17639973 h 17"/>
                <a:gd name="T30" fmla="*/ 20160876 w 17"/>
                <a:gd name="T31" fmla="*/ 12599754 h 17"/>
                <a:gd name="T32" fmla="*/ 0 w 17"/>
                <a:gd name="T33" fmla="*/ 10080438 h 17"/>
                <a:gd name="T34" fmla="*/ 20160876 w 17"/>
                <a:gd name="T35" fmla="*/ 0 h 17"/>
                <a:gd name="T36" fmla="*/ 25201096 w 17"/>
                <a:gd name="T37" fmla="*/ 2519316 h 17"/>
                <a:gd name="T38" fmla="*/ 25201096 w 17"/>
                <a:gd name="T39" fmla="*/ 5040219 h 17"/>
                <a:gd name="T40" fmla="*/ 32760631 w 17"/>
                <a:gd name="T41" fmla="*/ 10080438 h 17"/>
                <a:gd name="T42" fmla="*/ 20160876 w 17"/>
                <a:gd name="T43" fmla="*/ 10080438 h 17"/>
                <a:gd name="T44" fmla="*/ 20160876 w 17"/>
                <a:gd name="T45" fmla="*/ 12599754 h 17"/>
                <a:gd name="T46" fmla="*/ 32760631 w 17"/>
                <a:gd name="T47" fmla="*/ 17639973 h 17"/>
                <a:gd name="T48" fmla="*/ 40321753 w 17"/>
                <a:gd name="T49" fmla="*/ 20160876 h 17"/>
                <a:gd name="T50" fmla="*/ 40321753 w 17"/>
                <a:gd name="T51" fmla="*/ 20160876 h 17"/>
                <a:gd name="T52" fmla="*/ 32760631 w 17"/>
                <a:gd name="T53" fmla="*/ 20160876 h 17"/>
                <a:gd name="T54" fmla="*/ 40321753 w 17"/>
                <a:gd name="T55" fmla="*/ 25201096 h 17"/>
                <a:gd name="T56" fmla="*/ 40321753 w 17"/>
                <a:gd name="T57" fmla="*/ 32760631 h 1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7"/>
                <a:gd name="T88" fmla="*/ 0 h 17"/>
                <a:gd name="T89" fmla="*/ 17 w 17"/>
                <a:gd name="T90" fmla="*/ 17 h 1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7" h="17">
                  <a:moveTo>
                    <a:pt x="16" y="16"/>
                  </a:moveTo>
                  <a:lnTo>
                    <a:pt x="13" y="16"/>
                  </a:lnTo>
                  <a:lnTo>
                    <a:pt x="13" y="14"/>
                  </a:lnTo>
                  <a:lnTo>
                    <a:pt x="10" y="13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3" y="8"/>
                  </a:lnTo>
                  <a:lnTo>
                    <a:pt x="10" y="8"/>
                  </a:lnTo>
                  <a:lnTo>
                    <a:pt x="10" y="10"/>
                  </a:lnTo>
                  <a:lnTo>
                    <a:pt x="8" y="8"/>
                  </a:lnTo>
                  <a:lnTo>
                    <a:pt x="5" y="8"/>
                  </a:lnTo>
                  <a:lnTo>
                    <a:pt x="5" y="7"/>
                  </a:lnTo>
                  <a:lnTo>
                    <a:pt x="8" y="7"/>
                  </a:lnTo>
                  <a:lnTo>
                    <a:pt x="8" y="5"/>
                  </a:lnTo>
                  <a:lnTo>
                    <a:pt x="0" y="4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2"/>
                  </a:lnTo>
                  <a:lnTo>
                    <a:pt x="13" y="4"/>
                  </a:lnTo>
                  <a:lnTo>
                    <a:pt x="8" y="4"/>
                  </a:lnTo>
                  <a:lnTo>
                    <a:pt x="8" y="5"/>
                  </a:lnTo>
                  <a:lnTo>
                    <a:pt x="13" y="7"/>
                  </a:lnTo>
                  <a:lnTo>
                    <a:pt x="16" y="8"/>
                  </a:lnTo>
                  <a:lnTo>
                    <a:pt x="13" y="8"/>
                  </a:lnTo>
                  <a:lnTo>
                    <a:pt x="16" y="10"/>
                  </a:lnTo>
                  <a:lnTo>
                    <a:pt x="16" y="1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5" name="Freeform 1002">
              <a:extLst>
                <a:ext uri="{FF2B5EF4-FFF2-40B4-BE49-F238E27FC236}">
                  <a16:creationId xmlns:a16="http://schemas.microsoft.com/office/drawing/2014/main" id="{47D740D6-D1BF-9FF7-A9E9-B8A554B05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5865" y="5799202"/>
              <a:ext cx="28522" cy="28522"/>
            </a:xfrm>
            <a:custGeom>
              <a:avLst/>
              <a:gdLst>
                <a:gd name="T0" fmla="*/ 40321753 w 17"/>
                <a:gd name="T1" fmla="*/ 12599754 h 17"/>
                <a:gd name="T2" fmla="*/ 27720411 w 17"/>
                <a:gd name="T3" fmla="*/ 20160876 h 17"/>
                <a:gd name="T4" fmla="*/ 27720411 w 17"/>
                <a:gd name="T5" fmla="*/ 35281534 h 17"/>
                <a:gd name="T6" fmla="*/ 22680192 w 17"/>
                <a:gd name="T7" fmla="*/ 35281534 h 17"/>
                <a:gd name="T8" fmla="*/ 15120657 w 17"/>
                <a:gd name="T9" fmla="*/ 40321753 h 17"/>
                <a:gd name="T10" fmla="*/ 10080438 w 17"/>
                <a:gd name="T11" fmla="*/ 40321753 h 17"/>
                <a:gd name="T12" fmla="*/ 5040219 w 17"/>
                <a:gd name="T13" fmla="*/ 35281534 h 17"/>
                <a:gd name="T14" fmla="*/ 5040219 w 17"/>
                <a:gd name="T15" fmla="*/ 35281534 h 17"/>
                <a:gd name="T16" fmla="*/ 0 w 17"/>
                <a:gd name="T17" fmla="*/ 35281534 h 17"/>
                <a:gd name="T18" fmla="*/ 5040219 w 17"/>
                <a:gd name="T19" fmla="*/ 25201096 h 17"/>
                <a:gd name="T20" fmla="*/ 10080438 w 17"/>
                <a:gd name="T21" fmla="*/ 20160876 h 17"/>
                <a:gd name="T22" fmla="*/ 15120657 w 17"/>
                <a:gd name="T23" fmla="*/ 12599754 h 17"/>
                <a:gd name="T24" fmla="*/ 22680192 w 17"/>
                <a:gd name="T25" fmla="*/ 12599754 h 17"/>
                <a:gd name="T26" fmla="*/ 22680192 w 17"/>
                <a:gd name="T27" fmla="*/ 7559535 h 17"/>
                <a:gd name="T28" fmla="*/ 22680192 w 17"/>
                <a:gd name="T29" fmla="*/ 0 h 17"/>
                <a:gd name="T30" fmla="*/ 27720411 w 17"/>
                <a:gd name="T31" fmla="*/ 0 h 17"/>
                <a:gd name="T32" fmla="*/ 32760631 w 17"/>
                <a:gd name="T33" fmla="*/ 7559535 h 17"/>
                <a:gd name="T34" fmla="*/ 40321753 w 17"/>
                <a:gd name="T35" fmla="*/ 12599754 h 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7"/>
                <a:gd name="T55" fmla="*/ 0 h 17"/>
                <a:gd name="T56" fmla="*/ 17 w 17"/>
                <a:gd name="T57" fmla="*/ 17 h 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7" h="17">
                  <a:moveTo>
                    <a:pt x="16" y="5"/>
                  </a:moveTo>
                  <a:lnTo>
                    <a:pt x="11" y="8"/>
                  </a:lnTo>
                  <a:lnTo>
                    <a:pt x="11" y="14"/>
                  </a:lnTo>
                  <a:lnTo>
                    <a:pt x="9" y="14"/>
                  </a:lnTo>
                  <a:lnTo>
                    <a:pt x="6" y="16"/>
                  </a:lnTo>
                  <a:lnTo>
                    <a:pt x="4" y="16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4" y="8"/>
                  </a:lnTo>
                  <a:lnTo>
                    <a:pt x="6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6" y="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6" name="Line 1003">
              <a:extLst>
                <a:ext uri="{FF2B5EF4-FFF2-40B4-BE49-F238E27FC236}">
                  <a16:creationId xmlns:a16="http://schemas.microsoft.com/office/drawing/2014/main" id="{3F524291-06EA-ADFA-0118-58C62B09AE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04387" y="5795847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7" name="Line 1004">
              <a:extLst>
                <a:ext uri="{FF2B5EF4-FFF2-40B4-BE49-F238E27FC236}">
                  <a16:creationId xmlns:a16="http://schemas.microsoft.com/office/drawing/2014/main" id="{23B20454-4948-AAD7-2869-390B29C371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04387" y="5795847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8" name="Freeform 1005">
              <a:extLst>
                <a:ext uri="{FF2B5EF4-FFF2-40B4-BE49-F238E27FC236}">
                  <a16:creationId xmlns:a16="http://schemas.microsoft.com/office/drawing/2014/main" id="{22C5FB7C-AA36-FA70-F4EA-D9BFC92E063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4253" y="5777390"/>
              <a:ext cx="28523" cy="38590"/>
            </a:xfrm>
            <a:custGeom>
              <a:avLst/>
              <a:gdLst>
                <a:gd name="T0" fmla="*/ 35282841 w 17"/>
                <a:gd name="T1" fmla="*/ 27722892 h 23"/>
                <a:gd name="T2" fmla="*/ 40323247 w 17"/>
                <a:gd name="T3" fmla="*/ 25201908 h 23"/>
                <a:gd name="T4" fmla="*/ 35282841 w 17"/>
                <a:gd name="T5" fmla="*/ 25201908 h 23"/>
                <a:gd name="T6" fmla="*/ 35282841 w 17"/>
                <a:gd name="T7" fmla="*/ 30242289 h 23"/>
                <a:gd name="T8" fmla="*/ 35282841 w 17"/>
                <a:gd name="T9" fmla="*/ 37803655 h 23"/>
                <a:gd name="T10" fmla="*/ 32763432 w 17"/>
                <a:gd name="T11" fmla="*/ 40323052 h 23"/>
                <a:gd name="T12" fmla="*/ 30242435 w 17"/>
                <a:gd name="T13" fmla="*/ 45363434 h 23"/>
                <a:gd name="T14" fmla="*/ 27723026 w 17"/>
                <a:gd name="T15" fmla="*/ 45363434 h 23"/>
                <a:gd name="T16" fmla="*/ 22682620 w 17"/>
                <a:gd name="T17" fmla="*/ 47884418 h 23"/>
                <a:gd name="T18" fmla="*/ 17642214 w 17"/>
                <a:gd name="T19" fmla="*/ 52924800 h 23"/>
                <a:gd name="T20" fmla="*/ 17642214 w 17"/>
                <a:gd name="T21" fmla="*/ 55444197 h 23"/>
                <a:gd name="T22" fmla="*/ 7561403 w 17"/>
                <a:gd name="T23" fmla="*/ 55444197 h 23"/>
                <a:gd name="T24" fmla="*/ 2520997 w 17"/>
                <a:gd name="T25" fmla="*/ 52924800 h 23"/>
                <a:gd name="T26" fmla="*/ 2520997 w 17"/>
                <a:gd name="T27" fmla="*/ 50403815 h 23"/>
                <a:gd name="T28" fmla="*/ 5040406 w 17"/>
                <a:gd name="T29" fmla="*/ 40323052 h 23"/>
                <a:gd name="T30" fmla="*/ 0 w 17"/>
                <a:gd name="T31" fmla="*/ 32763274 h 23"/>
                <a:gd name="T32" fmla="*/ 0 w 17"/>
                <a:gd name="T33" fmla="*/ 32763274 h 23"/>
                <a:gd name="T34" fmla="*/ 2520997 w 17"/>
                <a:gd name="T35" fmla="*/ 27722892 h 23"/>
                <a:gd name="T36" fmla="*/ 7561403 w 17"/>
                <a:gd name="T37" fmla="*/ 17642129 h 23"/>
                <a:gd name="T38" fmla="*/ 17642214 w 17"/>
                <a:gd name="T39" fmla="*/ 7561366 h 23"/>
                <a:gd name="T40" fmla="*/ 22682620 w 17"/>
                <a:gd name="T41" fmla="*/ 2520985 h 23"/>
                <a:gd name="T42" fmla="*/ 22682620 w 17"/>
                <a:gd name="T43" fmla="*/ 2520985 h 23"/>
                <a:gd name="T44" fmla="*/ 27723026 w 17"/>
                <a:gd name="T45" fmla="*/ 0 h 23"/>
                <a:gd name="T46" fmla="*/ 27723026 w 17"/>
                <a:gd name="T47" fmla="*/ 0 h 23"/>
                <a:gd name="T48" fmla="*/ 32763432 w 17"/>
                <a:gd name="T49" fmla="*/ 0 h 23"/>
                <a:gd name="T50" fmla="*/ 40323247 w 17"/>
                <a:gd name="T51" fmla="*/ 10080763 h 23"/>
                <a:gd name="T52" fmla="*/ 35282841 w 17"/>
                <a:gd name="T53" fmla="*/ 10080763 h 23"/>
                <a:gd name="T54" fmla="*/ 35282841 w 17"/>
                <a:gd name="T55" fmla="*/ 17642129 h 23"/>
                <a:gd name="T56" fmla="*/ 32763432 w 17"/>
                <a:gd name="T57" fmla="*/ 15121145 h 23"/>
                <a:gd name="T58" fmla="*/ 27723026 w 17"/>
                <a:gd name="T59" fmla="*/ 17642129 h 23"/>
                <a:gd name="T60" fmla="*/ 32763432 w 17"/>
                <a:gd name="T61" fmla="*/ 15121145 h 23"/>
                <a:gd name="T62" fmla="*/ 35282841 w 17"/>
                <a:gd name="T63" fmla="*/ 17642129 h 23"/>
                <a:gd name="T64" fmla="*/ 40323247 w 17"/>
                <a:gd name="T65" fmla="*/ 22682511 h 23"/>
                <a:gd name="T66" fmla="*/ 40323247 w 17"/>
                <a:gd name="T67" fmla="*/ 27722892 h 2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"/>
                <a:gd name="T103" fmla="*/ 0 h 23"/>
                <a:gd name="T104" fmla="*/ 17 w 17"/>
                <a:gd name="T105" fmla="*/ 23 h 2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" h="23">
                  <a:moveTo>
                    <a:pt x="14" y="11"/>
                  </a:moveTo>
                  <a:lnTo>
                    <a:pt x="16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12" y="18"/>
                  </a:lnTo>
                  <a:lnTo>
                    <a:pt x="11" y="18"/>
                  </a:lnTo>
                  <a:lnTo>
                    <a:pt x="9" y="19"/>
                  </a:lnTo>
                  <a:lnTo>
                    <a:pt x="7" y="21"/>
                  </a:lnTo>
                  <a:lnTo>
                    <a:pt x="7" y="22"/>
                  </a:lnTo>
                  <a:lnTo>
                    <a:pt x="3" y="22"/>
                  </a:lnTo>
                  <a:lnTo>
                    <a:pt x="1" y="21"/>
                  </a:lnTo>
                  <a:lnTo>
                    <a:pt x="1" y="20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1" y="11"/>
                  </a:lnTo>
                  <a:lnTo>
                    <a:pt x="3" y="7"/>
                  </a:lnTo>
                  <a:lnTo>
                    <a:pt x="7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6" y="4"/>
                  </a:lnTo>
                  <a:lnTo>
                    <a:pt x="14" y="4"/>
                  </a:lnTo>
                  <a:lnTo>
                    <a:pt x="14" y="7"/>
                  </a:lnTo>
                  <a:lnTo>
                    <a:pt x="13" y="6"/>
                  </a:lnTo>
                  <a:lnTo>
                    <a:pt x="11" y="7"/>
                  </a:lnTo>
                  <a:lnTo>
                    <a:pt x="13" y="6"/>
                  </a:lnTo>
                  <a:lnTo>
                    <a:pt x="14" y="7"/>
                  </a:lnTo>
                  <a:lnTo>
                    <a:pt x="16" y="9"/>
                  </a:lnTo>
                  <a:lnTo>
                    <a:pt x="16" y="1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9" name="Line 1006">
              <a:extLst>
                <a:ext uri="{FF2B5EF4-FFF2-40B4-BE49-F238E27FC236}">
                  <a16:creationId xmlns:a16="http://schemas.microsoft.com/office/drawing/2014/main" id="{4DC85FAD-3E86-D1A4-DA4F-F637F52B0F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04387" y="5802558"/>
              <a:ext cx="5034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0" name="Line 1007">
              <a:extLst>
                <a:ext uri="{FF2B5EF4-FFF2-40B4-BE49-F238E27FC236}">
                  <a16:creationId xmlns:a16="http://schemas.microsoft.com/office/drawing/2014/main" id="{7E714B99-11B7-A718-F228-27AD3A3775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04387" y="5802558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1" name="Freeform 1008">
              <a:extLst>
                <a:ext uri="{FF2B5EF4-FFF2-40B4-BE49-F238E27FC236}">
                  <a16:creationId xmlns:a16="http://schemas.microsoft.com/office/drawing/2014/main" id="{7FADB920-B188-F3E0-0196-D385D5DE53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4387" y="5795847"/>
              <a:ext cx="28523" cy="28522"/>
            </a:xfrm>
            <a:custGeom>
              <a:avLst/>
              <a:gdLst>
                <a:gd name="T0" fmla="*/ 0 w 17"/>
                <a:gd name="T1" fmla="*/ 40321753 h 17"/>
                <a:gd name="T2" fmla="*/ 12601808 w 17"/>
                <a:gd name="T3" fmla="*/ 20160876 h 17"/>
                <a:gd name="T4" fmla="*/ 0 w 17"/>
                <a:gd name="T5" fmla="*/ 10080438 h 17"/>
                <a:gd name="T6" fmla="*/ 12601808 w 17"/>
                <a:gd name="T7" fmla="*/ 10080438 h 17"/>
                <a:gd name="T8" fmla="*/ 25202029 w 17"/>
                <a:gd name="T9" fmla="*/ 0 h 17"/>
                <a:gd name="T10" fmla="*/ 25202029 w 17"/>
                <a:gd name="T11" fmla="*/ 10080438 h 17"/>
                <a:gd name="T12" fmla="*/ 40323247 w 17"/>
                <a:gd name="T13" fmla="*/ 40321753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0" y="16"/>
                  </a:moveTo>
                  <a:lnTo>
                    <a:pt x="5" y="8"/>
                  </a:lnTo>
                  <a:lnTo>
                    <a:pt x="0" y="4"/>
                  </a:lnTo>
                  <a:lnTo>
                    <a:pt x="5" y="4"/>
                  </a:lnTo>
                  <a:lnTo>
                    <a:pt x="10" y="0"/>
                  </a:lnTo>
                  <a:lnTo>
                    <a:pt x="10" y="4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2" name="Freeform 1009">
              <a:extLst>
                <a:ext uri="{FF2B5EF4-FFF2-40B4-BE49-F238E27FC236}">
                  <a16:creationId xmlns:a16="http://schemas.microsoft.com/office/drawing/2014/main" id="{44F65DBA-FA54-37A7-60B1-C0D62524F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7943" y="5727056"/>
              <a:ext cx="28523" cy="28523"/>
            </a:xfrm>
            <a:custGeom>
              <a:avLst/>
              <a:gdLst>
                <a:gd name="T0" fmla="*/ 40323247 w 17"/>
                <a:gd name="T1" fmla="*/ 30242435 h 17"/>
                <a:gd name="T2" fmla="*/ 40323247 w 17"/>
                <a:gd name="T3" fmla="*/ 30242435 h 17"/>
                <a:gd name="T4" fmla="*/ 40323247 w 17"/>
                <a:gd name="T5" fmla="*/ 35282841 h 17"/>
                <a:gd name="T6" fmla="*/ 32763432 w 17"/>
                <a:gd name="T7" fmla="*/ 35282841 h 17"/>
                <a:gd name="T8" fmla="*/ 30242435 w 17"/>
                <a:gd name="T9" fmla="*/ 40323247 h 17"/>
                <a:gd name="T10" fmla="*/ 27723026 w 17"/>
                <a:gd name="T11" fmla="*/ 40323247 h 17"/>
                <a:gd name="T12" fmla="*/ 7561403 w 17"/>
                <a:gd name="T13" fmla="*/ 30242435 h 17"/>
                <a:gd name="T14" fmla="*/ 0 w 17"/>
                <a:gd name="T15" fmla="*/ 17642214 h 17"/>
                <a:gd name="T16" fmla="*/ 5040406 w 17"/>
                <a:gd name="T17" fmla="*/ 7561403 h 17"/>
                <a:gd name="T18" fmla="*/ 15121218 w 17"/>
                <a:gd name="T19" fmla="*/ 0 h 17"/>
                <a:gd name="T20" fmla="*/ 15121218 w 17"/>
                <a:gd name="T21" fmla="*/ 2520997 h 17"/>
                <a:gd name="T22" fmla="*/ 27723026 w 17"/>
                <a:gd name="T23" fmla="*/ 0 h 17"/>
                <a:gd name="T24" fmla="*/ 22682620 w 17"/>
                <a:gd name="T25" fmla="*/ 17642214 h 17"/>
                <a:gd name="T26" fmla="*/ 27723026 w 17"/>
                <a:gd name="T27" fmla="*/ 17642214 h 17"/>
                <a:gd name="T28" fmla="*/ 32763432 w 17"/>
                <a:gd name="T29" fmla="*/ 20161624 h 17"/>
                <a:gd name="T30" fmla="*/ 40323247 w 17"/>
                <a:gd name="T31" fmla="*/ 30242435 h 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7"/>
                <a:gd name="T49" fmla="*/ 0 h 17"/>
                <a:gd name="T50" fmla="*/ 17 w 17"/>
                <a:gd name="T51" fmla="*/ 17 h 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7" h="17">
                  <a:moveTo>
                    <a:pt x="16" y="12"/>
                  </a:moveTo>
                  <a:lnTo>
                    <a:pt x="16" y="12"/>
                  </a:lnTo>
                  <a:lnTo>
                    <a:pt x="16" y="14"/>
                  </a:lnTo>
                  <a:lnTo>
                    <a:pt x="13" y="14"/>
                  </a:lnTo>
                  <a:lnTo>
                    <a:pt x="12" y="16"/>
                  </a:lnTo>
                  <a:lnTo>
                    <a:pt x="11" y="16"/>
                  </a:lnTo>
                  <a:lnTo>
                    <a:pt x="3" y="12"/>
                  </a:lnTo>
                  <a:lnTo>
                    <a:pt x="0" y="7"/>
                  </a:lnTo>
                  <a:lnTo>
                    <a:pt x="2" y="3"/>
                  </a:lnTo>
                  <a:lnTo>
                    <a:pt x="6" y="0"/>
                  </a:lnTo>
                  <a:lnTo>
                    <a:pt x="6" y="1"/>
                  </a:lnTo>
                  <a:lnTo>
                    <a:pt x="11" y="0"/>
                  </a:lnTo>
                  <a:lnTo>
                    <a:pt x="9" y="7"/>
                  </a:lnTo>
                  <a:lnTo>
                    <a:pt x="11" y="7"/>
                  </a:lnTo>
                  <a:lnTo>
                    <a:pt x="13" y="8"/>
                  </a:lnTo>
                  <a:lnTo>
                    <a:pt x="16" y="1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3" name="Freeform 1010">
              <a:extLst>
                <a:ext uri="{FF2B5EF4-FFF2-40B4-BE49-F238E27FC236}">
                  <a16:creationId xmlns:a16="http://schemas.microsoft.com/office/drawing/2014/main" id="{18EB50E3-F804-D31F-937A-5CA5FD756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2710" y="5733768"/>
              <a:ext cx="60401" cy="77179"/>
            </a:xfrm>
            <a:custGeom>
              <a:avLst/>
              <a:gdLst>
                <a:gd name="T0" fmla="*/ 88206263 w 36"/>
                <a:gd name="T1" fmla="*/ 17640300 h 46"/>
                <a:gd name="T2" fmla="*/ 83165950 w 36"/>
                <a:gd name="T3" fmla="*/ 20161250 h 46"/>
                <a:gd name="T4" fmla="*/ 65524063 w 36"/>
                <a:gd name="T5" fmla="*/ 45362813 h 46"/>
                <a:gd name="T6" fmla="*/ 63003113 w 36"/>
                <a:gd name="T7" fmla="*/ 47883763 h 46"/>
                <a:gd name="T8" fmla="*/ 57962800 w 36"/>
                <a:gd name="T9" fmla="*/ 50403125 h 46"/>
                <a:gd name="T10" fmla="*/ 57962800 w 36"/>
                <a:gd name="T11" fmla="*/ 50403125 h 46"/>
                <a:gd name="T12" fmla="*/ 57962800 w 36"/>
                <a:gd name="T13" fmla="*/ 45362813 h 46"/>
                <a:gd name="T14" fmla="*/ 60483750 w 36"/>
                <a:gd name="T15" fmla="*/ 42843450 h 46"/>
                <a:gd name="T16" fmla="*/ 68043425 w 36"/>
                <a:gd name="T17" fmla="*/ 35282188 h 46"/>
                <a:gd name="T18" fmla="*/ 65524063 w 36"/>
                <a:gd name="T19" fmla="*/ 35282188 h 46"/>
                <a:gd name="T20" fmla="*/ 63003113 w 36"/>
                <a:gd name="T21" fmla="*/ 40322500 h 46"/>
                <a:gd name="T22" fmla="*/ 55443438 w 36"/>
                <a:gd name="T23" fmla="*/ 42843450 h 46"/>
                <a:gd name="T24" fmla="*/ 52922488 w 36"/>
                <a:gd name="T25" fmla="*/ 42843450 h 46"/>
                <a:gd name="T26" fmla="*/ 50403125 w 36"/>
                <a:gd name="T27" fmla="*/ 47883763 h 46"/>
                <a:gd name="T28" fmla="*/ 45362813 w 36"/>
                <a:gd name="T29" fmla="*/ 50403125 h 46"/>
                <a:gd name="T30" fmla="*/ 52922488 w 36"/>
                <a:gd name="T31" fmla="*/ 50403125 h 46"/>
                <a:gd name="T32" fmla="*/ 50403125 w 36"/>
                <a:gd name="T33" fmla="*/ 50403125 h 46"/>
                <a:gd name="T34" fmla="*/ 50403125 w 36"/>
                <a:gd name="T35" fmla="*/ 45362813 h 46"/>
                <a:gd name="T36" fmla="*/ 52922488 w 36"/>
                <a:gd name="T37" fmla="*/ 42843450 h 46"/>
                <a:gd name="T38" fmla="*/ 55443438 w 36"/>
                <a:gd name="T39" fmla="*/ 45362813 h 46"/>
                <a:gd name="T40" fmla="*/ 55443438 w 36"/>
                <a:gd name="T41" fmla="*/ 50403125 h 46"/>
                <a:gd name="T42" fmla="*/ 45362813 w 36"/>
                <a:gd name="T43" fmla="*/ 65524063 h 46"/>
                <a:gd name="T44" fmla="*/ 10080625 w 36"/>
                <a:gd name="T45" fmla="*/ 110886875 h 46"/>
                <a:gd name="T46" fmla="*/ 2520950 w 36"/>
                <a:gd name="T47" fmla="*/ 110886875 h 46"/>
                <a:gd name="T48" fmla="*/ 2520950 w 36"/>
                <a:gd name="T49" fmla="*/ 105846563 h 46"/>
                <a:gd name="T50" fmla="*/ 12599988 w 36"/>
                <a:gd name="T51" fmla="*/ 103327200 h 46"/>
                <a:gd name="T52" fmla="*/ 10080625 w 36"/>
                <a:gd name="T53" fmla="*/ 93246575 h 46"/>
                <a:gd name="T54" fmla="*/ 2520950 w 36"/>
                <a:gd name="T55" fmla="*/ 83165950 h 46"/>
                <a:gd name="T56" fmla="*/ 7559675 w 36"/>
                <a:gd name="T57" fmla="*/ 70564375 h 46"/>
                <a:gd name="T58" fmla="*/ 2520950 w 36"/>
                <a:gd name="T59" fmla="*/ 73083738 h 46"/>
                <a:gd name="T60" fmla="*/ 0 w 36"/>
                <a:gd name="T61" fmla="*/ 63003113 h 46"/>
                <a:gd name="T62" fmla="*/ 2520950 w 36"/>
                <a:gd name="T63" fmla="*/ 57964388 h 46"/>
                <a:gd name="T64" fmla="*/ 7559675 w 36"/>
                <a:gd name="T65" fmla="*/ 55443438 h 46"/>
                <a:gd name="T66" fmla="*/ 17640300 w 36"/>
                <a:gd name="T67" fmla="*/ 37801550 h 46"/>
                <a:gd name="T68" fmla="*/ 25201563 w 36"/>
                <a:gd name="T69" fmla="*/ 42843450 h 46"/>
                <a:gd name="T70" fmla="*/ 30241875 w 36"/>
                <a:gd name="T71" fmla="*/ 42843450 h 46"/>
                <a:gd name="T72" fmla="*/ 22682200 w 36"/>
                <a:gd name="T73" fmla="*/ 37801550 h 46"/>
                <a:gd name="T74" fmla="*/ 17640300 w 36"/>
                <a:gd name="T75" fmla="*/ 35282188 h 46"/>
                <a:gd name="T76" fmla="*/ 50403125 w 36"/>
                <a:gd name="T77" fmla="*/ 0 h 46"/>
                <a:gd name="T78" fmla="*/ 70564375 w 36"/>
                <a:gd name="T79" fmla="*/ 15120938 h 46"/>
                <a:gd name="T80" fmla="*/ 73083738 w 36"/>
                <a:gd name="T81" fmla="*/ 27722513 h 46"/>
                <a:gd name="T82" fmla="*/ 70564375 w 36"/>
                <a:gd name="T83" fmla="*/ 30241875 h 46"/>
                <a:gd name="T84" fmla="*/ 73083738 w 36"/>
                <a:gd name="T85" fmla="*/ 27722513 h 46"/>
                <a:gd name="T86" fmla="*/ 73083738 w 36"/>
                <a:gd name="T87" fmla="*/ 20161250 h 46"/>
                <a:gd name="T88" fmla="*/ 70564375 w 36"/>
                <a:gd name="T89" fmla="*/ 15120938 h 46"/>
                <a:gd name="T90" fmla="*/ 88206263 w 36"/>
                <a:gd name="T91" fmla="*/ 12601575 h 4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6"/>
                <a:gd name="T139" fmla="*/ 0 h 46"/>
                <a:gd name="T140" fmla="*/ 36 w 36"/>
                <a:gd name="T141" fmla="*/ 46 h 4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6" h="46">
                  <a:moveTo>
                    <a:pt x="35" y="6"/>
                  </a:moveTo>
                  <a:lnTo>
                    <a:pt x="35" y="7"/>
                  </a:lnTo>
                  <a:lnTo>
                    <a:pt x="35" y="8"/>
                  </a:lnTo>
                  <a:lnTo>
                    <a:pt x="33" y="8"/>
                  </a:lnTo>
                  <a:lnTo>
                    <a:pt x="32" y="11"/>
                  </a:lnTo>
                  <a:lnTo>
                    <a:pt x="26" y="18"/>
                  </a:lnTo>
                  <a:lnTo>
                    <a:pt x="25" y="19"/>
                  </a:lnTo>
                  <a:lnTo>
                    <a:pt x="24" y="19"/>
                  </a:lnTo>
                  <a:lnTo>
                    <a:pt x="23" y="20"/>
                  </a:lnTo>
                  <a:lnTo>
                    <a:pt x="23" y="19"/>
                  </a:lnTo>
                  <a:lnTo>
                    <a:pt x="23" y="20"/>
                  </a:lnTo>
                  <a:lnTo>
                    <a:pt x="22" y="20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4" y="17"/>
                  </a:lnTo>
                  <a:lnTo>
                    <a:pt x="25" y="17"/>
                  </a:lnTo>
                  <a:lnTo>
                    <a:pt x="27" y="14"/>
                  </a:lnTo>
                  <a:lnTo>
                    <a:pt x="26" y="13"/>
                  </a:lnTo>
                  <a:lnTo>
                    <a:pt x="26" y="14"/>
                  </a:lnTo>
                  <a:lnTo>
                    <a:pt x="26" y="15"/>
                  </a:lnTo>
                  <a:lnTo>
                    <a:pt x="25" y="16"/>
                  </a:lnTo>
                  <a:lnTo>
                    <a:pt x="24" y="17"/>
                  </a:lnTo>
                  <a:lnTo>
                    <a:pt x="22" y="17"/>
                  </a:lnTo>
                  <a:lnTo>
                    <a:pt x="21" y="16"/>
                  </a:lnTo>
                  <a:lnTo>
                    <a:pt x="21" y="17"/>
                  </a:lnTo>
                  <a:lnTo>
                    <a:pt x="20" y="18"/>
                  </a:lnTo>
                  <a:lnTo>
                    <a:pt x="20" y="19"/>
                  </a:lnTo>
                  <a:lnTo>
                    <a:pt x="20" y="20"/>
                  </a:lnTo>
                  <a:lnTo>
                    <a:pt x="18" y="20"/>
                  </a:lnTo>
                  <a:lnTo>
                    <a:pt x="20" y="20"/>
                  </a:lnTo>
                  <a:lnTo>
                    <a:pt x="21" y="20"/>
                  </a:lnTo>
                  <a:lnTo>
                    <a:pt x="20" y="20"/>
                  </a:lnTo>
                  <a:lnTo>
                    <a:pt x="21" y="18"/>
                  </a:lnTo>
                  <a:lnTo>
                    <a:pt x="20" y="18"/>
                  </a:lnTo>
                  <a:lnTo>
                    <a:pt x="21" y="17"/>
                  </a:lnTo>
                  <a:lnTo>
                    <a:pt x="22" y="18"/>
                  </a:lnTo>
                  <a:lnTo>
                    <a:pt x="22" y="20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0" y="35"/>
                  </a:lnTo>
                  <a:lnTo>
                    <a:pt x="4" y="44"/>
                  </a:lnTo>
                  <a:lnTo>
                    <a:pt x="3" y="45"/>
                  </a:lnTo>
                  <a:lnTo>
                    <a:pt x="1" y="44"/>
                  </a:lnTo>
                  <a:lnTo>
                    <a:pt x="1" y="42"/>
                  </a:lnTo>
                  <a:lnTo>
                    <a:pt x="4" y="41"/>
                  </a:lnTo>
                  <a:lnTo>
                    <a:pt x="5" y="41"/>
                  </a:lnTo>
                  <a:lnTo>
                    <a:pt x="5" y="40"/>
                  </a:lnTo>
                  <a:lnTo>
                    <a:pt x="4" y="37"/>
                  </a:lnTo>
                  <a:lnTo>
                    <a:pt x="2" y="35"/>
                  </a:lnTo>
                  <a:lnTo>
                    <a:pt x="1" y="33"/>
                  </a:lnTo>
                  <a:lnTo>
                    <a:pt x="3" y="30"/>
                  </a:lnTo>
                  <a:lnTo>
                    <a:pt x="3" y="28"/>
                  </a:lnTo>
                  <a:lnTo>
                    <a:pt x="1" y="27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1" y="23"/>
                  </a:lnTo>
                  <a:lnTo>
                    <a:pt x="2" y="23"/>
                  </a:lnTo>
                  <a:lnTo>
                    <a:pt x="3" y="22"/>
                  </a:lnTo>
                  <a:lnTo>
                    <a:pt x="5" y="19"/>
                  </a:lnTo>
                  <a:lnTo>
                    <a:pt x="7" y="15"/>
                  </a:lnTo>
                  <a:lnTo>
                    <a:pt x="9" y="16"/>
                  </a:lnTo>
                  <a:lnTo>
                    <a:pt x="10" y="17"/>
                  </a:lnTo>
                  <a:lnTo>
                    <a:pt x="11" y="17"/>
                  </a:lnTo>
                  <a:lnTo>
                    <a:pt x="12" y="17"/>
                  </a:lnTo>
                  <a:lnTo>
                    <a:pt x="10" y="16"/>
                  </a:lnTo>
                  <a:lnTo>
                    <a:pt x="9" y="15"/>
                  </a:lnTo>
                  <a:lnTo>
                    <a:pt x="7" y="15"/>
                  </a:lnTo>
                  <a:lnTo>
                    <a:pt x="7" y="14"/>
                  </a:lnTo>
                  <a:lnTo>
                    <a:pt x="9" y="8"/>
                  </a:lnTo>
                  <a:lnTo>
                    <a:pt x="20" y="0"/>
                  </a:lnTo>
                  <a:lnTo>
                    <a:pt x="23" y="3"/>
                  </a:lnTo>
                  <a:lnTo>
                    <a:pt x="28" y="6"/>
                  </a:lnTo>
                  <a:lnTo>
                    <a:pt x="29" y="9"/>
                  </a:lnTo>
                  <a:lnTo>
                    <a:pt x="29" y="11"/>
                  </a:lnTo>
                  <a:lnTo>
                    <a:pt x="27" y="12"/>
                  </a:lnTo>
                  <a:lnTo>
                    <a:pt x="28" y="12"/>
                  </a:lnTo>
                  <a:lnTo>
                    <a:pt x="29" y="11"/>
                  </a:lnTo>
                  <a:lnTo>
                    <a:pt x="29" y="8"/>
                  </a:lnTo>
                  <a:lnTo>
                    <a:pt x="29" y="6"/>
                  </a:lnTo>
                  <a:lnTo>
                    <a:pt x="28" y="6"/>
                  </a:lnTo>
                  <a:lnTo>
                    <a:pt x="31" y="5"/>
                  </a:lnTo>
                  <a:lnTo>
                    <a:pt x="35" y="5"/>
                  </a:lnTo>
                  <a:lnTo>
                    <a:pt x="35" y="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4" name="Line 1011">
              <a:extLst>
                <a:ext uri="{FF2B5EF4-FFF2-40B4-BE49-F238E27FC236}">
                  <a16:creationId xmlns:a16="http://schemas.microsoft.com/office/drawing/2014/main" id="{15F7FC22-3D15-7E5F-95CB-BB18C55518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61432" y="5747190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5" name="Freeform 1012">
              <a:extLst>
                <a:ext uri="{FF2B5EF4-FFF2-40B4-BE49-F238E27FC236}">
                  <a16:creationId xmlns:a16="http://schemas.microsoft.com/office/drawing/2014/main" id="{ACCFA2B6-0C12-AA3D-C25A-C82780C836F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1432" y="5743834"/>
              <a:ext cx="28523" cy="28523"/>
            </a:xfrm>
            <a:custGeom>
              <a:avLst/>
              <a:gdLst>
                <a:gd name="T0" fmla="*/ 0 w 17"/>
                <a:gd name="T1" fmla="*/ 40323247 h 17"/>
                <a:gd name="T2" fmla="*/ 0 w 17"/>
                <a:gd name="T3" fmla="*/ 0 h 17"/>
                <a:gd name="T4" fmla="*/ 40323247 w 17"/>
                <a:gd name="T5" fmla="*/ 40323247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6" name="Line 1013">
              <a:extLst>
                <a:ext uri="{FF2B5EF4-FFF2-40B4-BE49-F238E27FC236}">
                  <a16:creationId xmlns:a16="http://schemas.microsoft.com/office/drawing/2014/main" id="{AE7AF319-1097-110C-A642-E2817F32F7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91632" y="5708601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7" name="Freeform 1014">
              <a:extLst>
                <a:ext uri="{FF2B5EF4-FFF2-40B4-BE49-F238E27FC236}">
                  <a16:creationId xmlns:a16="http://schemas.microsoft.com/office/drawing/2014/main" id="{8914C957-286E-26F5-03E6-5A00710C81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6599" y="5708601"/>
              <a:ext cx="28522" cy="28522"/>
            </a:xfrm>
            <a:custGeom>
              <a:avLst/>
              <a:gdLst>
                <a:gd name="T0" fmla="*/ 40321753 w 17"/>
                <a:gd name="T1" fmla="*/ 7559535 h 17"/>
                <a:gd name="T2" fmla="*/ 25201096 w 17"/>
                <a:gd name="T3" fmla="*/ 7559535 h 17"/>
                <a:gd name="T4" fmla="*/ 12599754 w 17"/>
                <a:gd name="T5" fmla="*/ 30241315 h 17"/>
                <a:gd name="T6" fmla="*/ 0 w 17"/>
                <a:gd name="T7" fmla="*/ 40321753 h 17"/>
                <a:gd name="T8" fmla="*/ 12599754 w 17"/>
                <a:gd name="T9" fmla="*/ 15120657 h 17"/>
                <a:gd name="T10" fmla="*/ 25201096 w 17"/>
                <a:gd name="T11" fmla="*/ 7559535 h 17"/>
                <a:gd name="T12" fmla="*/ 40321753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3"/>
                  </a:moveTo>
                  <a:lnTo>
                    <a:pt x="10" y="3"/>
                  </a:lnTo>
                  <a:lnTo>
                    <a:pt x="5" y="12"/>
                  </a:lnTo>
                  <a:lnTo>
                    <a:pt x="0" y="16"/>
                  </a:lnTo>
                  <a:lnTo>
                    <a:pt x="5" y="6"/>
                  </a:lnTo>
                  <a:lnTo>
                    <a:pt x="10" y="3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8" name="Line 1015">
              <a:extLst>
                <a:ext uri="{FF2B5EF4-FFF2-40B4-BE49-F238E27FC236}">
                  <a16:creationId xmlns:a16="http://schemas.microsoft.com/office/drawing/2014/main" id="{0ADAD8CD-AB22-46AD-6668-14C6A459D5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89955" y="5706923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9" name="Line 1016">
              <a:extLst>
                <a:ext uri="{FF2B5EF4-FFF2-40B4-BE49-F238E27FC236}">
                  <a16:creationId xmlns:a16="http://schemas.microsoft.com/office/drawing/2014/main" id="{D5B18583-F509-5C61-70A2-5A3130FA56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589955" y="5705246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0" name="Freeform 1017">
              <a:extLst>
                <a:ext uri="{FF2B5EF4-FFF2-40B4-BE49-F238E27FC236}">
                  <a16:creationId xmlns:a16="http://schemas.microsoft.com/office/drawing/2014/main" id="{368B15A3-9298-96BC-A511-15D7D5B33C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1632" y="5703567"/>
              <a:ext cx="28523" cy="28523"/>
            </a:xfrm>
            <a:custGeom>
              <a:avLst/>
              <a:gdLst>
                <a:gd name="T0" fmla="*/ 0 w 17"/>
                <a:gd name="T1" fmla="*/ 20161624 h 17"/>
                <a:gd name="T2" fmla="*/ 40323247 w 17"/>
                <a:gd name="T3" fmla="*/ 0 h 17"/>
                <a:gd name="T4" fmla="*/ 0 w 17"/>
                <a:gd name="T5" fmla="*/ 40323247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8"/>
                  </a:moveTo>
                  <a:lnTo>
                    <a:pt x="16" y="0"/>
                  </a:lnTo>
                  <a:lnTo>
                    <a:pt x="0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1" name="Line 1018">
              <a:extLst>
                <a:ext uri="{FF2B5EF4-FFF2-40B4-BE49-F238E27FC236}">
                  <a16:creationId xmlns:a16="http://schemas.microsoft.com/office/drawing/2014/main" id="{DF9285EF-89F9-229E-DEDA-5B0600B5B7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91632" y="5700212"/>
              <a:ext cx="839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2" name="Freeform 1019">
              <a:extLst>
                <a:ext uri="{FF2B5EF4-FFF2-40B4-BE49-F238E27FC236}">
                  <a16:creationId xmlns:a16="http://schemas.microsoft.com/office/drawing/2014/main" id="{E58CCF6E-73D2-77B4-6BFC-FF6E594BC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8010" y="5696856"/>
              <a:ext cx="53690" cy="41945"/>
            </a:xfrm>
            <a:custGeom>
              <a:avLst/>
              <a:gdLst>
                <a:gd name="T0" fmla="*/ 65524063 w 32"/>
                <a:gd name="T1" fmla="*/ 10080752 h 25"/>
                <a:gd name="T2" fmla="*/ 60483750 w 32"/>
                <a:gd name="T3" fmla="*/ 15121128 h 25"/>
                <a:gd name="T4" fmla="*/ 55443438 w 32"/>
                <a:gd name="T5" fmla="*/ 12601734 h 25"/>
                <a:gd name="T6" fmla="*/ 57962800 w 32"/>
                <a:gd name="T7" fmla="*/ 10080752 h 25"/>
                <a:gd name="T8" fmla="*/ 55443438 w 32"/>
                <a:gd name="T9" fmla="*/ 10080752 h 25"/>
                <a:gd name="T10" fmla="*/ 55443438 w 32"/>
                <a:gd name="T11" fmla="*/ 15121128 h 25"/>
                <a:gd name="T12" fmla="*/ 57962800 w 32"/>
                <a:gd name="T13" fmla="*/ 17642110 h 25"/>
                <a:gd name="T14" fmla="*/ 60483750 w 32"/>
                <a:gd name="T15" fmla="*/ 20161504 h 25"/>
                <a:gd name="T16" fmla="*/ 55443438 w 32"/>
                <a:gd name="T17" fmla="*/ 30242256 h 25"/>
                <a:gd name="T18" fmla="*/ 45362813 w 32"/>
                <a:gd name="T19" fmla="*/ 37803614 h 25"/>
                <a:gd name="T20" fmla="*/ 45362813 w 32"/>
                <a:gd name="T21" fmla="*/ 32763238 h 25"/>
                <a:gd name="T22" fmla="*/ 40322500 w 32"/>
                <a:gd name="T23" fmla="*/ 32763238 h 25"/>
                <a:gd name="T24" fmla="*/ 37801550 w 32"/>
                <a:gd name="T25" fmla="*/ 30242256 h 25"/>
                <a:gd name="T26" fmla="*/ 37801550 w 32"/>
                <a:gd name="T27" fmla="*/ 32763238 h 25"/>
                <a:gd name="T28" fmla="*/ 45362813 w 32"/>
                <a:gd name="T29" fmla="*/ 35282632 h 25"/>
                <a:gd name="T30" fmla="*/ 45362813 w 32"/>
                <a:gd name="T31" fmla="*/ 37803614 h 25"/>
                <a:gd name="T32" fmla="*/ 45362813 w 32"/>
                <a:gd name="T33" fmla="*/ 37803614 h 25"/>
                <a:gd name="T34" fmla="*/ 32761238 w 32"/>
                <a:gd name="T35" fmla="*/ 55444136 h 25"/>
                <a:gd name="T36" fmla="*/ 35282188 w 32"/>
                <a:gd name="T37" fmla="*/ 50403760 h 25"/>
                <a:gd name="T38" fmla="*/ 32761238 w 32"/>
                <a:gd name="T39" fmla="*/ 50403760 h 25"/>
                <a:gd name="T40" fmla="*/ 22680613 w 32"/>
                <a:gd name="T41" fmla="*/ 50403760 h 25"/>
                <a:gd name="T42" fmla="*/ 20161250 w 32"/>
                <a:gd name="T43" fmla="*/ 55444136 h 25"/>
                <a:gd name="T44" fmla="*/ 20161250 w 32"/>
                <a:gd name="T45" fmla="*/ 55444136 h 25"/>
                <a:gd name="T46" fmla="*/ 20161250 w 32"/>
                <a:gd name="T47" fmla="*/ 55444136 h 25"/>
                <a:gd name="T48" fmla="*/ 22680613 w 32"/>
                <a:gd name="T49" fmla="*/ 52924742 h 25"/>
                <a:gd name="T50" fmla="*/ 25201563 w 32"/>
                <a:gd name="T51" fmla="*/ 52924742 h 25"/>
                <a:gd name="T52" fmla="*/ 30241875 w 32"/>
                <a:gd name="T53" fmla="*/ 55444136 h 25"/>
                <a:gd name="T54" fmla="*/ 27720925 w 32"/>
                <a:gd name="T55" fmla="*/ 55444136 h 25"/>
                <a:gd name="T56" fmla="*/ 25201563 w 32"/>
                <a:gd name="T57" fmla="*/ 57965118 h 25"/>
                <a:gd name="T58" fmla="*/ 20161250 w 32"/>
                <a:gd name="T59" fmla="*/ 60484512 h 25"/>
                <a:gd name="T60" fmla="*/ 20161250 w 32"/>
                <a:gd name="T61" fmla="*/ 60484512 h 25"/>
                <a:gd name="T62" fmla="*/ 15120938 w 32"/>
                <a:gd name="T63" fmla="*/ 57965118 h 25"/>
                <a:gd name="T64" fmla="*/ 12599988 w 32"/>
                <a:gd name="T65" fmla="*/ 47884366 h 25"/>
                <a:gd name="T66" fmla="*/ 12599988 w 32"/>
                <a:gd name="T67" fmla="*/ 50403760 h 25"/>
                <a:gd name="T68" fmla="*/ 15120938 w 32"/>
                <a:gd name="T69" fmla="*/ 55444136 h 25"/>
                <a:gd name="T70" fmla="*/ 7559675 w 32"/>
                <a:gd name="T71" fmla="*/ 55444136 h 25"/>
                <a:gd name="T72" fmla="*/ 7559675 w 32"/>
                <a:gd name="T73" fmla="*/ 47884366 h 25"/>
                <a:gd name="T74" fmla="*/ 7559675 w 32"/>
                <a:gd name="T75" fmla="*/ 45363384 h 25"/>
                <a:gd name="T76" fmla="*/ 2520950 w 32"/>
                <a:gd name="T77" fmla="*/ 45363384 h 25"/>
                <a:gd name="T78" fmla="*/ 0 w 32"/>
                <a:gd name="T79" fmla="*/ 45363384 h 25"/>
                <a:gd name="T80" fmla="*/ 27720925 w 32"/>
                <a:gd name="T81" fmla="*/ 17642110 h 25"/>
                <a:gd name="T82" fmla="*/ 30241875 w 32"/>
                <a:gd name="T83" fmla="*/ 20161504 h 25"/>
                <a:gd name="T84" fmla="*/ 30241875 w 32"/>
                <a:gd name="T85" fmla="*/ 20161504 h 25"/>
                <a:gd name="T86" fmla="*/ 30241875 w 32"/>
                <a:gd name="T87" fmla="*/ 22682486 h 25"/>
                <a:gd name="T88" fmla="*/ 30241875 w 32"/>
                <a:gd name="T89" fmla="*/ 25201880 h 25"/>
                <a:gd name="T90" fmla="*/ 32761238 w 32"/>
                <a:gd name="T91" fmla="*/ 27722862 h 25"/>
                <a:gd name="T92" fmla="*/ 35282188 w 32"/>
                <a:gd name="T93" fmla="*/ 27722862 h 25"/>
                <a:gd name="T94" fmla="*/ 30241875 w 32"/>
                <a:gd name="T95" fmla="*/ 25201880 h 25"/>
                <a:gd name="T96" fmla="*/ 30241875 w 32"/>
                <a:gd name="T97" fmla="*/ 22682486 h 25"/>
                <a:gd name="T98" fmla="*/ 30241875 w 32"/>
                <a:gd name="T99" fmla="*/ 20161504 h 25"/>
                <a:gd name="T100" fmla="*/ 30241875 w 32"/>
                <a:gd name="T101" fmla="*/ 17642110 h 25"/>
                <a:gd name="T102" fmla="*/ 37801550 w 32"/>
                <a:gd name="T103" fmla="*/ 10080752 h 25"/>
                <a:gd name="T104" fmla="*/ 52922488 w 32"/>
                <a:gd name="T105" fmla="*/ 0 h 25"/>
                <a:gd name="T106" fmla="*/ 57962800 w 32"/>
                <a:gd name="T107" fmla="*/ 0 h 25"/>
                <a:gd name="T108" fmla="*/ 57962800 w 32"/>
                <a:gd name="T109" fmla="*/ 0 h 25"/>
                <a:gd name="T110" fmla="*/ 55443438 w 32"/>
                <a:gd name="T111" fmla="*/ 2520982 h 25"/>
                <a:gd name="T112" fmla="*/ 63003113 w 32"/>
                <a:gd name="T113" fmla="*/ 2520982 h 25"/>
                <a:gd name="T114" fmla="*/ 63003113 w 32"/>
                <a:gd name="T115" fmla="*/ 5040376 h 25"/>
                <a:gd name="T116" fmla="*/ 65524063 w 32"/>
                <a:gd name="T117" fmla="*/ 2520982 h 25"/>
                <a:gd name="T118" fmla="*/ 73083738 w 32"/>
                <a:gd name="T119" fmla="*/ 2520982 h 25"/>
                <a:gd name="T120" fmla="*/ 75604688 w 32"/>
                <a:gd name="T121" fmla="*/ 2520982 h 25"/>
                <a:gd name="T122" fmla="*/ 75604688 w 32"/>
                <a:gd name="T123" fmla="*/ 2520982 h 25"/>
                <a:gd name="T124" fmla="*/ 78124050 w 32"/>
                <a:gd name="T125" fmla="*/ 5040376 h 2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2"/>
                <a:gd name="T190" fmla="*/ 0 h 25"/>
                <a:gd name="T191" fmla="*/ 32 w 32"/>
                <a:gd name="T192" fmla="*/ 25 h 2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2" h="25">
                  <a:moveTo>
                    <a:pt x="26" y="4"/>
                  </a:moveTo>
                  <a:lnTo>
                    <a:pt x="24" y="6"/>
                  </a:lnTo>
                  <a:lnTo>
                    <a:pt x="22" y="5"/>
                  </a:lnTo>
                  <a:lnTo>
                    <a:pt x="23" y="4"/>
                  </a:lnTo>
                  <a:lnTo>
                    <a:pt x="22" y="4"/>
                  </a:lnTo>
                  <a:lnTo>
                    <a:pt x="22" y="6"/>
                  </a:lnTo>
                  <a:lnTo>
                    <a:pt x="23" y="7"/>
                  </a:lnTo>
                  <a:lnTo>
                    <a:pt x="24" y="8"/>
                  </a:lnTo>
                  <a:lnTo>
                    <a:pt x="22" y="12"/>
                  </a:lnTo>
                  <a:lnTo>
                    <a:pt x="18" y="15"/>
                  </a:lnTo>
                  <a:lnTo>
                    <a:pt x="18" y="13"/>
                  </a:lnTo>
                  <a:lnTo>
                    <a:pt x="16" y="13"/>
                  </a:lnTo>
                  <a:lnTo>
                    <a:pt x="15" y="12"/>
                  </a:lnTo>
                  <a:lnTo>
                    <a:pt x="15" y="13"/>
                  </a:lnTo>
                  <a:lnTo>
                    <a:pt x="18" y="14"/>
                  </a:lnTo>
                  <a:lnTo>
                    <a:pt x="18" y="15"/>
                  </a:lnTo>
                  <a:lnTo>
                    <a:pt x="13" y="22"/>
                  </a:lnTo>
                  <a:lnTo>
                    <a:pt x="14" y="20"/>
                  </a:lnTo>
                  <a:lnTo>
                    <a:pt x="13" y="20"/>
                  </a:lnTo>
                  <a:lnTo>
                    <a:pt x="9" y="20"/>
                  </a:lnTo>
                  <a:lnTo>
                    <a:pt x="8" y="22"/>
                  </a:lnTo>
                  <a:lnTo>
                    <a:pt x="9" y="21"/>
                  </a:lnTo>
                  <a:lnTo>
                    <a:pt x="10" y="21"/>
                  </a:lnTo>
                  <a:lnTo>
                    <a:pt x="12" y="22"/>
                  </a:lnTo>
                  <a:lnTo>
                    <a:pt x="11" y="22"/>
                  </a:lnTo>
                  <a:lnTo>
                    <a:pt x="10" y="23"/>
                  </a:lnTo>
                  <a:lnTo>
                    <a:pt x="8" y="24"/>
                  </a:lnTo>
                  <a:lnTo>
                    <a:pt x="6" y="23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6" y="22"/>
                  </a:lnTo>
                  <a:lnTo>
                    <a:pt x="3" y="22"/>
                  </a:lnTo>
                  <a:lnTo>
                    <a:pt x="3" y="19"/>
                  </a:lnTo>
                  <a:lnTo>
                    <a:pt x="3" y="18"/>
                  </a:lnTo>
                  <a:lnTo>
                    <a:pt x="1" y="18"/>
                  </a:lnTo>
                  <a:lnTo>
                    <a:pt x="0" y="18"/>
                  </a:lnTo>
                  <a:lnTo>
                    <a:pt x="11" y="7"/>
                  </a:lnTo>
                  <a:lnTo>
                    <a:pt x="12" y="8"/>
                  </a:lnTo>
                  <a:lnTo>
                    <a:pt x="12" y="9"/>
                  </a:lnTo>
                  <a:lnTo>
                    <a:pt x="12" y="10"/>
                  </a:lnTo>
                  <a:lnTo>
                    <a:pt x="13" y="11"/>
                  </a:lnTo>
                  <a:lnTo>
                    <a:pt x="14" y="11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2" y="7"/>
                  </a:lnTo>
                  <a:lnTo>
                    <a:pt x="15" y="4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2" y="1"/>
                  </a:lnTo>
                  <a:lnTo>
                    <a:pt x="25" y="1"/>
                  </a:lnTo>
                  <a:lnTo>
                    <a:pt x="25" y="2"/>
                  </a:lnTo>
                  <a:lnTo>
                    <a:pt x="26" y="1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31" y="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3" name="Line 1020">
              <a:extLst>
                <a:ext uri="{FF2B5EF4-FFF2-40B4-BE49-F238E27FC236}">
                  <a16:creationId xmlns:a16="http://schemas.microsoft.com/office/drawing/2014/main" id="{0B4BFE10-758F-F88B-323A-CBDF742090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00022" y="5690145"/>
              <a:ext cx="1677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4" name="Line 1021">
              <a:extLst>
                <a:ext uri="{FF2B5EF4-FFF2-40B4-BE49-F238E27FC236}">
                  <a16:creationId xmlns:a16="http://schemas.microsoft.com/office/drawing/2014/main" id="{DB1BD617-C055-EFBF-823C-25F7C64135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98343" y="5690145"/>
              <a:ext cx="1678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5" name="Line 1022">
              <a:extLst>
                <a:ext uri="{FF2B5EF4-FFF2-40B4-BE49-F238E27FC236}">
                  <a16:creationId xmlns:a16="http://schemas.microsoft.com/office/drawing/2014/main" id="{F772742A-4888-3D1B-D04D-1ECD7F8470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98343" y="5690145"/>
              <a:ext cx="3356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6" name="Freeform 1023">
              <a:extLst>
                <a:ext uri="{FF2B5EF4-FFF2-40B4-BE49-F238E27FC236}">
                  <a16:creationId xmlns:a16="http://schemas.microsoft.com/office/drawing/2014/main" id="{36332C7E-5EB5-5B2D-3BC1-6BFE5AE0FE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0022" y="5693500"/>
              <a:ext cx="28522" cy="28523"/>
            </a:xfrm>
            <a:custGeom>
              <a:avLst/>
              <a:gdLst>
                <a:gd name="T0" fmla="*/ 40321753 w 17"/>
                <a:gd name="T1" fmla="*/ 12601808 h 17"/>
                <a:gd name="T2" fmla="*/ 25201096 w 17"/>
                <a:gd name="T3" fmla="*/ 25202029 h 17"/>
                <a:gd name="T4" fmla="*/ 12599754 w 17"/>
                <a:gd name="T5" fmla="*/ 40323247 h 17"/>
                <a:gd name="T6" fmla="*/ 12599754 w 17"/>
                <a:gd name="T7" fmla="*/ 25202029 h 17"/>
                <a:gd name="T8" fmla="*/ 0 w 17"/>
                <a:gd name="T9" fmla="*/ 25202029 h 17"/>
                <a:gd name="T10" fmla="*/ 25201096 w 17"/>
                <a:gd name="T11" fmla="*/ 0 h 17"/>
                <a:gd name="T12" fmla="*/ 40321753 w 17"/>
                <a:gd name="T13" fmla="*/ 12601808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5"/>
                  </a:moveTo>
                  <a:lnTo>
                    <a:pt x="10" y="10"/>
                  </a:lnTo>
                  <a:lnTo>
                    <a:pt x="5" y="16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10" y="0"/>
                  </a:lnTo>
                  <a:lnTo>
                    <a:pt x="16" y="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7" name="Line 1024">
              <a:extLst>
                <a:ext uri="{FF2B5EF4-FFF2-40B4-BE49-F238E27FC236}">
                  <a16:creationId xmlns:a16="http://schemas.microsoft.com/office/drawing/2014/main" id="{6993ABC6-B6FA-0552-9355-CE6B740D6D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03377" y="5671690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8" name="Freeform 1025">
              <a:extLst>
                <a:ext uri="{FF2B5EF4-FFF2-40B4-BE49-F238E27FC236}">
                  <a16:creationId xmlns:a16="http://schemas.microsoft.com/office/drawing/2014/main" id="{D64D4D11-F0A5-071C-2F99-2CFB25FDA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0022" y="5673367"/>
              <a:ext cx="28522" cy="28523"/>
            </a:xfrm>
            <a:custGeom>
              <a:avLst/>
              <a:gdLst>
                <a:gd name="T0" fmla="*/ 40321753 w 17"/>
                <a:gd name="T1" fmla="*/ 0 h 17"/>
                <a:gd name="T2" fmla="*/ 0 w 17"/>
                <a:gd name="T3" fmla="*/ 40323247 h 17"/>
                <a:gd name="T4" fmla="*/ 0 w 17"/>
                <a:gd name="T5" fmla="*/ 40323247 h 17"/>
                <a:gd name="T6" fmla="*/ 0 w 17"/>
                <a:gd name="T7" fmla="*/ 12601808 h 17"/>
                <a:gd name="T8" fmla="*/ 20160876 w 17"/>
                <a:gd name="T9" fmla="*/ 0 h 17"/>
                <a:gd name="T10" fmla="*/ 40321753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0" y="5"/>
                  </a:ln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9" name="Line 1026">
              <a:extLst>
                <a:ext uri="{FF2B5EF4-FFF2-40B4-BE49-F238E27FC236}">
                  <a16:creationId xmlns:a16="http://schemas.microsoft.com/office/drawing/2014/main" id="{F343FCC0-FCC7-B6AA-2B96-A2F0C6CAAD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03377" y="5671690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30" name="Freeform 1027">
              <a:extLst>
                <a:ext uri="{FF2B5EF4-FFF2-40B4-BE49-F238E27FC236}">
                  <a16:creationId xmlns:a16="http://schemas.microsoft.com/office/drawing/2014/main" id="{F717E1C2-C150-9AA1-AF3D-3C8ED8268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3377" y="5683434"/>
              <a:ext cx="28522" cy="28523"/>
            </a:xfrm>
            <a:custGeom>
              <a:avLst/>
              <a:gdLst>
                <a:gd name="T0" fmla="*/ 40321753 w 17"/>
                <a:gd name="T1" fmla="*/ 25202029 h 17"/>
                <a:gd name="T2" fmla="*/ 40321753 w 17"/>
                <a:gd name="T3" fmla="*/ 25202029 h 17"/>
                <a:gd name="T4" fmla="*/ 0 w 17"/>
                <a:gd name="T5" fmla="*/ 40323247 h 17"/>
                <a:gd name="T6" fmla="*/ 0 w 17"/>
                <a:gd name="T7" fmla="*/ 12601808 h 17"/>
                <a:gd name="T8" fmla="*/ 40321753 w 17"/>
                <a:gd name="T9" fmla="*/ 0 h 17"/>
                <a:gd name="T10" fmla="*/ 40321753 w 17"/>
                <a:gd name="T11" fmla="*/ 25202029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10"/>
                  </a:moveTo>
                  <a:lnTo>
                    <a:pt x="16" y="10"/>
                  </a:lnTo>
                  <a:lnTo>
                    <a:pt x="0" y="16"/>
                  </a:lnTo>
                  <a:lnTo>
                    <a:pt x="0" y="5"/>
                  </a:lnTo>
                  <a:lnTo>
                    <a:pt x="16" y="0"/>
                  </a:lnTo>
                  <a:lnTo>
                    <a:pt x="16" y="1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31" name="Line 1028">
              <a:extLst>
                <a:ext uri="{FF2B5EF4-FFF2-40B4-BE49-F238E27FC236}">
                  <a16:creationId xmlns:a16="http://schemas.microsoft.com/office/drawing/2014/main" id="{71B858A0-E825-C6C2-FAC6-26E45A75C3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05055" y="5690145"/>
              <a:ext cx="1678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32" name="Freeform 1029">
              <a:extLst>
                <a:ext uri="{FF2B5EF4-FFF2-40B4-BE49-F238E27FC236}">
                  <a16:creationId xmlns:a16="http://schemas.microsoft.com/office/drawing/2014/main" id="{9DBF06F9-210E-2256-2327-783AF131F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1699" y="5688468"/>
              <a:ext cx="28523" cy="28522"/>
            </a:xfrm>
            <a:custGeom>
              <a:avLst/>
              <a:gdLst>
                <a:gd name="T0" fmla="*/ 25202029 w 17"/>
                <a:gd name="T1" fmla="*/ 40321753 h 17"/>
                <a:gd name="T2" fmla="*/ 0 w 17"/>
                <a:gd name="T3" fmla="*/ 0 h 17"/>
                <a:gd name="T4" fmla="*/ 25202029 w 17"/>
                <a:gd name="T5" fmla="*/ 0 h 17"/>
                <a:gd name="T6" fmla="*/ 40323247 w 17"/>
                <a:gd name="T7" fmla="*/ 2016087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0" y="16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33" name="Line 1030">
              <a:extLst>
                <a:ext uri="{FF2B5EF4-FFF2-40B4-BE49-F238E27FC236}">
                  <a16:creationId xmlns:a16="http://schemas.microsoft.com/office/drawing/2014/main" id="{084980D8-FE0A-AA4C-829F-3D62010D6B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05055" y="5671690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34" name="Line 1031">
              <a:extLst>
                <a:ext uri="{FF2B5EF4-FFF2-40B4-BE49-F238E27FC236}">
                  <a16:creationId xmlns:a16="http://schemas.microsoft.com/office/drawing/2014/main" id="{F683BDD3-3CFC-11E6-4687-0E6C7BA085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05055" y="5671690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35" name="Freeform 1032">
              <a:extLst>
                <a:ext uri="{FF2B5EF4-FFF2-40B4-BE49-F238E27FC236}">
                  <a16:creationId xmlns:a16="http://schemas.microsoft.com/office/drawing/2014/main" id="{86D36F0E-4D54-D42F-1213-1EFC1ED754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5055" y="5670011"/>
              <a:ext cx="28523" cy="28523"/>
            </a:xfrm>
            <a:custGeom>
              <a:avLst/>
              <a:gdLst>
                <a:gd name="T0" fmla="*/ 0 w 17"/>
                <a:gd name="T1" fmla="*/ 40323247 h 17"/>
                <a:gd name="T2" fmla="*/ 0 w 17"/>
                <a:gd name="T3" fmla="*/ 0 h 17"/>
                <a:gd name="T4" fmla="*/ 40323247 w 17"/>
                <a:gd name="T5" fmla="*/ 40323247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36" name="Line 1033">
              <a:extLst>
                <a:ext uri="{FF2B5EF4-FFF2-40B4-BE49-F238E27FC236}">
                  <a16:creationId xmlns:a16="http://schemas.microsoft.com/office/drawing/2014/main" id="{7C24864A-CE79-C022-B8DD-2B5487ED2F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16800" y="5681756"/>
              <a:ext cx="3356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37" name="Freeform 1034">
              <a:extLst>
                <a:ext uri="{FF2B5EF4-FFF2-40B4-BE49-F238E27FC236}">
                  <a16:creationId xmlns:a16="http://schemas.microsoft.com/office/drawing/2014/main" id="{E103CDC8-AEEA-6E6D-9BA4-DD5642660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6800" y="5681756"/>
              <a:ext cx="28522" cy="28522"/>
            </a:xfrm>
            <a:custGeom>
              <a:avLst/>
              <a:gdLst>
                <a:gd name="T0" fmla="*/ 0 w 17"/>
                <a:gd name="T1" fmla="*/ 40321753 h 17"/>
                <a:gd name="T2" fmla="*/ 20160876 w 17"/>
                <a:gd name="T3" fmla="*/ 0 h 17"/>
                <a:gd name="T4" fmla="*/ 40321753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16"/>
                  </a:move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38" name="Freeform 1035">
              <a:extLst>
                <a:ext uri="{FF2B5EF4-FFF2-40B4-BE49-F238E27FC236}">
                  <a16:creationId xmlns:a16="http://schemas.microsoft.com/office/drawing/2014/main" id="{3EA7516D-56F2-3BB0-1729-6992F57CC74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4921" y="5670011"/>
              <a:ext cx="36912" cy="30200"/>
            </a:xfrm>
            <a:custGeom>
              <a:avLst/>
              <a:gdLst>
                <a:gd name="T0" fmla="*/ 45362813 w 22"/>
                <a:gd name="T1" fmla="*/ 17640300 h 18"/>
                <a:gd name="T2" fmla="*/ 40322500 w 22"/>
                <a:gd name="T3" fmla="*/ 25201563 h 18"/>
                <a:gd name="T4" fmla="*/ 37801550 w 22"/>
                <a:gd name="T5" fmla="*/ 20161250 h 18"/>
                <a:gd name="T6" fmla="*/ 37801550 w 22"/>
                <a:gd name="T7" fmla="*/ 22682200 h 18"/>
                <a:gd name="T8" fmla="*/ 42843450 w 22"/>
                <a:gd name="T9" fmla="*/ 20161250 h 18"/>
                <a:gd name="T10" fmla="*/ 42843450 w 22"/>
                <a:gd name="T11" fmla="*/ 17640300 h 18"/>
                <a:gd name="T12" fmla="*/ 40322500 w 22"/>
                <a:gd name="T13" fmla="*/ 15120938 h 18"/>
                <a:gd name="T14" fmla="*/ 37801550 w 22"/>
                <a:gd name="T15" fmla="*/ 12599988 h 18"/>
                <a:gd name="T16" fmla="*/ 37801550 w 22"/>
                <a:gd name="T17" fmla="*/ 10080625 h 18"/>
                <a:gd name="T18" fmla="*/ 37801550 w 22"/>
                <a:gd name="T19" fmla="*/ 10080625 h 18"/>
                <a:gd name="T20" fmla="*/ 32761238 w 22"/>
                <a:gd name="T21" fmla="*/ 12599988 h 18"/>
                <a:gd name="T22" fmla="*/ 37801550 w 22"/>
                <a:gd name="T23" fmla="*/ 17640300 h 18"/>
                <a:gd name="T24" fmla="*/ 35282188 w 22"/>
                <a:gd name="T25" fmla="*/ 17640300 h 18"/>
                <a:gd name="T26" fmla="*/ 40322500 w 22"/>
                <a:gd name="T27" fmla="*/ 17640300 h 18"/>
                <a:gd name="T28" fmla="*/ 40322500 w 22"/>
                <a:gd name="T29" fmla="*/ 20161250 h 18"/>
                <a:gd name="T30" fmla="*/ 37801550 w 22"/>
                <a:gd name="T31" fmla="*/ 22682200 h 18"/>
                <a:gd name="T32" fmla="*/ 40322500 w 22"/>
                <a:gd name="T33" fmla="*/ 27720925 h 18"/>
                <a:gd name="T34" fmla="*/ 32761238 w 22"/>
                <a:gd name="T35" fmla="*/ 27720925 h 18"/>
                <a:gd name="T36" fmla="*/ 30241875 w 22"/>
                <a:gd name="T37" fmla="*/ 25201563 h 18"/>
                <a:gd name="T38" fmla="*/ 35282188 w 22"/>
                <a:gd name="T39" fmla="*/ 22682200 h 18"/>
                <a:gd name="T40" fmla="*/ 35282188 w 22"/>
                <a:gd name="T41" fmla="*/ 22682200 h 18"/>
                <a:gd name="T42" fmla="*/ 30241875 w 22"/>
                <a:gd name="T43" fmla="*/ 22682200 h 18"/>
                <a:gd name="T44" fmla="*/ 32761238 w 22"/>
                <a:gd name="T45" fmla="*/ 17640300 h 18"/>
                <a:gd name="T46" fmla="*/ 27722513 w 22"/>
                <a:gd name="T47" fmla="*/ 20161250 h 18"/>
                <a:gd name="T48" fmla="*/ 25201563 w 22"/>
                <a:gd name="T49" fmla="*/ 22682200 h 18"/>
                <a:gd name="T50" fmla="*/ 27722513 w 22"/>
                <a:gd name="T51" fmla="*/ 25201563 h 18"/>
                <a:gd name="T52" fmla="*/ 25201563 w 22"/>
                <a:gd name="T53" fmla="*/ 30241875 h 18"/>
                <a:gd name="T54" fmla="*/ 25201563 w 22"/>
                <a:gd name="T55" fmla="*/ 25201563 h 18"/>
                <a:gd name="T56" fmla="*/ 22682200 w 22"/>
                <a:gd name="T57" fmla="*/ 25201563 h 18"/>
                <a:gd name="T58" fmla="*/ 17640300 w 22"/>
                <a:gd name="T59" fmla="*/ 25201563 h 18"/>
                <a:gd name="T60" fmla="*/ 22682200 w 22"/>
                <a:gd name="T61" fmla="*/ 30241875 h 18"/>
                <a:gd name="T62" fmla="*/ 15120938 w 22"/>
                <a:gd name="T63" fmla="*/ 27720925 h 18"/>
                <a:gd name="T64" fmla="*/ 17640300 w 22"/>
                <a:gd name="T65" fmla="*/ 30241875 h 18"/>
                <a:gd name="T66" fmla="*/ 20161250 w 22"/>
                <a:gd name="T67" fmla="*/ 32761238 h 18"/>
                <a:gd name="T68" fmla="*/ 27722513 w 22"/>
                <a:gd name="T69" fmla="*/ 32761238 h 18"/>
                <a:gd name="T70" fmla="*/ 22682200 w 22"/>
                <a:gd name="T71" fmla="*/ 40322500 h 18"/>
                <a:gd name="T72" fmla="*/ 15120938 w 22"/>
                <a:gd name="T73" fmla="*/ 40322500 h 18"/>
                <a:gd name="T74" fmla="*/ 10080625 w 22"/>
                <a:gd name="T75" fmla="*/ 40322500 h 18"/>
                <a:gd name="T76" fmla="*/ 7559675 w 22"/>
                <a:gd name="T77" fmla="*/ 42843450 h 18"/>
                <a:gd name="T78" fmla="*/ 2520950 w 22"/>
                <a:gd name="T79" fmla="*/ 40322500 h 18"/>
                <a:gd name="T80" fmla="*/ 0 w 22"/>
                <a:gd name="T81" fmla="*/ 37801550 h 18"/>
                <a:gd name="T82" fmla="*/ 2520950 w 22"/>
                <a:gd name="T83" fmla="*/ 32761238 h 18"/>
                <a:gd name="T84" fmla="*/ 25201563 w 22"/>
                <a:gd name="T85" fmla="*/ 12599988 h 18"/>
                <a:gd name="T86" fmla="*/ 40322500 w 22"/>
                <a:gd name="T87" fmla="*/ 0 h 18"/>
                <a:gd name="T88" fmla="*/ 40322500 w 22"/>
                <a:gd name="T89" fmla="*/ 0 h 18"/>
                <a:gd name="T90" fmla="*/ 45362813 w 22"/>
                <a:gd name="T91" fmla="*/ 7559675 h 18"/>
                <a:gd name="T92" fmla="*/ 45362813 w 22"/>
                <a:gd name="T93" fmla="*/ 7559675 h 18"/>
                <a:gd name="T94" fmla="*/ 52924075 w 22"/>
                <a:gd name="T95" fmla="*/ 12599988 h 1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"/>
                <a:gd name="T145" fmla="*/ 0 h 18"/>
                <a:gd name="T146" fmla="*/ 22 w 22"/>
                <a:gd name="T147" fmla="*/ 18 h 1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" h="18">
                  <a:moveTo>
                    <a:pt x="21" y="5"/>
                  </a:moveTo>
                  <a:lnTo>
                    <a:pt x="18" y="7"/>
                  </a:lnTo>
                  <a:lnTo>
                    <a:pt x="16" y="10"/>
                  </a:lnTo>
                  <a:lnTo>
                    <a:pt x="15" y="10"/>
                  </a:lnTo>
                  <a:lnTo>
                    <a:pt x="15" y="8"/>
                  </a:lnTo>
                  <a:lnTo>
                    <a:pt x="15" y="9"/>
                  </a:lnTo>
                  <a:lnTo>
                    <a:pt x="16" y="8"/>
                  </a:lnTo>
                  <a:lnTo>
                    <a:pt x="17" y="8"/>
                  </a:lnTo>
                  <a:lnTo>
                    <a:pt x="18" y="7"/>
                  </a:lnTo>
                  <a:lnTo>
                    <a:pt x="17" y="7"/>
                  </a:lnTo>
                  <a:lnTo>
                    <a:pt x="16" y="7"/>
                  </a:lnTo>
                  <a:lnTo>
                    <a:pt x="16" y="6"/>
                  </a:lnTo>
                  <a:lnTo>
                    <a:pt x="15" y="6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5" y="4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5" y="5"/>
                  </a:lnTo>
                  <a:lnTo>
                    <a:pt x="13" y="5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4" y="7"/>
                  </a:lnTo>
                  <a:lnTo>
                    <a:pt x="15" y="6"/>
                  </a:lnTo>
                  <a:lnTo>
                    <a:pt x="16" y="7"/>
                  </a:lnTo>
                  <a:lnTo>
                    <a:pt x="16" y="8"/>
                  </a:lnTo>
                  <a:lnTo>
                    <a:pt x="15" y="8"/>
                  </a:lnTo>
                  <a:lnTo>
                    <a:pt x="15" y="9"/>
                  </a:lnTo>
                  <a:lnTo>
                    <a:pt x="16" y="10"/>
                  </a:lnTo>
                  <a:lnTo>
                    <a:pt x="16" y="11"/>
                  </a:lnTo>
                  <a:lnTo>
                    <a:pt x="13" y="12"/>
                  </a:lnTo>
                  <a:lnTo>
                    <a:pt x="13" y="11"/>
                  </a:lnTo>
                  <a:lnTo>
                    <a:pt x="12" y="11"/>
                  </a:lnTo>
                  <a:lnTo>
                    <a:pt x="12" y="10"/>
                  </a:lnTo>
                  <a:lnTo>
                    <a:pt x="13" y="9"/>
                  </a:lnTo>
                  <a:lnTo>
                    <a:pt x="14" y="9"/>
                  </a:lnTo>
                  <a:lnTo>
                    <a:pt x="13" y="8"/>
                  </a:lnTo>
                  <a:lnTo>
                    <a:pt x="14" y="9"/>
                  </a:lnTo>
                  <a:lnTo>
                    <a:pt x="13" y="8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3" y="7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10" y="9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0" y="11"/>
                  </a:lnTo>
                  <a:lnTo>
                    <a:pt x="10" y="12"/>
                  </a:lnTo>
                  <a:lnTo>
                    <a:pt x="9" y="11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9" y="10"/>
                  </a:lnTo>
                  <a:lnTo>
                    <a:pt x="8" y="10"/>
                  </a:lnTo>
                  <a:lnTo>
                    <a:pt x="7" y="10"/>
                  </a:lnTo>
                  <a:lnTo>
                    <a:pt x="8" y="10"/>
                  </a:lnTo>
                  <a:lnTo>
                    <a:pt x="9" y="12"/>
                  </a:lnTo>
                  <a:lnTo>
                    <a:pt x="7" y="12"/>
                  </a:lnTo>
                  <a:lnTo>
                    <a:pt x="6" y="11"/>
                  </a:lnTo>
                  <a:lnTo>
                    <a:pt x="6" y="12"/>
                  </a:lnTo>
                  <a:lnTo>
                    <a:pt x="7" y="12"/>
                  </a:lnTo>
                  <a:lnTo>
                    <a:pt x="8" y="13"/>
                  </a:lnTo>
                  <a:lnTo>
                    <a:pt x="10" y="12"/>
                  </a:lnTo>
                  <a:lnTo>
                    <a:pt x="11" y="13"/>
                  </a:lnTo>
                  <a:lnTo>
                    <a:pt x="9" y="15"/>
                  </a:lnTo>
                  <a:lnTo>
                    <a:pt x="9" y="16"/>
                  </a:lnTo>
                  <a:lnTo>
                    <a:pt x="7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4" y="16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2" y="17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1" y="13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8" y="3"/>
                  </a:lnTo>
                  <a:lnTo>
                    <a:pt x="18" y="4"/>
                  </a:lnTo>
                  <a:lnTo>
                    <a:pt x="21" y="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39" name="Line 1036">
              <a:extLst>
                <a:ext uri="{FF2B5EF4-FFF2-40B4-BE49-F238E27FC236}">
                  <a16:creationId xmlns:a16="http://schemas.microsoft.com/office/drawing/2014/main" id="{37CA88ED-B87D-0FE0-6CAE-3610277A7C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25188" y="5659944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0" name="Freeform 1037">
              <a:extLst>
                <a:ext uri="{FF2B5EF4-FFF2-40B4-BE49-F238E27FC236}">
                  <a16:creationId xmlns:a16="http://schemas.microsoft.com/office/drawing/2014/main" id="{5EE88038-6B36-E39D-6863-EE5F847FBC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1833" y="5658267"/>
              <a:ext cx="28523" cy="28522"/>
            </a:xfrm>
            <a:custGeom>
              <a:avLst/>
              <a:gdLst>
                <a:gd name="T0" fmla="*/ 40323247 w 17"/>
                <a:gd name="T1" fmla="*/ 25201096 h 17"/>
                <a:gd name="T2" fmla="*/ 20161624 w 17"/>
                <a:gd name="T3" fmla="*/ 25201096 h 17"/>
                <a:gd name="T4" fmla="*/ 20161624 w 17"/>
                <a:gd name="T5" fmla="*/ 40321753 h 17"/>
                <a:gd name="T6" fmla="*/ 0 w 17"/>
                <a:gd name="T7" fmla="*/ 25201096 h 17"/>
                <a:gd name="T8" fmla="*/ 20161624 w 17"/>
                <a:gd name="T9" fmla="*/ 0 h 17"/>
                <a:gd name="T10" fmla="*/ 40323247 w 17"/>
                <a:gd name="T11" fmla="*/ 12599754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10"/>
                  </a:moveTo>
                  <a:lnTo>
                    <a:pt x="8" y="10"/>
                  </a:lnTo>
                  <a:lnTo>
                    <a:pt x="8" y="16"/>
                  </a:lnTo>
                  <a:lnTo>
                    <a:pt x="0" y="10"/>
                  </a:lnTo>
                  <a:lnTo>
                    <a:pt x="8" y="0"/>
                  </a:lnTo>
                  <a:lnTo>
                    <a:pt x="16" y="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1" name="Freeform 1038">
              <a:extLst>
                <a:ext uri="{FF2B5EF4-FFF2-40B4-BE49-F238E27FC236}">
                  <a16:creationId xmlns:a16="http://schemas.microsoft.com/office/drawing/2014/main" id="{2E380137-FDE2-108B-7599-6CAA38D10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5121" y="5670011"/>
              <a:ext cx="28523" cy="28523"/>
            </a:xfrm>
            <a:custGeom>
              <a:avLst/>
              <a:gdLst>
                <a:gd name="T0" fmla="*/ 40323247 w 17"/>
                <a:gd name="T1" fmla="*/ 15121218 h 17"/>
                <a:gd name="T2" fmla="*/ 25202029 w 17"/>
                <a:gd name="T3" fmla="*/ 40323247 h 17"/>
                <a:gd name="T4" fmla="*/ 25202029 w 17"/>
                <a:gd name="T5" fmla="*/ 40323247 h 17"/>
                <a:gd name="T6" fmla="*/ 20161624 w 17"/>
                <a:gd name="T7" fmla="*/ 40323247 h 17"/>
                <a:gd name="T8" fmla="*/ 12601808 w 17"/>
                <a:gd name="T9" fmla="*/ 22682620 h 17"/>
                <a:gd name="T10" fmla="*/ 0 w 17"/>
                <a:gd name="T11" fmla="*/ 30242435 h 17"/>
                <a:gd name="T12" fmla="*/ 0 w 17"/>
                <a:gd name="T13" fmla="*/ 22682620 h 17"/>
                <a:gd name="T14" fmla="*/ 5040406 w 17"/>
                <a:gd name="T15" fmla="*/ 22682620 h 17"/>
                <a:gd name="T16" fmla="*/ 0 w 17"/>
                <a:gd name="T17" fmla="*/ 15121218 h 17"/>
                <a:gd name="T18" fmla="*/ 0 w 17"/>
                <a:gd name="T19" fmla="*/ 7561403 h 17"/>
                <a:gd name="T20" fmla="*/ 0 w 17"/>
                <a:gd name="T21" fmla="*/ 7561403 h 17"/>
                <a:gd name="T22" fmla="*/ 0 w 17"/>
                <a:gd name="T23" fmla="*/ 7561403 h 17"/>
                <a:gd name="T24" fmla="*/ 5040406 w 17"/>
                <a:gd name="T25" fmla="*/ 0 h 17"/>
                <a:gd name="T26" fmla="*/ 12601808 w 17"/>
                <a:gd name="T27" fmla="*/ 7561403 h 17"/>
                <a:gd name="T28" fmla="*/ 20161624 w 17"/>
                <a:gd name="T29" fmla="*/ 0 h 17"/>
                <a:gd name="T30" fmla="*/ 25202029 w 17"/>
                <a:gd name="T31" fmla="*/ 7561403 h 17"/>
                <a:gd name="T32" fmla="*/ 25202029 w 17"/>
                <a:gd name="T33" fmla="*/ 7561403 h 17"/>
                <a:gd name="T34" fmla="*/ 32763432 w 17"/>
                <a:gd name="T35" fmla="*/ 7561403 h 17"/>
                <a:gd name="T36" fmla="*/ 32763432 w 17"/>
                <a:gd name="T37" fmla="*/ 7561403 h 17"/>
                <a:gd name="T38" fmla="*/ 32763432 w 17"/>
                <a:gd name="T39" fmla="*/ 22682620 h 17"/>
                <a:gd name="T40" fmla="*/ 40323247 w 17"/>
                <a:gd name="T41" fmla="*/ 15121218 h 17"/>
                <a:gd name="T42" fmla="*/ 40323247 w 17"/>
                <a:gd name="T43" fmla="*/ 15121218 h 1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"/>
                <a:gd name="T67" fmla="*/ 0 h 17"/>
                <a:gd name="T68" fmla="*/ 17 w 17"/>
                <a:gd name="T69" fmla="*/ 17 h 1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" h="17">
                  <a:moveTo>
                    <a:pt x="16" y="6"/>
                  </a:moveTo>
                  <a:lnTo>
                    <a:pt x="10" y="16"/>
                  </a:lnTo>
                  <a:lnTo>
                    <a:pt x="8" y="16"/>
                  </a:lnTo>
                  <a:lnTo>
                    <a:pt x="5" y="9"/>
                  </a:lnTo>
                  <a:lnTo>
                    <a:pt x="0" y="12"/>
                  </a:lnTo>
                  <a:lnTo>
                    <a:pt x="0" y="9"/>
                  </a:lnTo>
                  <a:lnTo>
                    <a:pt x="2" y="9"/>
                  </a:lnTo>
                  <a:lnTo>
                    <a:pt x="0" y="6"/>
                  </a:lnTo>
                  <a:lnTo>
                    <a:pt x="0" y="3"/>
                  </a:lnTo>
                  <a:lnTo>
                    <a:pt x="2" y="0"/>
                  </a:lnTo>
                  <a:lnTo>
                    <a:pt x="5" y="3"/>
                  </a:lnTo>
                  <a:lnTo>
                    <a:pt x="8" y="0"/>
                  </a:lnTo>
                  <a:lnTo>
                    <a:pt x="10" y="3"/>
                  </a:lnTo>
                  <a:lnTo>
                    <a:pt x="13" y="3"/>
                  </a:lnTo>
                  <a:lnTo>
                    <a:pt x="13" y="9"/>
                  </a:lnTo>
                  <a:lnTo>
                    <a:pt x="16" y="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2" name="Freeform 1039">
              <a:extLst>
                <a:ext uri="{FF2B5EF4-FFF2-40B4-BE49-F238E27FC236}">
                  <a16:creationId xmlns:a16="http://schemas.microsoft.com/office/drawing/2014/main" id="{0528CC8C-F157-DD1B-9146-8BF42260B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3511" y="5661623"/>
              <a:ext cx="28522" cy="28522"/>
            </a:xfrm>
            <a:custGeom>
              <a:avLst/>
              <a:gdLst>
                <a:gd name="T0" fmla="*/ 20160876 w 17"/>
                <a:gd name="T1" fmla="*/ 40321753 h 17"/>
                <a:gd name="T2" fmla="*/ 0 w 17"/>
                <a:gd name="T3" fmla="*/ 40321753 h 17"/>
                <a:gd name="T4" fmla="*/ 20160876 w 17"/>
                <a:gd name="T5" fmla="*/ 12599754 h 17"/>
                <a:gd name="T6" fmla="*/ 20160876 w 17"/>
                <a:gd name="T7" fmla="*/ 12599754 h 17"/>
                <a:gd name="T8" fmla="*/ 0 w 17"/>
                <a:gd name="T9" fmla="*/ 12599754 h 17"/>
                <a:gd name="T10" fmla="*/ 20160876 w 17"/>
                <a:gd name="T11" fmla="*/ 0 h 17"/>
                <a:gd name="T12" fmla="*/ 20160876 w 17"/>
                <a:gd name="T13" fmla="*/ 12599754 h 17"/>
                <a:gd name="T14" fmla="*/ 20160876 w 17"/>
                <a:gd name="T15" fmla="*/ 12599754 h 17"/>
                <a:gd name="T16" fmla="*/ 40321753 w 17"/>
                <a:gd name="T17" fmla="*/ 12599754 h 17"/>
                <a:gd name="T18" fmla="*/ 20160876 w 17"/>
                <a:gd name="T19" fmla="*/ 40321753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17"/>
                <a:gd name="T32" fmla="*/ 17 w 17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17">
                  <a:moveTo>
                    <a:pt x="8" y="16"/>
                  </a:moveTo>
                  <a:lnTo>
                    <a:pt x="0" y="16"/>
                  </a:lnTo>
                  <a:lnTo>
                    <a:pt x="8" y="5"/>
                  </a:lnTo>
                  <a:lnTo>
                    <a:pt x="0" y="5"/>
                  </a:lnTo>
                  <a:lnTo>
                    <a:pt x="8" y="0"/>
                  </a:lnTo>
                  <a:lnTo>
                    <a:pt x="8" y="5"/>
                  </a:lnTo>
                  <a:lnTo>
                    <a:pt x="16" y="5"/>
                  </a:lnTo>
                  <a:lnTo>
                    <a:pt x="8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3" name="Freeform 1040">
              <a:extLst>
                <a:ext uri="{FF2B5EF4-FFF2-40B4-BE49-F238E27FC236}">
                  <a16:creationId xmlns:a16="http://schemas.microsoft.com/office/drawing/2014/main" id="{188893F9-92BA-365C-FD3A-B573614725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3444" y="5663300"/>
              <a:ext cx="28522" cy="28523"/>
            </a:xfrm>
            <a:custGeom>
              <a:avLst/>
              <a:gdLst>
                <a:gd name="T0" fmla="*/ 40321753 w 17"/>
                <a:gd name="T1" fmla="*/ 25202029 h 17"/>
                <a:gd name="T2" fmla="*/ 35281534 w 17"/>
                <a:gd name="T3" fmla="*/ 32763432 h 17"/>
                <a:gd name="T4" fmla="*/ 35281534 w 17"/>
                <a:gd name="T5" fmla="*/ 40323247 h 17"/>
                <a:gd name="T6" fmla="*/ 30241315 w 17"/>
                <a:gd name="T7" fmla="*/ 40323247 h 17"/>
                <a:gd name="T8" fmla="*/ 25201096 w 17"/>
                <a:gd name="T9" fmla="*/ 32763432 h 17"/>
                <a:gd name="T10" fmla="*/ 20160876 w 17"/>
                <a:gd name="T11" fmla="*/ 32763432 h 17"/>
                <a:gd name="T12" fmla="*/ 20160876 w 17"/>
                <a:gd name="T13" fmla="*/ 32763432 h 17"/>
                <a:gd name="T14" fmla="*/ 17639973 w 17"/>
                <a:gd name="T15" fmla="*/ 25202029 h 17"/>
                <a:gd name="T16" fmla="*/ 12599754 w 17"/>
                <a:gd name="T17" fmla="*/ 25202029 h 17"/>
                <a:gd name="T18" fmla="*/ 2519316 w 17"/>
                <a:gd name="T19" fmla="*/ 25202029 h 17"/>
                <a:gd name="T20" fmla="*/ 2519316 w 17"/>
                <a:gd name="T21" fmla="*/ 25202029 h 17"/>
                <a:gd name="T22" fmla="*/ 0 w 17"/>
                <a:gd name="T23" fmla="*/ 25202029 h 17"/>
                <a:gd name="T24" fmla="*/ 2519316 w 17"/>
                <a:gd name="T25" fmla="*/ 25202029 h 17"/>
                <a:gd name="T26" fmla="*/ 2519316 w 17"/>
                <a:gd name="T27" fmla="*/ 12601808 h 17"/>
                <a:gd name="T28" fmla="*/ 12599754 w 17"/>
                <a:gd name="T29" fmla="*/ 0 h 17"/>
                <a:gd name="T30" fmla="*/ 17639973 w 17"/>
                <a:gd name="T31" fmla="*/ 0 h 17"/>
                <a:gd name="T32" fmla="*/ 20160876 w 17"/>
                <a:gd name="T33" fmla="*/ 20161624 h 17"/>
                <a:gd name="T34" fmla="*/ 25201096 w 17"/>
                <a:gd name="T35" fmla="*/ 20161624 h 17"/>
                <a:gd name="T36" fmla="*/ 20160876 w 17"/>
                <a:gd name="T37" fmla="*/ 32763432 h 17"/>
                <a:gd name="T38" fmla="*/ 20160876 w 17"/>
                <a:gd name="T39" fmla="*/ 32763432 h 17"/>
                <a:gd name="T40" fmla="*/ 25201096 w 17"/>
                <a:gd name="T41" fmla="*/ 32763432 h 17"/>
                <a:gd name="T42" fmla="*/ 30241315 w 17"/>
                <a:gd name="T43" fmla="*/ 25202029 h 17"/>
                <a:gd name="T44" fmla="*/ 35281534 w 17"/>
                <a:gd name="T45" fmla="*/ 25202029 h 17"/>
                <a:gd name="T46" fmla="*/ 35281534 w 17"/>
                <a:gd name="T47" fmla="*/ 12601808 h 17"/>
                <a:gd name="T48" fmla="*/ 35281534 w 17"/>
                <a:gd name="T49" fmla="*/ 12601808 h 17"/>
                <a:gd name="T50" fmla="*/ 35281534 w 17"/>
                <a:gd name="T51" fmla="*/ 5040406 h 17"/>
                <a:gd name="T52" fmla="*/ 35281534 w 17"/>
                <a:gd name="T53" fmla="*/ 12601808 h 17"/>
                <a:gd name="T54" fmla="*/ 40321753 w 17"/>
                <a:gd name="T55" fmla="*/ 25202029 h 1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"/>
                <a:gd name="T85" fmla="*/ 0 h 17"/>
                <a:gd name="T86" fmla="*/ 17 w 17"/>
                <a:gd name="T87" fmla="*/ 17 h 17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" h="17">
                  <a:moveTo>
                    <a:pt x="16" y="10"/>
                  </a:moveTo>
                  <a:lnTo>
                    <a:pt x="14" y="13"/>
                  </a:lnTo>
                  <a:lnTo>
                    <a:pt x="14" y="16"/>
                  </a:lnTo>
                  <a:lnTo>
                    <a:pt x="12" y="16"/>
                  </a:lnTo>
                  <a:lnTo>
                    <a:pt x="10" y="13"/>
                  </a:lnTo>
                  <a:lnTo>
                    <a:pt x="8" y="13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1" y="5"/>
                  </a:lnTo>
                  <a:lnTo>
                    <a:pt x="5" y="0"/>
                  </a:lnTo>
                  <a:lnTo>
                    <a:pt x="7" y="0"/>
                  </a:lnTo>
                  <a:lnTo>
                    <a:pt x="8" y="8"/>
                  </a:lnTo>
                  <a:lnTo>
                    <a:pt x="10" y="8"/>
                  </a:lnTo>
                  <a:lnTo>
                    <a:pt x="8" y="13"/>
                  </a:lnTo>
                  <a:lnTo>
                    <a:pt x="10" y="13"/>
                  </a:lnTo>
                  <a:lnTo>
                    <a:pt x="12" y="10"/>
                  </a:lnTo>
                  <a:lnTo>
                    <a:pt x="14" y="10"/>
                  </a:lnTo>
                  <a:lnTo>
                    <a:pt x="14" y="5"/>
                  </a:lnTo>
                  <a:lnTo>
                    <a:pt x="14" y="2"/>
                  </a:lnTo>
                  <a:lnTo>
                    <a:pt x="14" y="5"/>
                  </a:lnTo>
                  <a:lnTo>
                    <a:pt x="16" y="1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4" name="Line 1041">
              <a:extLst>
                <a:ext uri="{FF2B5EF4-FFF2-40B4-BE49-F238E27FC236}">
                  <a16:creationId xmlns:a16="http://schemas.microsoft.com/office/drawing/2014/main" id="{781E2D68-5F67-FB10-40BE-5150DA31F5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28544" y="5649878"/>
              <a:ext cx="1678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5" name="Freeform 1042">
              <a:extLst>
                <a:ext uri="{FF2B5EF4-FFF2-40B4-BE49-F238E27FC236}">
                  <a16:creationId xmlns:a16="http://schemas.microsoft.com/office/drawing/2014/main" id="{2FF78106-C350-EB2A-C570-A5F5CE9AF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6867" y="5648200"/>
              <a:ext cx="28522" cy="28522"/>
            </a:xfrm>
            <a:custGeom>
              <a:avLst/>
              <a:gdLst>
                <a:gd name="T0" fmla="*/ 20160876 w 17"/>
                <a:gd name="T1" fmla="*/ 40321753 h 17"/>
                <a:gd name="T2" fmla="*/ 0 w 17"/>
                <a:gd name="T3" fmla="*/ 20160876 h 17"/>
                <a:gd name="T4" fmla="*/ 40321753 w 17"/>
                <a:gd name="T5" fmla="*/ 0 h 17"/>
                <a:gd name="T6" fmla="*/ 40321753 w 17"/>
                <a:gd name="T7" fmla="*/ 2016087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8" y="16"/>
                  </a:moveTo>
                  <a:lnTo>
                    <a:pt x="0" y="8"/>
                  </a:lnTo>
                  <a:lnTo>
                    <a:pt x="16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6" name="Line 1043">
              <a:extLst>
                <a:ext uri="{FF2B5EF4-FFF2-40B4-BE49-F238E27FC236}">
                  <a16:creationId xmlns:a16="http://schemas.microsoft.com/office/drawing/2014/main" id="{3757DB0E-48C2-2E25-6124-BD3D0F8D50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30222" y="5668334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7" name="Freeform 1044">
              <a:extLst>
                <a:ext uri="{FF2B5EF4-FFF2-40B4-BE49-F238E27FC236}">
                  <a16:creationId xmlns:a16="http://schemas.microsoft.com/office/drawing/2014/main" id="{43B7D0EA-57AD-4859-5F5C-7AF7C6E90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8544" y="5666656"/>
              <a:ext cx="28523" cy="28523"/>
            </a:xfrm>
            <a:custGeom>
              <a:avLst/>
              <a:gdLst>
                <a:gd name="T0" fmla="*/ 40323247 w 17"/>
                <a:gd name="T1" fmla="*/ 20161624 h 17"/>
                <a:gd name="T2" fmla="*/ 0 w 17"/>
                <a:gd name="T3" fmla="*/ 40323247 h 17"/>
                <a:gd name="T4" fmla="*/ 0 w 17"/>
                <a:gd name="T5" fmla="*/ 0 h 17"/>
                <a:gd name="T6" fmla="*/ 40323247 w 17"/>
                <a:gd name="T7" fmla="*/ 0 h 17"/>
                <a:gd name="T8" fmla="*/ 40323247 w 17"/>
                <a:gd name="T9" fmla="*/ 2016162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8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8" name="Line 1045">
              <a:extLst>
                <a:ext uri="{FF2B5EF4-FFF2-40B4-BE49-F238E27FC236}">
                  <a16:creationId xmlns:a16="http://schemas.microsoft.com/office/drawing/2014/main" id="{6AD4E8FE-02F7-752E-B001-15B522EE6B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30222" y="5671690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9" name="Freeform 1046">
              <a:extLst>
                <a:ext uri="{FF2B5EF4-FFF2-40B4-BE49-F238E27FC236}">
                  <a16:creationId xmlns:a16="http://schemas.microsoft.com/office/drawing/2014/main" id="{0E8E9277-F461-19B7-7CEF-B790D5F6AC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0222" y="5668334"/>
              <a:ext cx="28522" cy="28522"/>
            </a:xfrm>
            <a:custGeom>
              <a:avLst/>
              <a:gdLst>
                <a:gd name="T0" fmla="*/ 0 w 17"/>
                <a:gd name="T1" fmla="*/ 40321753 h 17"/>
                <a:gd name="T2" fmla="*/ 0 w 17"/>
                <a:gd name="T3" fmla="*/ 20160876 h 17"/>
                <a:gd name="T4" fmla="*/ 0 w 17"/>
                <a:gd name="T5" fmla="*/ 0 h 17"/>
                <a:gd name="T6" fmla="*/ 40321753 w 17"/>
                <a:gd name="T7" fmla="*/ 40321753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50" name="Freeform 1047">
              <a:extLst>
                <a:ext uri="{FF2B5EF4-FFF2-40B4-BE49-F238E27FC236}">
                  <a16:creationId xmlns:a16="http://schemas.microsoft.com/office/drawing/2014/main" id="{F6EC367E-75C5-82FA-F4F0-F66BF04DA4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0222" y="5646522"/>
              <a:ext cx="28522" cy="28523"/>
            </a:xfrm>
            <a:custGeom>
              <a:avLst/>
              <a:gdLst>
                <a:gd name="T0" fmla="*/ 40321753 w 17"/>
                <a:gd name="T1" fmla="*/ 40323247 h 17"/>
                <a:gd name="T2" fmla="*/ 0 w 17"/>
                <a:gd name="T3" fmla="*/ 40323247 h 17"/>
                <a:gd name="T4" fmla="*/ 0 w 17"/>
                <a:gd name="T5" fmla="*/ 0 h 17"/>
                <a:gd name="T6" fmla="*/ 40321753 w 17"/>
                <a:gd name="T7" fmla="*/ 40323247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51" name="Freeform 1048">
              <a:extLst>
                <a:ext uri="{FF2B5EF4-FFF2-40B4-BE49-F238E27FC236}">
                  <a16:creationId xmlns:a16="http://schemas.microsoft.com/office/drawing/2014/main" id="{B936A67E-69B5-7616-DB88-15488C95CF2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8544" y="5649878"/>
              <a:ext cx="28523" cy="28523"/>
            </a:xfrm>
            <a:custGeom>
              <a:avLst/>
              <a:gdLst>
                <a:gd name="T0" fmla="*/ 40323247 w 17"/>
                <a:gd name="T1" fmla="*/ 0 h 17"/>
                <a:gd name="T2" fmla="*/ 0 w 17"/>
                <a:gd name="T3" fmla="*/ 40323247 h 17"/>
                <a:gd name="T4" fmla="*/ 12601808 w 17"/>
                <a:gd name="T5" fmla="*/ 40323247 h 17"/>
                <a:gd name="T6" fmla="*/ 403232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5" y="16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52" name="Freeform 1049">
              <a:extLst>
                <a:ext uri="{FF2B5EF4-FFF2-40B4-BE49-F238E27FC236}">
                  <a16:creationId xmlns:a16="http://schemas.microsoft.com/office/drawing/2014/main" id="{C71475F2-60DF-353F-9669-BD37AA4E5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5255" y="5656589"/>
              <a:ext cx="28523" cy="28523"/>
            </a:xfrm>
            <a:custGeom>
              <a:avLst/>
              <a:gdLst>
                <a:gd name="T0" fmla="*/ 40323247 w 17"/>
                <a:gd name="T1" fmla="*/ 0 h 17"/>
                <a:gd name="T2" fmla="*/ 40323247 w 17"/>
                <a:gd name="T3" fmla="*/ 20161624 h 17"/>
                <a:gd name="T4" fmla="*/ 0 w 17"/>
                <a:gd name="T5" fmla="*/ 40323247 h 17"/>
                <a:gd name="T6" fmla="*/ 40323247 w 17"/>
                <a:gd name="T7" fmla="*/ 20161624 h 17"/>
                <a:gd name="T8" fmla="*/ 40323247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8"/>
                  </a:lnTo>
                  <a:lnTo>
                    <a:pt x="0" y="16"/>
                  </a:lnTo>
                  <a:lnTo>
                    <a:pt x="16" y="8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53" name="Freeform 1050">
              <a:extLst>
                <a:ext uri="{FF2B5EF4-FFF2-40B4-BE49-F238E27FC236}">
                  <a16:creationId xmlns:a16="http://schemas.microsoft.com/office/drawing/2014/main" id="{9FF324F7-06C9-3C39-D9DF-97C11CA6873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5188" y="5654912"/>
              <a:ext cx="28523" cy="28522"/>
            </a:xfrm>
            <a:custGeom>
              <a:avLst/>
              <a:gdLst>
                <a:gd name="T0" fmla="*/ 40323247 w 17"/>
                <a:gd name="T1" fmla="*/ 22680192 h 17"/>
                <a:gd name="T2" fmla="*/ 40323247 w 17"/>
                <a:gd name="T3" fmla="*/ 27720411 h 17"/>
                <a:gd name="T4" fmla="*/ 32763432 w 17"/>
                <a:gd name="T5" fmla="*/ 32760631 h 17"/>
                <a:gd name="T6" fmla="*/ 27723026 w 17"/>
                <a:gd name="T7" fmla="*/ 32760631 h 17"/>
                <a:gd name="T8" fmla="*/ 22682620 w 17"/>
                <a:gd name="T9" fmla="*/ 27720411 h 17"/>
                <a:gd name="T10" fmla="*/ 15121218 w 17"/>
                <a:gd name="T11" fmla="*/ 40321753 h 17"/>
                <a:gd name="T12" fmla="*/ 10080812 w 17"/>
                <a:gd name="T13" fmla="*/ 27720411 h 17"/>
                <a:gd name="T14" fmla="*/ 5040406 w 17"/>
                <a:gd name="T15" fmla="*/ 22680192 h 17"/>
                <a:gd name="T16" fmla="*/ 5040406 w 17"/>
                <a:gd name="T17" fmla="*/ 15120657 h 17"/>
                <a:gd name="T18" fmla="*/ 0 w 17"/>
                <a:gd name="T19" fmla="*/ 22680192 h 17"/>
                <a:gd name="T20" fmla="*/ 0 w 17"/>
                <a:gd name="T21" fmla="*/ 5040219 h 17"/>
                <a:gd name="T22" fmla="*/ 15121218 w 17"/>
                <a:gd name="T23" fmla="*/ 0 h 17"/>
                <a:gd name="T24" fmla="*/ 22682620 w 17"/>
                <a:gd name="T25" fmla="*/ 0 h 17"/>
                <a:gd name="T26" fmla="*/ 22682620 w 17"/>
                <a:gd name="T27" fmla="*/ 0 h 17"/>
                <a:gd name="T28" fmla="*/ 15121218 w 17"/>
                <a:gd name="T29" fmla="*/ 5040219 h 17"/>
                <a:gd name="T30" fmla="*/ 10080812 w 17"/>
                <a:gd name="T31" fmla="*/ 10080438 h 17"/>
                <a:gd name="T32" fmla="*/ 10080812 w 17"/>
                <a:gd name="T33" fmla="*/ 15120657 h 17"/>
                <a:gd name="T34" fmla="*/ 15121218 w 17"/>
                <a:gd name="T35" fmla="*/ 22680192 h 17"/>
                <a:gd name="T36" fmla="*/ 22682620 w 17"/>
                <a:gd name="T37" fmla="*/ 22680192 h 17"/>
                <a:gd name="T38" fmla="*/ 22682620 w 17"/>
                <a:gd name="T39" fmla="*/ 27720411 h 17"/>
                <a:gd name="T40" fmla="*/ 22682620 w 17"/>
                <a:gd name="T41" fmla="*/ 22680192 h 17"/>
                <a:gd name="T42" fmla="*/ 27723026 w 17"/>
                <a:gd name="T43" fmla="*/ 27720411 h 17"/>
                <a:gd name="T44" fmla="*/ 32763432 w 17"/>
                <a:gd name="T45" fmla="*/ 22680192 h 17"/>
                <a:gd name="T46" fmla="*/ 32763432 w 17"/>
                <a:gd name="T47" fmla="*/ 15120657 h 17"/>
                <a:gd name="T48" fmla="*/ 40323247 w 17"/>
                <a:gd name="T49" fmla="*/ 15120657 h 17"/>
                <a:gd name="T50" fmla="*/ 40323247 w 17"/>
                <a:gd name="T51" fmla="*/ 22680192 h 1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7"/>
                <a:gd name="T79" fmla="*/ 0 h 17"/>
                <a:gd name="T80" fmla="*/ 17 w 17"/>
                <a:gd name="T81" fmla="*/ 17 h 1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7" h="17">
                  <a:moveTo>
                    <a:pt x="16" y="9"/>
                  </a:moveTo>
                  <a:lnTo>
                    <a:pt x="16" y="11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9" y="11"/>
                  </a:lnTo>
                  <a:lnTo>
                    <a:pt x="6" y="16"/>
                  </a:lnTo>
                  <a:lnTo>
                    <a:pt x="4" y="11"/>
                  </a:lnTo>
                  <a:lnTo>
                    <a:pt x="2" y="9"/>
                  </a:lnTo>
                  <a:lnTo>
                    <a:pt x="2" y="6"/>
                  </a:lnTo>
                  <a:lnTo>
                    <a:pt x="0" y="9"/>
                  </a:lnTo>
                  <a:lnTo>
                    <a:pt x="0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6" y="2"/>
                  </a:lnTo>
                  <a:lnTo>
                    <a:pt x="4" y="4"/>
                  </a:lnTo>
                  <a:lnTo>
                    <a:pt x="4" y="6"/>
                  </a:lnTo>
                  <a:lnTo>
                    <a:pt x="6" y="9"/>
                  </a:lnTo>
                  <a:lnTo>
                    <a:pt x="9" y="9"/>
                  </a:lnTo>
                  <a:lnTo>
                    <a:pt x="9" y="11"/>
                  </a:lnTo>
                  <a:lnTo>
                    <a:pt x="9" y="9"/>
                  </a:lnTo>
                  <a:lnTo>
                    <a:pt x="11" y="11"/>
                  </a:lnTo>
                  <a:lnTo>
                    <a:pt x="13" y="9"/>
                  </a:lnTo>
                  <a:lnTo>
                    <a:pt x="13" y="6"/>
                  </a:lnTo>
                  <a:lnTo>
                    <a:pt x="16" y="6"/>
                  </a:lnTo>
                  <a:lnTo>
                    <a:pt x="16" y="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54" name="Line 1051">
              <a:extLst>
                <a:ext uri="{FF2B5EF4-FFF2-40B4-BE49-F238E27FC236}">
                  <a16:creationId xmlns:a16="http://schemas.microsoft.com/office/drawing/2014/main" id="{47CFC04D-9B48-D37F-9550-575CDE894E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40289" y="5658267"/>
              <a:ext cx="1677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55" name="Freeform 1052">
              <a:extLst>
                <a:ext uri="{FF2B5EF4-FFF2-40B4-BE49-F238E27FC236}">
                  <a16:creationId xmlns:a16="http://schemas.microsoft.com/office/drawing/2014/main" id="{F278710F-013D-D98E-69DD-EEBFCB57B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6933" y="5658267"/>
              <a:ext cx="28522" cy="28522"/>
            </a:xfrm>
            <a:custGeom>
              <a:avLst/>
              <a:gdLst>
                <a:gd name="T0" fmla="*/ 25201096 w 17"/>
                <a:gd name="T1" fmla="*/ 40321753 h 17"/>
                <a:gd name="T2" fmla="*/ 0 w 17"/>
                <a:gd name="T3" fmla="*/ 40321753 h 17"/>
                <a:gd name="T4" fmla="*/ 0 w 17"/>
                <a:gd name="T5" fmla="*/ 20160876 h 17"/>
                <a:gd name="T6" fmla="*/ 12599754 w 17"/>
                <a:gd name="T7" fmla="*/ 0 h 17"/>
                <a:gd name="T8" fmla="*/ 0 w 17"/>
                <a:gd name="T9" fmla="*/ 20160876 h 17"/>
                <a:gd name="T10" fmla="*/ 25201096 w 17"/>
                <a:gd name="T11" fmla="*/ 0 h 17"/>
                <a:gd name="T12" fmla="*/ 40321753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0" y="16"/>
                  </a:moveTo>
                  <a:lnTo>
                    <a:pt x="0" y="16"/>
                  </a:lnTo>
                  <a:lnTo>
                    <a:pt x="0" y="8"/>
                  </a:lnTo>
                  <a:lnTo>
                    <a:pt x="5" y="0"/>
                  </a:lnTo>
                  <a:lnTo>
                    <a:pt x="0" y="8"/>
                  </a:lnTo>
                  <a:lnTo>
                    <a:pt x="1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56" name="Freeform 1053">
              <a:extLst>
                <a:ext uri="{FF2B5EF4-FFF2-40B4-BE49-F238E27FC236}">
                  <a16:creationId xmlns:a16="http://schemas.microsoft.com/office/drawing/2014/main" id="{B7158BA0-F805-360A-57B2-90865F98208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5255" y="5643166"/>
              <a:ext cx="28523" cy="28523"/>
            </a:xfrm>
            <a:custGeom>
              <a:avLst/>
              <a:gdLst>
                <a:gd name="T0" fmla="*/ 40323247 w 17"/>
                <a:gd name="T1" fmla="*/ 0 h 17"/>
                <a:gd name="T2" fmla="*/ 0 w 17"/>
                <a:gd name="T3" fmla="*/ 40323247 h 17"/>
                <a:gd name="T4" fmla="*/ 0 w 17"/>
                <a:gd name="T5" fmla="*/ 40323247 h 17"/>
                <a:gd name="T6" fmla="*/ 0 w 17"/>
                <a:gd name="T7" fmla="*/ 20161624 h 17"/>
                <a:gd name="T8" fmla="*/ 10080812 w 17"/>
                <a:gd name="T9" fmla="*/ 40323247 h 17"/>
                <a:gd name="T10" fmla="*/ 30242435 w 17"/>
                <a:gd name="T11" fmla="*/ 0 h 17"/>
                <a:gd name="T12" fmla="*/ 40323247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0" y="8"/>
                  </a:lnTo>
                  <a:lnTo>
                    <a:pt x="4" y="16"/>
                  </a:lnTo>
                  <a:lnTo>
                    <a:pt x="12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57" name="Freeform 1054">
              <a:extLst>
                <a:ext uri="{FF2B5EF4-FFF2-40B4-BE49-F238E27FC236}">
                  <a16:creationId xmlns:a16="http://schemas.microsoft.com/office/drawing/2014/main" id="{C22E1690-1BA1-A417-06A1-FA609E859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0289" y="5649878"/>
              <a:ext cx="28522" cy="28523"/>
            </a:xfrm>
            <a:custGeom>
              <a:avLst/>
              <a:gdLst>
                <a:gd name="T0" fmla="*/ 40321753 w 17"/>
                <a:gd name="T1" fmla="*/ 0 h 17"/>
                <a:gd name="T2" fmla="*/ 40321753 w 17"/>
                <a:gd name="T3" fmla="*/ 40323247 h 17"/>
                <a:gd name="T4" fmla="*/ 0 w 17"/>
                <a:gd name="T5" fmla="*/ 40323247 h 17"/>
                <a:gd name="T6" fmla="*/ 40321753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58" name="Line 1055">
              <a:extLst>
                <a:ext uri="{FF2B5EF4-FFF2-40B4-BE49-F238E27FC236}">
                  <a16:creationId xmlns:a16="http://schemas.microsoft.com/office/drawing/2014/main" id="{06F883D8-9092-B48C-43C9-875B0A61CB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1966" y="5656589"/>
              <a:ext cx="1678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59" name="Freeform 1056">
              <a:extLst>
                <a:ext uri="{FF2B5EF4-FFF2-40B4-BE49-F238E27FC236}">
                  <a16:creationId xmlns:a16="http://schemas.microsoft.com/office/drawing/2014/main" id="{AF94A06E-97FD-A785-6B23-C34FB31EC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1966" y="5656589"/>
              <a:ext cx="28523" cy="28523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0 h 17"/>
                <a:gd name="T4" fmla="*/ 0 w 17"/>
                <a:gd name="T5" fmla="*/ 0 h 17"/>
                <a:gd name="T6" fmla="*/ 40323247 w 17"/>
                <a:gd name="T7" fmla="*/ 0 h 17"/>
                <a:gd name="T8" fmla="*/ 40323247 w 17"/>
                <a:gd name="T9" fmla="*/ 40323247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0" name="Line 1057">
              <a:extLst>
                <a:ext uri="{FF2B5EF4-FFF2-40B4-BE49-F238E27FC236}">
                  <a16:creationId xmlns:a16="http://schemas.microsoft.com/office/drawing/2014/main" id="{AEB4C442-B986-09D3-C9CF-CB0E7E2E6C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41966" y="5641489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1" name="Line 1058">
              <a:extLst>
                <a:ext uri="{FF2B5EF4-FFF2-40B4-BE49-F238E27FC236}">
                  <a16:creationId xmlns:a16="http://schemas.microsoft.com/office/drawing/2014/main" id="{DDEEE825-CF2C-F36C-8AD8-831CE23097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1966" y="5643166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2" name="Line 1059">
              <a:extLst>
                <a:ext uri="{FF2B5EF4-FFF2-40B4-BE49-F238E27FC236}">
                  <a16:creationId xmlns:a16="http://schemas.microsoft.com/office/drawing/2014/main" id="{B6A53FD8-5BC0-BFE3-543E-4DCDE4FE3C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41966" y="5641489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3" name="Line 1060">
              <a:extLst>
                <a:ext uri="{FF2B5EF4-FFF2-40B4-BE49-F238E27FC236}">
                  <a16:creationId xmlns:a16="http://schemas.microsoft.com/office/drawing/2014/main" id="{2CC5C46B-794B-B736-030C-5E6225CE84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5322" y="5649878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4" name="Line 1061">
              <a:extLst>
                <a:ext uri="{FF2B5EF4-FFF2-40B4-BE49-F238E27FC236}">
                  <a16:creationId xmlns:a16="http://schemas.microsoft.com/office/drawing/2014/main" id="{EFB17DA1-E6D5-823C-B504-FD8AB873EC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5322" y="5649878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5" name="Freeform 1062">
              <a:extLst>
                <a:ext uri="{FF2B5EF4-FFF2-40B4-BE49-F238E27FC236}">
                  <a16:creationId xmlns:a16="http://schemas.microsoft.com/office/drawing/2014/main" id="{47E251BE-A188-05A8-CBEF-A7687B94A7A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1966" y="5649878"/>
              <a:ext cx="28523" cy="28523"/>
            </a:xfrm>
            <a:custGeom>
              <a:avLst/>
              <a:gdLst>
                <a:gd name="T0" fmla="*/ 40323247 w 17"/>
                <a:gd name="T1" fmla="*/ 0 h 17"/>
                <a:gd name="T2" fmla="*/ 20161624 w 17"/>
                <a:gd name="T3" fmla="*/ 0 h 17"/>
                <a:gd name="T4" fmla="*/ 20161624 w 17"/>
                <a:gd name="T5" fmla="*/ 40323247 h 17"/>
                <a:gd name="T6" fmla="*/ 0 w 17"/>
                <a:gd name="T7" fmla="*/ 0 h 17"/>
                <a:gd name="T8" fmla="*/ 0 w 17"/>
                <a:gd name="T9" fmla="*/ 0 h 17"/>
                <a:gd name="T10" fmla="*/ 40323247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0"/>
                  </a:moveTo>
                  <a:lnTo>
                    <a:pt x="8" y="0"/>
                  </a:lnTo>
                  <a:lnTo>
                    <a:pt x="8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6" name="Line 1063">
              <a:extLst>
                <a:ext uri="{FF2B5EF4-FFF2-40B4-BE49-F238E27FC236}">
                  <a16:creationId xmlns:a16="http://schemas.microsoft.com/office/drawing/2014/main" id="{5C4B817F-D669-BF24-B3C5-20471003B2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5322" y="5649878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7" name="Line 1064">
              <a:extLst>
                <a:ext uri="{FF2B5EF4-FFF2-40B4-BE49-F238E27FC236}">
                  <a16:creationId xmlns:a16="http://schemas.microsoft.com/office/drawing/2014/main" id="{DEE97B3B-2ADB-F47C-29A0-E28C393E9F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45322" y="5641489"/>
              <a:ext cx="3356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8" name="Line 1065">
              <a:extLst>
                <a:ext uri="{FF2B5EF4-FFF2-40B4-BE49-F238E27FC236}">
                  <a16:creationId xmlns:a16="http://schemas.microsoft.com/office/drawing/2014/main" id="{1A82F083-4F30-07C1-F9BB-4E194A1607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5322" y="5641489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9" name="Line 1066">
              <a:extLst>
                <a:ext uri="{FF2B5EF4-FFF2-40B4-BE49-F238E27FC236}">
                  <a16:creationId xmlns:a16="http://schemas.microsoft.com/office/drawing/2014/main" id="{CBDBA77B-94C1-2807-7225-0258742E93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5322" y="5641489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0" name="Line 1067">
              <a:extLst>
                <a:ext uri="{FF2B5EF4-FFF2-40B4-BE49-F238E27FC236}">
                  <a16:creationId xmlns:a16="http://schemas.microsoft.com/office/drawing/2014/main" id="{FCD5E902-E44E-1BAB-9FC1-99C224157E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5322" y="5641489"/>
              <a:ext cx="3356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1" name="Line 1068">
              <a:extLst>
                <a:ext uri="{FF2B5EF4-FFF2-40B4-BE49-F238E27FC236}">
                  <a16:creationId xmlns:a16="http://schemas.microsoft.com/office/drawing/2014/main" id="{CD015CE4-CBF5-FAE8-238A-A0D63CC9FD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48677" y="5646522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2" name="Freeform 1069">
              <a:extLst>
                <a:ext uri="{FF2B5EF4-FFF2-40B4-BE49-F238E27FC236}">
                  <a16:creationId xmlns:a16="http://schemas.microsoft.com/office/drawing/2014/main" id="{06747496-5381-CEA1-8841-14930E418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7000" y="5646522"/>
              <a:ext cx="28522" cy="28523"/>
            </a:xfrm>
            <a:custGeom>
              <a:avLst/>
              <a:gdLst>
                <a:gd name="T0" fmla="*/ 40321753 w 17"/>
                <a:gd name="T1" fmla="*/ 40323247 h 17"/>
                <a:gd name="T2" fmla="*/ 0 w 17"/>
                <a:gd name="T3" fmla="*/ 40323247 h 17"/>
                <a:gd name="T4" fmla="*/ 40321753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3" name="Freeform 1070">
              <a:extLst>
                <a:ext uri="{FF2B5EF4-FFF2-40B4-BE49-F238E27FC236}">
                  <a16:creationId xmlns:a16="http://schemas.microsoft.com/office/drawing/2014/main" id="{C5C678D4-D9BF-F622-E151-69B78ED0E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8677" y="5633100"/>
              <a:ext cx="28523" cy="1678"/>
            </a:xfrm>
            <a:custGeom>
              <a:avLst/>
              <a:gdLst>
                <a:gd name="T0" fmla="*/ 40323247 w 17"/>
                <a:gd name="T1" fmla="*/ 0 h 1"/>
                <a:gd name="T2" fmla="*/ 0 w 17"/>
                <a:gd name="T3" fmla="*/ 0 h 1"/>
                <a:gd name="T4" fmla="*/ 40323247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4" name="Line 1071">
              <a:extLst>
                <a:ext uri="{FF2B5EF4-FFF2-40B4-BE49-F238E27FC236}">
                  <a16:creationId xmlns:a16="http://schemas.microsoft.com/office/drawing/2014/main" id="{D82BC1FD-3778-35DF-7FC2-D85C067050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50356" y="5639811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5" name="Freeform 1072">
              <a:extLst>
                <a:ext uri="{FF2B5EF4-FFF2-40B4-BE49-F238E27FC236}">
                  <a16:creationId xmlns:a16="http://schemas.microsoft.com/office/drawing/2014/main" id="{236FA8D5-D075-ACA0-BAD8-6C65D34FD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0356" y="5636455"/>
              <a:ext cx="28522" cy="28523"/>
            </a:xfrm>
            <a:custGeom>
              <a:avLst/>
              <a:gdLst>
                <a:gd name="T0" fmla="*/ 0 w 17"/>
                <a:gd name="T1" fmla="*/ 40323247 h 17"/>
                <a:gd name="T2" fmla="*/ 0 w 17"/>
                <a:gd name="T3" fmla="*/ 40323247 h 17"/>
                <a:gd name="T4" fmla="*/ 0 w 17"/>
                <a:gd name="T5" fmla="*/ 0 h 17"/>
                <a:gd name="T6" fmla="*/ 40321753 w 17"/>
                <a:gd name="T7" fmla="*/ 40323247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6" name="Freeform 1073">
              <a:extLst>
                <a:ext uri="{FF2B5EF4-FFF2-40B4-BE49-F238E27FC236}">
                  <a16:creationId xmlns:a16="http://schemas.microsoft.com/office/drawing/2014/main" id="{B3270C94-6446-1E07-BC1A-865E12D3F3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2033" y="5636455"/>
              <a:ext cx="28523" cy="28523"/>
            </a:xfrm>
            <a:custGeom>
              <a:avLst/>
              <a:gdLst>
                <a:gd name="T0" fmla="*/ 40323247 w 17"/>
                <a:gd name="T1" fmla="*/ 40323247 h 17"/>
                <a:gd name="T2" fmla="*/ 0 w 17"/>
                <a:gd name="T3" fmla="*/ 40323247 h 17"/>
                <a:gd name="T4" fmla="*/ 0 w 17"/>
                <a:gd name="T5" fmla="*/ 0 h 17"/>
                <a:gd name="T6" fmla="*/ 0 w 17"/>
                <a:gd name="T7" fmla="*/ 0 h 17"/>
                <a:gd name="T8" fmla="*/ 40323247 w 17"/>
                <a:gd name="T9" fmla="*/ 40323247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7" name="Line 1074">
              <a:extLst>
                <a:ext uri="{FF2B5EF4-FFF2-40B4-BE49-F238E27FC236}">
                  <a16:creationId xmlns:a16="http://schemas.microsoft.com/office/drawing/2014/main" id="{72B94316-A3BE-2EEA-9AD4-5F8CB59D46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53711" y="5646522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8" name="Freeform 1075">
              <a:extLst>
                <a:ext uri="{FF2B5EF4-FFF2-40B4-BE49-F238E27FC236}">
                  <a16:creationId xmlns:a16="http://schemas.microsoft.com/office/drawing/2014/main" id="{7C5E2441-522C-7028-0C43-6486EC3C2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2033" y="5646522"/>
              <a:ext cx="28523" cy="1678"/>
            </a:xfrm>
            <a:custGeom>
              <a:avLst/>
              <a:gdLst>
                <a:gd name="T0" fmla="*/ 40323247 w 17"/>
                <a:gd name="T1" fmla="*/ 0 h 1"/>
                <a:gd name="T2" fmla="*/ 0 w 17"/>
                <a:gd name="T3" fmla="*/ 0 h 1"/>
                <a:gd name="T4" fmla="*/ 40323247 w 17"/>
                <a:gd name="T5" fmla="*/ 0 h 1"/>
                <a:gd name="T6" fmla="*/ 40323247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9" name="Line 1076">
              <a:extLst>
                <a:ext uri="{FF2B5EF4-FFF2-40B4-BE49-F238E27FC236}">
                  <a16:creationId xmlns:a16="http://schemas.microsoft.com/office/drawing/2014/main" id="{79E5D025-4077-8F27-7DCC-D95655D3D8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55389" y="5643166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0" name="Line 1077">
              <a:extLst>
                <a:ext uri="{FF2B5EF4-FFF2-40B4-BE49-F238E27FC236}">
                  <a16:creationId xmlns:a16="http://schemas.microsoft.com/office/drawing/2014/main" id="{2A576783-0B1A-DF70-1BCE-D0AB201761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55389" y="5643166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1" name="Freeform 1078">
              <a:extLst>
                <a:ext uri="{FF2B5EF4-FFF2-40B4-BE49-F238E27FC236}">
                  <a16:creationId xmlns:a16="http://schemas.microsoft.com/office/drawing/2014/main" id="{A062C05A-BFEA-E77B-47F7-BE408A70B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0356" y="5631422"/>
              <a:ext cx="28522" cy="28522"/>
            </a:xfrm>
            <a:custGeom>
              <a:avLst/>
              <a:gdLst>
                <a:gd name="T0" fmla="*/ 40321753 w 17"/>
                <a:gd name="T1" fmla="*/ 20160876 h 17"/>
                <a:gd name="T2" fmla="*/ 15120657 w 17"/>
                <a:gd name="T3" fmla="*/ 40321753 h 17"/>
                <a:gd name="T4" fmla="*/ 15120657 w 17"/>
                <a:gd name="T5" fmla="*/ 40321753 h 17"/>
                <a:gd name="T6" fmla="*/ 15120657 w 17"/>
                <a:gd name="T7" fmla="*/ 40321753 h 17"/>
                <a:gd name="T8" fmla="*/ 0 w 17"/>
                <a:gd name="T9" fmla="*/ 20160876 h 17"/>
                <a:gd name="T10" fmla="*/ 15120657 w 17"/>
                <a:gd name="T11" fmla="*/ 20160876 h 17"/>
                <a:gd name="T12" fmla="*/ 15120657 w 17"/>
                <a:gd name="T13" fmla="*/ 40321753 h 17"/>
                <a:gd name="T14" fmla="*/ 22680192 w 17"/>
                <a:gd name="T15" fmla="*/ 20160876 h 17"/>
                <a:gd name="T16" fmla="*/ 30241315 w 17"/>
                <a:gd name="T17" fmla="*/ 20160876 h 17"/>
                <a:gd name="T18" fmla="*/ 30241315 w 17"/>
                <a:gd name="T19" fmla="*/ 0 h 17"/>
                <a:gd name="T20" fmla="*/ 40321753 w 17"/>
                <a:gd name="T21" fmla="*/ 20160876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"/>
                <a:gd name="T34" fmla="*/ 0 h 17"/>
                <a:gd name="T35" fmla="*/ 17 w 17"/>
                <a:gd name="T36" fmla="*/ 17 h 1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" h="17">
                  <a:moveTo>
                    <a:pt x="16" y="8"/>
                  </a:moveTo>
                  <a:lnTo>
                    <a:pt x="6" y="16"/>
                  </a:lnTo>
                  <a:lnTo>
                    <a:pt x="0" y="8"/>
                  </a:lnTo>
                  <a:lnTo>
                    <a:pt x="6" y="8"/>
                  </a:lnTo>
                  <a:lnTo>
                    <a:pt x="6" y="16"/>
                  </a:lnTo>
                  <a:lnTo>
                    <a:pt x="9" y="8"/>
                  </a:lnTo>
                  <a:lnTo>
                    <a:pt x="12" y="8"/>
                  </a:lnTo>
                  <a:lnTo>
                    <a:pt x="12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2" name="Line 1079">
              <a:extLst>
                <a:ext uri="{FF2B5EF4-FFF2-40B4-BE49-F238E27FC236}">
                  <a16:creationId xmlns:a16="http://schemas.microsoft.com/office/drawing/2014/main" id="{2A096126-9815-63C2-4376-367087820A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60423" y="5628067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3" name="Line 1080">
              <a:extLst>
                <a:ext uri="{FF2B5EF4-FFF2-40B4-BE49-F238E27FC236}">
                  <a16:creationId xmlns:a16="http://schemas.microsoft.com/office/drawing/2014/main" id="{C57BD25E-8CF8-9ED3-713D-8BD3E3DAE2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60423" y="5628067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4" name="Freeform 1081">
              <a:extLst>
                <a:ext uri="{FF2B5EF4-FFF2-40B4-BE49-F238E27FC236}">
                  <a16:creationId xmlns:a16="http://schemas.microsoft.com/office/drawing/2014/main" id="{C0FB9CBF-8814-FBCB-7655-78D3627AA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0423" y="5629744"/>
              <a:ext cx="1677" cy="28523"/>
            </a:xfrm>
            <a:custGeom>
              <a:avLst/>
              <a:gdLst>
                <a:gd name="T0" fmla="*/ 0 w 1"/>
                <a:gd name="T1" fmla="*/ 40323247 h 17"/>
                <a:gd name="T2" fmla="*/ 0 w 1"/>
                <a:gd name="T3" fmla="*/ 40323247 h 17"/>
                <a:gd name="T4" fmla="*/ 0 w 1"/>
                <a:gd name="T5" fmla="*/ 40323247 h 17"/>
                <a:gd name="T6" fmla="*/ 0 w 1"/>
                <a:gd name="T7" fmla="*/ 0 h 17"/>
                <a:gd name="T8" fmla="*/ 0 w 1"/>
                <a:gd name="T9" fmla="*/ 40323247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"/>
                <a:gd name="T16" fmla="*/ 0 h 17"/>
                <a:gd name="T17" fmla="*/ 1 w 1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" h="17">
                  <a:moveTo>
                    <a:pt x="0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5" name="Line 1082">
              <a:extLst>
                <a:ext uri="{FF2B5EF4-FFF2-40B4-BE49-F238E27FC236}">
                  <a16:creationId xmlns:a16="http://schemas.microsoft.com/office/drawing/2014/main" id="{4973E735-0ABD-0513-65DC-167106FC7F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60423" y="5629744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6" name="Line 1083">
              <a:extLst>
                <a:ext uri="{FF2B5EF4-FFF2-40B4-BE49-F238E27FC236}">
                  <a16:creationId xmlns:a16="http://schemas.microsoft.com/office/drawing/2014/main" id="{836E9587-21EF-832C-8358-60A2E3CD65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60423" y="5629744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7" name="Line 1084">
              <a:extLst>
                <a:ext uri="{FF2B5EF4-FFF2-40B4-BE49-F238E27FC236}">
                  <a16:creationId xmlns:a16="http://schemas.microsoft.com/office/drawing/2014/main" id="{87EBF476-B000-30E9-F4A3-58A52BC47D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60423" y="5629744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8" name="Freeform 1085">
              <a:extLst>
                <a:ext uri="{FF2B5EF4-FFF2-40B4-BE49-F238E27FC236}">
                  <a16:creationId xmlns:a16="http://schemas.microsoft.com/office/drawing/2014/main" id="{1651A779-D956-E0D4-924F-CBF12B510C5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5389" y="5631422"/>
              <a:ext cx="28523" cy="28522"/>
            </a:xfrm>
            <a:custGeom>
              <a:avLst/>
              <a:gdLst>
                <a:gd name="T0" fmla="*/ 40323247 w 17"/>
                <a:gd name="T1" fmla="*/ 12599754 h 17"/>
                <a:gd name="T2" fmla="*/ 7561403 w 17"/>
                <a:gd name="T3" fmla="*/ 40321753 h 17"/>
                <a:gd name="T4" fmla="*/ 0 w 17"/>
                <a:gd name="T5" fmla="*/ 25201096 h 17"/>
                <a:gd name="T6" fmla="*/ 22682620 w 17"/>
                <a:gd name="T7" fmla="*/ 0 h 17"/>
                <a:gd name="T8" fmla="*/ 40323247 w 17"/>
                <a:gd name="T9" fmla="*/ 1259975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5"/>
                  </a:moveTo>
                  <a:lnTo>
                    <a:pt x="3" y="16"/>
                  </a:lnTo>
                  <a:lnTo>
                    <a:pt x="0" y="10"/>
                  </a:lnTo>
                  <a:lnTo>
                    <a:pt x="9" y="0"/>
                  </a:lnTo>
                  <a:lnTo>
                    <a:pt x="16" y="5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9" name="Line 1086">
              <a:extLst>
                <a:ext uri="{FF2B5EF4-FFF2-40B4-BE49-F238E27FC236}">
                  <a16:creationId xmlns:a16="http://schemas.microsoft.com/office/drawing/2014/main" id="{06E88CB7-3E9D-5F0E-28C0-56E8A840FD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63778" y="5629744"/>
              <a:ext cx="6711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0" name="Freeform 1087">
              <a:extLst>
                <a:ext uri="{FF2B5EF4-FFF2-40B4-BE49-F238E27FC236}">
                  <a16:creationId xmlns:a16="http://schemas.microsoft.com/office/drawing/2014/main" id="{9ACD936F-D8D4-EAE3-0CDF-625E1AB85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2100" y="5628067"/>
              <a:ext cx="28523" cy="28522"/>
            </a:xfrm>
            <a:custGeom>
              <a:avLst/>
              <a:gdLst>
                <a:gd name="T0" fmla="*/ 7561403 w 17"/>
                <a:gd name="T1" fmla="*/ 40321753 h 17"/>
                <a:gd name="T2" fmla="*/ 0 w 17"/>
                <a:gd name="T3" fmla="*/ 20160876 h 17"/>
                <a:gd name="T4" fmla="*/ 15121218 w 17"/>
                <a:gd name="T5" fmla="*/ 0 h 17"/>
                <a:gd name="T6" fmla="*/ 40323247 w 17"/>
                <a:gd name="T7" fmla="*/ 2016087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3" y="16"/>
                  </a:moveTo>
                  <a:lnTo>
                    <a:pt x="0" y="8"/>
                  </a:lnTo>
                  <a:lnTo>
                    <a:pt x="6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1" name="Line 1088">
              <a:extLst>
                <a:ext uri="{FF2B5EF4-FFF2-40B4-BE49-F238E27FC236}">
                  <a16:creationId xmlns:a16="http://schemas.microsoft.com/office/drawing/2014/main" id="{9DB2F1B9-813B-6ADD-287A-1E0B8E705E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70489" y="5619677"/>
              <a:ext cx="1677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2" name="Line 1089">
              <a:extLst>
                <a:ext uri="{FF2B5EF4-FFF2-40B4-BE49-F238E27FC236}">
                  <a16:creationId xmlns:a16="http://schemas.microsoft.com/office/drawing/2014/main" id="{E4E7D745-2E33-BD94-9015-EF8C07AEEF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70489" y="5619677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3" name="Line 1090">
              <a:extLst>
                <a:ext uri="{FF2B5EF4-FFF2-40B4-BE49-F238E27FC236}">
                  <a16:creationId xmlns:a16="http://schemas.microsoft.com/office/drawing/2014/main" id="{9B3B85D5-CA77-9DE8-F4C0-96E29D66A9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70489" y="5619677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4" name="Line 1091">
              <a:extLst>
                <a:ext uri="{FF2B5EF4-FFF2-40B4-BE49-F238E27FC236}">
                  <a16:creationId xmlns:a16="http://schemas.microsoft.com/office/drawing/2014/main" id="{AC472AD0-77E3-31F4-8542-697070D614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70489" y="5619677"/>
              <a:ext cx="1677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5" name="Freeform 1092">
              <a:extLst>
                <a:ext uri="{FF2B5EF4-FFF2-40B4-BE49-F238E27FC236}">
                  <a16:creationId xmlns:a16="http://schemas.microsoft.com/office/drawing/2014/main" id="{BAFF2DF1-A39A-140B-5E71-EADD97AAD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2167" y="5618000"/>
              <a:ext cx="28523" cy="28522"/>
            </a:xfrm>
            <a:custGeom>
              <a:avLst/>
              <a:gdLst>
                <a:gd name="T0" fmla="*/ 40323247 w 17"/>
                <a:gd name="T1" fmla="*/ 0 h 17"/>
                <a:gd name="T2" fmla="*/ 0 w 17"/>
                <a:gd name="T3" fmla="*/ 40321753 h 17"/>
                <a:gd name="T4" fmla="*/ 40323247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6" name="Freeform 1093">
              <a:extLst>
                <a:ext uri="{FF2B5EF4-FFF2-40B4-BE49-F238E27FC236}">
                  <a16:creationId xmlns:a16="http://schemas.microsoft.com/office/drawing/2014/main" id="{9732A9B7-1494-8B1D-89BA-43D86CFF4E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8811" y="5619677"/>
              <a:ext cx="28523" cy="28523"/>
            </a:xfrm>
            <a:custGeom>
              <a:avLst/>
              <a:gdLst>
                <a:gd name="T0" fmla="*/ 40323247 w 17"/>
                <a:gd name="T1" fmla="*/ 10080812 h 17"/>
                <a:gd name="T2" fmla="*/ 30242435 w 17"/>
                <a:gd name="T3" fmla="*/ 30242435 h 17"/>
                <a:gd name="T4" fmla="*/ 10080812 w 17"/>
                <a:gd name="T5" fmla="*/ 40323247 h 17"/>
                <a:gd name="T6" fmla="*/ 10080812 w 17"/>
                <a:gd name="T7" fmla="*/ 40323247 h 17"/>
                <a:gd name="T8" fmla="*/ 0 w 17"/>
                <a:gd name="T9" fmla="*/ 40323247 h 17"/>
                <a:gd name="T10" fmla="*/ 0 w 17"/>
                <a:gd name="T11" fmla="*/ 30242435 h 17"/>
                <a:gd name="T12" fmla="*/ 30242435 w 17"/>
                <a:gd name="T13" fmla="*/ 0 h 17"/>
                <a:gd name="T14" fmla="*/ 30242435 w 17"/>
                <a:gd name="T15" fmla="*/ 0 h 17"/>
                <a:gd name="T16" fmla="*/ 40323247 w 17"/>
                <a:gd name="T17" fmla="*/ 10080812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16" y="4"/>
                  </a:moveTo>
                  <a:lnTo>
                    <a:pt x="12" y="12"/>
                  </a:lnTo>
                  <a:lnTo>
                    <a:pt x="4" y="16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16" y="4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7" name="Line 1094">
              <a:extLst>
                <a:ext uri="{FF2B5EF4-FFF2-40B4-BE49-F238E27FC236}">
                  <a16:creationId xmlns:a16="http://schemas.microsoft.com/office/drawing/2014/main" id="{CF5401CC-40D0-90EC-B338-A8C5B65BEF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75522" y="5612966"/>
              <a:ext cx="1678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8" name="Freeform 1095">
              <a:extLst>
                <a:ext uri="{FF2B5EF4-FFF2-40B4-BE49-F238E27FC236}">
                  <a16:creationId xmlns:a16="http://schemas.microsoft.com/office/drawing/2014/main" id="{1820AC8A-F948-83E1-7A6E-4CE5856408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5522" y="5611289"/>
              <a:ext cx="28523" cy="28522"/>
            </a:xfrm>
            <a:custGeom>
              <a:avLst/>
              <a:gdLst>
                <a:gd name="T0" fmla="*/ 0 w 17"/>
                <a:gd name="T1" fmla="*/ 40321753 h 17"/>
                <a:gd name="T2" fmla="*/ 0 w 17"/>
                <a:gd name="T3" fmla="*/ 40321753 h 17"/>
                <a:gd name="T4" fmla="*/ 40323247 w 17"/>
                <a:gd name="T5" fmla="*/ 0 h 17"/>
                <a:gd name="T6" fmla="*/ 40323247 w 17"/>
                <a:gd name="T7" fmla="*/ 40321753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9" name="Line 1096">
              <a:extLst>
                <a:ext uri="{FF2B5EF4-FFF2-40B4-BE49-F238E27FC236}">
                  <a16:creationId xmlns:a16="http://schemas.microsoft.com/office/drawing/2014/main" id="{DBEDD410-2F0E-3256-41CD-C74AB3A633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78878" y="5609611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0" name="Freeform 1097">
              <a:extLst>
                <a:ext uri="{FF2B5EF4-FFF2-40B4-BE49-F238E27FC236}">
                  <a16:creationId xmlns:a16="http://schemas.microsoft.com/office/drawing/2014/main" id="{D2433530-62CA-4882-F7EB-372A8C3AA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7201" y="5609611"/>
              <a:ext cx="28522" cy="28523"/>
            </a:xfrm>
            <a:custGeom>
              <a:avLst/>
              <a:gdLst>
                <a:gd name="T0" fmla="*/ 40321753 w 17"/>
                <a:gd name="T1" fmla="*/ 40323247 h 17"/>
                <a:gd name="T2" fmla="*/ 0 w 17"/>
                <a:gd name="T3" fmla="*/ 40323247 h 17"/>
                <a:gd name="T4" fmla="*/ 40321753 w 17"/>
                <a:gd name="T5" fmla="*/ 0 h 17"/>
                <a:gd name="T6" fmla="*/ 40321753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1" name="Line 1098">
              <a:extLst>
                <a:ext uri="{FF2B5EF4-FFF2-40B4-BE49-F238E27FC236}">
                  <a16:creationId xmlns:a16="http://schemas.microsoft.com/office/drawing/2014/main" id="{1A612C07-6370-F174-D234-C566FCD814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78878" y="5609611"/>
              <a:ext cx="1678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2" name="Freeform 1099">
              <a:extLst>
                <a:ext uri="{FF2B5EF4-FFF2-40B4-BE49-F238E27FC236}">
                  <a16:creationId xmlns:a16="http://schemas.microsoft.com/office/drawing/2014/main" id="{355F1A3C-E8E9-6F21-4CDA-921025F96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8878" y="5609611"/>
              <a:ext cx="28523" cy="28523"/>
            </a:xfrm>
            <a:custGeom>
              <a:avLst/>
              <a:gdLst>
                <a:gd name="T0" fmla="*/ 0 w 17"/>
                <a:gd name="T1" fmla="*/ 40323247 h 17"/>
                <a:gd name="T2" fmla="*/ 40323247 w 17"/>
                <a:gd name="T3" fmla="*/ 0 h 17"/>
                <a:gd name="T4" fmla="*/ 40323247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16"/>
                  </a:moveTo>
                  <a:lnTo>
                    <a:pt x="16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3" name="Line 1100">
              <a:extLst>
                <a:ext uri="{FF2B5EF4-FFF2-40B4-BE49-F238E27FC236}">
                  <a16:creationId xmlns:a16="http://schemas.microsoft.com/office/drawing/2014/main" id="{AD5BE6D5-B211-2352-35B9-72C1DAF7FD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87267" y="5596188"/>
              <a:ext cx="3356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4" name="Line 1101">
              <a:extLst>
                <a:ext uri="{FF2B5EF4-FFF2-40B4-BE49-F238E27FC236}">
                  <a16:creationId xmlns:a16="http://schemas.microsoft.com/office/drawing/2014/main" id="{811CC3FC-62CC-55B2-0CFF-4F07F7E9D3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87267" y="5594511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5" name="Line 1102">
              <a:extLst>
                <a:ext uri="{FF2B5EF4-FFF2-40B4-BE49-F238E27FC236}">
                  <a16:creationId xmlns:a16="http://schemas.microsoft.com/office/drawing/2014/main" id="{11AB6209-DA99-7002-5A62-8E8B4FD683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87267" y="5594511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6" name="Line 1103">
              <a:extLst>
                <a:ext uri="{FF2B5EF4-FFF2-40B4-BE49-F238E27FC236}">
                  <a16:creationId xmlns:a16="http://schemas.microsoft.com/office/drawing/2014/main" id="{E412CD73-0285-5485-3881-9E27E8DF4A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687267" y="5594511"/>
              <a:ext cx="1677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7" name="Line 1104">
              <a:extLst>
                <a:ext uri="{FF2B5EF4-FFF2-40B4-BE49-F238E27FC236}">
                  <a16:creationId xmlns:a16="http://schemas.microsoft.com/office/drawing/2014/main" id="{D5895E90-D7B2-8E3B-1BE4-BD83A44CDD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688945" y="5594511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8" name="Freeform 1105">
              <a:extLst>
                <a:ext uri="{FF2B5EF4-FFF2-40B4-BE49-F238E27FC236}">
                  <a16:creationId xmlns:a16="http://schemas.microsoft.com/office/drawing/2014/main" id="{5A155523-393F-8611-93FB-54074C073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0556" y="5601222"/>
              <a:ext cx="28522" cy="28522"/>
            </a:xfrm>
            <a:custGeom>
              <a:avLst/>
              <a:gdLst>
                <a:gd name="T0" fmla="*/ 40321753 w 17"/>
                <a:gd name="T1" fmla="*/ 12599754 h 17"/>
                <a:gd name="T2" fmla="*/ 12599754 w 17"/>
                <a:gd name="T3" fmla="*/ 40321753 h 17"/>
                <a:gd name="T4" fmla="*/ 12599754 w 17"/>
                <a:gd name="T5" fmla="*/ 40321753 h 17"/>
                <a:gd name="T6" fmla="*/ 0 w 17"/>
                <a:gd name="T7" fmla="*/ 40321753 h 17"/>
                <a:gd name="T8" fmla="*/ 12599754 w 17"/>
                <a:gd name="T9" fmla="*/ 32760631 h 17"/>
                <a:gd name="T10" fmla="*/ 12599754 w 17"/>
                <a:gd name="T11" fmla="*/ 32760631 h 17"/>
                <a:gd name="T12" fmla="*/ 5040219 w 17"/>
                <a:gd name="T13" fmla="*/ 32760631 h 17"/>
                <a:gd name="T14" fmla="*/ 0 w 17"/>
                <a:gd name="T15" fmla="*/ 20160876 h 17"/>
                <a:gd name="T16" fmla="*/ 5040219 w 17"/>
                <a:gd name="T17" fmla="*/ 25201096 h 17"/>
                <a:gd name="T18" fmla="*/ 25201096 w 17"/>
                <a:gd name="T19" fmla="*/ 12599754 h 17"/>
                <a:gd name="T20" fmla="*/ 20160876 w 17"/>
                <a:gd name="T21" fmla="*/ 12599754 h 17"/>
                <a:gd name="T22" fmla="*/ 12599754 w 17"/>
                <a:gd name="T23" fmla="*/ 12599754 h 17"/>
                <a:gd name="T24" fmla="*/ 12599754 w 17"/>
                <a:gd name="T25" fmla="*/ 12599754 h 17"/>
                <a:gd name="T26" fmla="*/ 5040219 w 17"/>
                <a:gd name="T27" fmla="*/ 0 h 17"/>
                <a:gd name="T28" fmla="*/ 12599754 w 17"/>
                <a:gd name="T29" fmla="*/ 0 h 17"/>
                <a:gd name="T30" fmla="*/ 20160876 w 17"/>
                <a:gd name="T31" fmla="*/ 0 h 17"/>
                <a:gd name="T32" fmla="*/ 20160876 w 17"/>
                <a:gd name="T33" fmla="*/ 12599754 h 17"/>
                <a:gd name="T34" fmla="*/ 25201096 w 17"/>
                <a:gd name="T35" fmla="*/ 12599754 h 17"/>
                <a:gd name="T36" fmla="*/ 32760631 w 17"/>
                <a:gd name="T37" fmla="*/ 0 h 17"/>
                <a:gd name="T38" fmla="*/ 32760631 w 17"/>
                <a:gd name="T39" fmla="*/ 12599754 h 17"/>
                <a:gd name="T40" fmla="*/ 40321753 w 17"/>
                <a:gd name="T41" fmla="*/ 12599754 h 1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7"/>
                <a:gd name="T64" fmla="*/ 0 h 17"/>
                <a:gd name="T65" fmla="*/ 17 w 17"/>
                <a:gd name="T66" fmla="*/ 17 h 1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7" h="17">
                  <a:moveTo>
                    <a:pt x="16" y="5"/>
                  </a:moveTo>
                  <a:lnTo>
                    <a:pt x="5" y="16"/>
                  </a:lnTo>
                  <a:lnTo>
                    <a:pt x="0" y="16"/>
                  </a:lnTo>
                  <a:lnTo>
                    <a:pt x="5" y="13"/>
                  </a:lnTo>
                  <a:lnTo>
                    <a:pt x="2" y="13"/>
                  </a:lnTo>
                  <a:lnTo>
                    <a:pt x="0" y="8"/>
                  </a:lnTo>
                  <a:lnTo>
                    <a:pt x="2" y="10"/>
                  </a:lnTo>
                  <a:lnTo>
                    <a:pt x="10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2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5"/>
                  </a:lnTo>
                  <a:lnTo>
                    <a:pt x="10" y="5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6" y="5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9" name="Freeform 1106">
              <a:extLst>
                <a:ext uri="{FF2B5EF4-FFF2-40B4-BE49-F238E27FC236}">
                  <a16:creationId xmlns:a16="http://schemas.microsoft.com/office/drawing/2014/main" id="{157253CF-E8A9-047F-443F-D6BAF29D57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3110" y="5601222"/>
              <a:ext cx="142612" cy="142612"/>
            </a:xfrm>
            <a:custGeom>
              <a:avLst/>
              <a:gdLst>
                <a:gd name="T0" fmla="*/ 151208815 w 85"/>
                <a:gd name="T1" fmla="*/ 70564114 h 85"/>
                <a:gd name="T2" fmla="*/ 47881998 w 85"/>
                <a:gd name="T3" fmla="*/ 168849049 h 85"/>
                <a:gd name="T4" fmla="*/ 12599941 w 85"/>
                <a:gd name="T5" fmla="*/ 211692341 h 85"/>
                <a:gd name="T6" fmla="*/ 2519353 w 85"/>
                <a:gd name="T7" fmla="*/ 209171400 h 85"/>
                <a:gd name="T8" fmla="*/ 10080588 w 85"/>
                <a:gd name="T9" fmla="*/ 206652047 h 85"/>
                <a:gd name="T10" fmla="*/ 12599941 w 85"/>
                <a:gd name="T11" fmla="*/ 204131106 h 85"/>
                <a:gd name="T12" fmla="*/ 15120881 w 85"/>
                <a:gd name="T13" fmla="*/ 204131106 h 85"/>
                <a:gd name="T14" fmla="*/ 25201469 w 85"/>
                <a:gd name="T15" fmla="*/ 186490871 h 85"/>
                <a:gd name="T16" fmla="*/ 22680528 w 85"/>
                <a:gd name="T17" fmla="*/ 186490871 h 85"/>
                <a:gd name="T18" fmla="*/ 42841704 w 85"/>
                <a:gd name="T19" fmla="*/ 161289402 h 85"/>
                <a:gd name="T20" fmla="*/ 47881998 w 85"/>
                <a:gd name="T21" fmla="*/ 163808756 h 85"/>
                <a:gd name="T22" fmla="*/ 50402938 w 85"/>
                <a:gd name="T23" fmla="*/ 158768462 h 85"/>
                <a:gd name="T24" fmla="*/ 57962585 w 85"/>
                <a:gd name="T25" fmla="*/ 153728168 h 85"/>
                <a:gd name="T26" fmla="*/ 60483526 w 85"/>
                <a:gd name="T27" fmla="*/ 148687874 h 85"/>
                <a:gd name="T28" fmla="*/ 65523820 w 85"/>
                <a:gd name="T29" fmla="*/ 143647580 h 85"/>
                <a:gd name="T30" fmla="*/ 65523820 w 85"/>
                <a:gd name="T31" fmla="*/ 141128227 h 85"/>
                <a:gd name="T32" fmla="*/ 68043173 w 85"/>
                <a:gd name="T33" fmla="*/ 138607286 h 85"/>
                <a:gd name="T34" fmla="*/ 93244642 w 85"/>
                <a:gd name="T35" fmla="*/ 118446111 h 85"/>
                <a:gd name="T36" fmla="*/ 105846170 w 85"/>
                <a:gd name="T37" fmla="*/ 103325230 h 85"/>
                <a:gd name="T38" fmla="*/ 108365523 w 85"/>
                <a:gd name="T39" fmla="*/ 98284936 h 85"/>
                <a:gd name="T40" fmla="*/ 115926758 w 85"/>
                <a:gd name="T41" fmla="*/ 88204348 h 85"/>
                <a:gd name="T42" fmla="*/ 123486405 w 85"/>
                <a:gd name="T43" fmla="*/ 88204348 h 85"/>
                <a:gd name="T44" fmla="*/ 115926758 w 85"/>
                <a:gd name="T45" fmla="*/ 83164054 h 85"/>
                <a:gd name="T46" fmla="*/ 108365523 w 85"/>
                <a:gd name="T47" fmla="*/ 78123761 h 85"/>
                <a:gd name="T48" fmla="*/ 118446111 w 85"/>
                <a:gd name="T49" fmla="*/ 75604407 h 85"/>
                <a:gd name="T50" fmla="*/ 128526699 w 85"/>
                <a:gd name="T51" fmla="*/ 75604407 h 85"/>
                <a:gd name="T52" fmla="*/ 128526699 w 85"/>
                <a:gd name="T53" fmla="*/ 73083467 h 85"/>
                <a:gd name="T54" fmla="*/ 133566993 w 85"/>
                <a:gd name="T55" fmla="*/ 75604407 h 85"/>
                <a:gd name="T56" fmla="*/ 138607286 w 85"/>
                <a:gd name="T57" fmla="*/ 73083467 h 85"/>
                <a:gd name="T58" fmla="*/ 141128227 w 85"/>
                <a:gd name="T59" fmla="*/ 65523820 h 85"/>
                <a:gd name="T60" fmla="*/ 141128227 w 85"/>
                <a:gd name="T61" fmla="*/ 63002879 h 85"/>
                <a:gd name="T62" fmla="*/ 146168521 w 85"/>
                <a:gd name="T63" fmla="*/ 60483526 h 85"/>
                <a:gd name="T64" fmla="*/ 148687874 w 85"/>
                <a:gd name="T65" fmla="*/ 57962585 h 85"/>
                <a:gd name="T66" fmla="*/ 146168521 w 85"/>
                <a:gd name="T67" fmla="*/ 60483526 h 85"/>
                <a:gd name="T68" fmla="*/ 136087933 w 85"/>
                <a:gd name="T69" fmla="*/ 63002879 h 85"/>
                <a:gd name="T70" fmla="*/ 131047639 w 85"/>
                <a:gd name="T71" fmla="*/ 68043173 h 85"/>
                <a:gd name="T72" fmla="*/ 128526699 w 85"/>
                <a:gd name="T73" fmla="*/ 65523820 h 85"/>
                <a:gd name="T74" fmla="*/ 128526699 w 85"/>
                <a:gd name="T75" fmla="*/ 68043173 h 85"/>
                <a:gd name="T76" fmla="*/ 118446111 w 85"/>
                <a:gd name="T77" fmla="*/ 73083467 h 85"/>
                <a:gd name="T78" fmla="*/ 100805876 w 85"/>
                <a:gd name="T79" fmla="*/ 80644701 h 85"/>
                <a:gd name="T80" fmla="*/ 156249109 w 85"/>
                <a:gd name="T81" fmla="*/ 47881998 h 85"/>
                <a:gd name="T82" fmla="*/ 158768462 w 85"/>
                <a:gd name="T83" fmla="*/ 52922291 h 85"/>
                <a:gd name="T84" fmla="*/ 161289402 w 85"/>
                <a:gd name="T85" fmla="*/ 47881998 h 85"/>
                <a:gd name="T86" fmla="*/ 156249109 w 85"/>
                <a:gd name="T87" fmla="*/ 47881998 h 85"/>
                <a:gd name="T88" fmla="*/ 161289402 w 85"/>
                <a:gd name="T89" fmla="*/ 45362644 h 85"/>
                <a:gd name="T90" fmla="*/ 161289402 w 85"/>
                <a:gd name="T91" fmla="*/ 42841704 h 85"/>
                <a:gd name="T92" fmla="*/ 168849049 w 85"/>
                <a:gd name="T93" fmla="*/ 45362644 h 85"/>
                <a:gd name="T94" fmla="*/ 189010225 w 85"/>
                <a:gd name="T95" fmla="*/ 12599941 h 8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5"/>
                <a:gd name="T145" fmla="*/ 0 h 85"/>
                <a:gd name="T146" fmla="*/ 85 w 85"/>
                <a:gd name="T147" fmla="*/ 85 h 8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5" h="85">
                  <a:moveTo>
                    <a:pt x="78" y="0"/>
                  </a:moveTo>
                  <a:lnTo>
                    <a:pt x="84" y="9"/>
                  </a:lnTo>
                  <a:lnTo>
                    <a:pt x="60" y="28"/>
                  </a:lnTo>
                  <a:lnTo>
                    <a:pt x="43" y="43"/>
                  </a:lnTo>
                  <a:lnTo>
                    <a:pt x="21" y="64"/>
                  </a:lnTo>
                  <a:lnTo>
                    <a:pt x="19" y="67"/>
                  </a:lnTo>
                  <a:lnTo>
                    <a:pt x="13" y="74"/>
                  </a:lnTo>
                  <a:lnTo>
                    <a:pt x="6" y="82"/>
                  </a:lnTo>
                  <a:lnTo>
                    <a:pt x="5" y="84"/>
                  </a:lnTo>
                  <a:lnTo>
                    <a:pt x="3" y="84"/>
                  </a:lnTo>
                  <a:lnTo>
                    <a:pt x="2" y="84"/>
                  </a:lnTo>
                  <a:lnTo>
                    <a:pt x="1" y="83"/>
                  </a:lnTo>
                  <a:lnTo>
                    <a:pt x="0" y="82"/>
                  </a:lnTo>
                  <a:lnTo>
                    <a:pt x="3" y="81"/>
                  </a:lnTo>
                  <a:lnTo>
                    <a:pt x="4" y="82"/>
                  </a:lnTo>
                  <a:lnTo>
                    <a:pt x="3" y="80"/>
                  </a:lnTo>
                  <a:lnTo>
                    <a:pt x="5" y="82"/>
                  </a:lnTo>
                  <a:lnTo>
                    <a:pt x="5" y="81"/>
                  </a:lnTo>
                  <a:lnTo>
                    <a:pt x="4" y="81"/>
                  </a:lnTo>
                  <a:lnTo>
                    <a:pt x="4" y="80"/>
                  </a:lnTo>
                  <a:lnTo>
                    <a:pt x="6" y="81"/>
                  </a:lnTo>
                  <a:lnTo>
                    <a:pt x="5" y="80"/>
                  </a:lnTo>
                  <a:lnTo>
                    <a:pt x="11" y="73"/>
                  </a:lnTo>
                  <a:lnTo>
                    <a:pt x="10" y="74"/>
                  </a:lnTo>
                  <a:lnTo>
                    <a:pt x="8" y="75"/>
                  </a:lnTo>
                  <a:lnTo>
                    <a:pt x="8" y="74"/>
                  </a:lnTo>
                  <a:lnTo>
                    <a:pt x="9" y="74"/>
                  </a:lnTo>
                  <a:lnTo>
                    <a:pt x="15" y="69"/>
                  </a:lnTo>
                  <a:lnTo>
                    <a:pt x="16" y="68"/>
                  </a:lnTo>
                  <a:lnTo>
                    <a:pt x="17" y="64"/>
                  </a:lnTo>
                  <a:lnTo>
                    <a:pt x="18" y="64"/>
                  </a:lnTo>
                  <a:lnTo>
                    <a:pt x="18" y="65"/>
                  </a:lnTo>
                  <a:lnTo>
                    <a:pt x="19" y="65"/>
                  </a:lnTo>
                  <a:lnTo>
                    <a:pt x="18" y="64"/>
                  </a:lnTo>
                  <a:lnTo>
                    <a:pt x="19" y="63"/>
                  </a:lnTo>
                  <a:lnTo>
                    <a:pt x="20" y="63"/>
                  </a:lnTo>
                  <a:lnTo>
                    <a:pt x="20" y="61"/>
                  </a:lnTo>
                  <a:lnTo>
                    <a:pt x="22" y="61"/>
                  </a:lnTo>
                  <a:lnTo>
                    <a:pt x="23" y="61"/>
                  </a:lnTo>
                  <a:lnTo>
                    <a:pt x="22" y="60"/>
                  </a:lnTo>
                  <a:lnTo>
                    <a:pt x="23" y="61"/>
                  </a:lnTo>
                  <a:lnTo>
                    <a:pt x="24" y="59"/>
                  </a:lnTo>
                  <a:lnTo>
                    <a:pt x="25" y="57"/>
                  </a:lnTo>
                  <a:lnTo>
                    <a:pt x="26" y="57"/>
                  </a:lnTo>
                  <a:lnTo>
                    <a:pt x="26" y="56"/>
                  </a:lnTo>
                  <a:lnTo>
                    <a:pt x="26" y="57"/>
                  </a:lnTo>
                  <a:lnTo>
                    <a:pt x="26" y="56"/>
                  </a:lnTo>
                  <a:lnTo>
                    <a:pt x="27" y="56"/>
                  </a:lnTo>
                  <a:lnTo>
                    <a:pt x="28" y="57"/>
                  </a:lnTo>
                  <a:lnTo>
                    <a:pt x="27" y="55"/>
                  </a:lnTo>
                  <a:lnTo>
                    <a:pt x="29" y="54"/>
                  </a:lnTo>
                  <a:lnTo>
                    <a:pt x="33" y="50"/>
                  </a:lnTo>
                  <a:lnTo>
                    <a:pt x="37" y="47"/>
                  </a:lnTo>
                  <a:lnTo>
                    <a:pt x="38" y="44"/>
                  </a:lnTo>
                  <a:lnTo>
                    <a:pt x="40" y="43"/>
                  </a:lnTo>
                  <a:lnTo>
                    <a:pt x="42" y="41"/>
                  </a:lnTo>
                  <a:lnTo>
                    <a:pt x="41" y="39"/>
                  </a:lnTo>
                  <a:lnTo>
                    <a:pt x="43" y="39"/>
                  </a:lnTo>
                  <a:lnTo>
                    <a:pt x="45" y="36"/>
                  </a:lnTo>
                  <a:lnTo>
                    <a:pt x="46" y="36"/>
                  </a:lnTo>
                  <a:lnTo>
                    <a:pt x="46" y="35"/>
                  </a:lnTo>
                  <a:lnTo>
                    <a:pt x="47" y="35"/>
                  </a:lnTo>
                  <a:lnTo>
                    <a:pt x="47" y="36"/>
                  </a:lnTo>
                  <a:lnTo>
                    <a:pt x="49" y="35"/>
                  </a:lnTo>
                  <a:lnTo>
                    <a:pt x="48" y="33"/>
                  </a:lnTo>
                  <a:lnTo>
                    <a:pt x="47" y="32"/>
                  </a:lnTo>
                  <a:lnTo>
                    <a:pt x="46" y="33"/>
                  </a:lnTo>
                  <a:lnTo>
                    <a:pt x="45" y="33"/>
                  </a:lnTo>
                  <a:lnTo>
                    <a:pt x="44" y="33"/>
                  </a:lnTo>
                  <a:lnTo>
                    <a:pt x="43" y="31"/>
                  </a:lnTo>
                  <a:lnTo>
                    <a:pt x="46" y="30"/>
                  </a:lnTo>
                  <a:lnTo>
                    <a:pt x="47" y="30"/>
                  </a:lnTo>
                  <a:lnTo>
                    <a:pt x="48" y="31"/>
                  </a:lnTo>
                  <a:lnTo>
                    <a:pt x="49" y="32"/>
                  </a:lnTo>
                  <a:lnTo>
                    <a:pt x="51" y="30"/>
                  </a:lnTo>
                  <a:lnTo>
                    <a:pt x="49" y="30"/>
                  </a:lnTo>
                  <a:lnTo>
                    <a:pt x="49" y="29"/>
                  </a:lnTo>
                  <a:lnTo>
                    <a:pt x="51" y="29"/>
                  </a:lnTo>
                  <a:lnTo>
                    <a:pt x="52" y="29"/>
                  </a:lnTo>
                  <a:lnTo>
                    <a:pt x="53" y="30"/>
                  </a:lnTo>
                  <a:lnTo>
                    <a:pt x="54" y="29"/>
                  </a:lnTo>
                  <a:lnTo>
                    <a:pt x="54" y="28"/>
                  </a:lnTo>
                  <a:lnTo>
                    <a:pt x="55" y="29"/>
                  </a:lnTo>
                  <a:lnTo>
                    <a:pt x="55" y="27"/>
                  </a:lnTo>
                  <a:lnTo>
                    <a:pt x="56" y="27"/>
                  </a:lnTo>
                  <a:lnTo>
                    <a:pt x="56" y="26"/>
                  </a:lnTo>
                  <a:lnTo>
                    <a:pt x="57" y="27"/>
                  </a:lnTo>
                  <a:lnTo>
                    <a:pt x="57" y="26"/>
                  </a:lnTo>
                  <a:lnTo>
                    <a:pt x="56" y="25"/>
                  </a:lnTo>
                  <a:lnTo>
                    <a:pt x="58" y="24"/>
                  </a:lnTo>
                  <a:lnTo>
                    <a:pt x="59" y="24"/>
                  </a:lnTo>
                  <a:lnTo>
                    <a:pt x="59" y="23"/>
                  </a:lnTo>
                  <a:lnTo>
                    <a:pt x="60" y="23"/>
                  </a:lnTo>
                  <a:lnTo>
                    <a:pt x="60" y="22"/>
                  </a:lnTo>
                  <a:lnTo>
                    <a:pt x="58" y="24"/>
                  </a:lnTo>
                  <a:lnTo>
                    <a:pt x="58" y="23"/>
                  </a:lnTo>
                  <a:lnTo>
                    <a:pt x="58" y="24"/>
                  </a:lnTo>
                  <a:lnTo>
                    <a:pt x="54" y="25"/>
                  </a:lnTo>
                  <a:lnTo>
                    <a:pt x="53" y="25"/>
                  </a:lnTo>
                  <a:lnTo>
                    <a:pt x="52" y="27"/>
                  </a:lnTo>
                  <a:lnTo>
                    <a:pt x="52" y="28"/>
                  </a:lnTo>
                  <a:lnTo>
                    <a:pt x="51" y="27"/>
                  </a:lnTo>
                  <a:lnTo>
                    <a:pt x="51" y="26"/>
                  </a:lnTo>
                  <a:lnTo>
                    <a:pt x="51" y="27"/>
                  </a:lnTo>
                  <a:lnTo>
                    <a:pt x="48" y="28"/>
                  </a:lnTo>
                  <a:lnTo>
                    <a:pt x="47" y="29"/>
                  </a:lnTo>
                  <a:lnTo>
                    <a:pt x="44" y="30"/>
                  </a:lnTo>
                  <a:lnTo>
                    <a:pt x="41" y="31"/>
                  </a:lnTo>
                  <a:lnTo>
                    <a:pt x="40" y="32"/>
                  </a:lnTo>
                  <a:lnTo>
                    <a:pt x="41" y="30"/>
                  </a:lnTo>
                  <a:lnTo>
                    <a:pt x="46" y="27"/>
                  </a:lnTo>
                  <a:lnTo>
                    <a:pt x="62" y="19"/>
                  </a:lnTo>
                  <a:lnTo>
                    <a:pt x="62" y="20"/>
                  </a:lnTo>
                  <a:lnTo>
                    <a:pt x="64" y="20"/>
                  </a:lnTo>
                  <a:lnTo>
                    <a:pt x="63" y="21"/>
                  </a:lnTo>
                  <a:lnTo>
                    <a:pt x="64" y="20"/>
                  </a:lnTo>
                  <a:lnTo>
                    <a:pt x="66" y="20"/>
                  </a:lnTo>
                  <a:lnTo>
                    <a:pt x="64" y="19"/>
                  </a:lnTo>
                  <a:lnTo>
                    <a:pt x="64" y="20"/>
                  </a:lnTo>
                  <a:lnTo>
                    <a:pt x="63" y="20"/>
                  </a:lnTo>
                  <a:lnTo>
                    <a:pt x="62" y="19"/>
                  </a:lnTo>
                  <a:lnTo>
                    <a:pt x="63" y="19"/>
                  </a:lnTo>
                  <a:lnTo>
                    <a:pt x="63" y="18"/>
                  </a:lnTo>
                  <a:lnTo>
                    <a:pt x="64" y="18"/>
                  </a:lnTo>
                  <a:lnTo>
                    <a:pt x="64" y="17"/>
                  </a:lnTo>
                  <a:lnTo>
                    <a:pt x="65" y="16"/>
                  </a:lnTo>
                  <a:lnTo>
                    <a:pt x="66" y="19"/>
                  </a:lnTo>
                  <a:lnTo>
                    <a:pt x="67" y="18"/>
                  </a:lnTo>
                  <a:lnTo>
                    <a:pt x="66" y="18"/>
                  </a:lnTo>
                  <a:lnTo>
                    <a:pt x="65" y="15"/>
                  </a:lnTo>
                  <a:lnTo>
                    <a:pt x="75" y="5"/>
                  </a:lnTo>
                  <a:lnTo>
                    <a:pt x="78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0" name="Freeform 1107">
              <a:extLst>
                <a:ext uri="{FF2B5EF4-FFF2-40B4-BE49-F238E27FC236}">
                  <a16:creationId xmlns:a16="http://schemas.microsoft.com/office/drawing/2014/main" id="{43CA1E4B-DD13-CD37-AD59-5F4E5035536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7475" y="5802558"/>
              <a:ext cx="28523" cy="1677"/>
            </a:xfrm>
            <a:custGeom>
              <a:avLst/>
              <a:gdLst>
                <a:gd name="T0" fmla="*/ 40323247 w 17"/>
                <a:gd name="T1" fmla="*/ 0 h 1"/>
                <a:gd name="T2" fmla="*/ 0 w 17"/>
                <a:gd name="T3" fmla="*/ 0 h 1"/>
                <a:gd name="T4" fmla="*/ 0 w 17"/>
                <a:gd name="T5" fmla="*/ 0 h 1"/>
                <a:gd name="T6" fmla="*/ 40323247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1" name="Line 1108">
              <a:extLst>
                <a:ext uri="{FF2B5EF4-FFF2-40B4-BE49-F238E27FC236}">
                  <a16:creationId xmlns:a16="http://schemas.microsoft.com/office/drawing/2014/main" id="{4F9A4689-5106-E3DE-A7D2-0B76537B0B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77542" y="5804235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2" name="Freeform 1109">
              <a:extLst>
                <a:ext uri="{FF2B5EF4-FFF2-40B4-BE49-F238E27FC236}">
                  <a16:creationId xmlns:a16="http://schemas.microsoft.com/office/drawing/2014/main" id="{8551E2C5-E13A-81E2-50EA-902B1E0C67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7542" y="5802558"/>
              <a:ext cx="28523" cy="28522"/>
            </a:xfrm>
            <a:custGeom>
              <a:avLst/>
              <a:gdLst>
                <a:gd name="T0" fmla="*/ 0 w 17"/>
                <a:gd name="T1" fmla="*/ 40321753 h 17"/>
                <a:gd name="T2" fmla="*/ 40323247 w 17"/>
                <a:gd name="T3" fmla="*/ 0 h 17"/>
                <a:gd name="T4" fmla="*/ 40323247 w 17"/>
                <a:gd name="T5" fmla="*/ 40321753 h 17"/>
                <a:gd name="T6" fmla="*/ 0 w 17"/>
                <a:gd name="T7" fmla="*/ 40321753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3" name="Line 1110">
              <a:extLst>
                <a:ext uri="{FF2B5EF4-FFF2-40B4-BE49-F238E27FC236}">
                  <a16:creationId xmlns:a16="http://schemas.microsoft.com/office/drawing/2014/main" id="{83D2896A-9FED-CEAE-CA32-9E22003F96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97676" y="5812625"/>
              <a:ext cx="1678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4" name="Line 1111">
              <a:extLst>
                <a:ext uri="{FF2B5EF4-FFF2-40B4-BE49-F238E27FC236}">
                  <a16:creationId xmlns:a16="http://schemas.microsoft.com/office/drawing/2014/main" id="{93BAA000-D1BC-9ED0-4CA1-8B29C0199F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97676" y="5812625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5" name="Freeform 1112">
              <a:extLst>
                <a:ext uri="{FF2B5EF4-FFF2-40B4-BE49-F238E27FC236}">
                  <a16:creationId xmlns:a16="http://schemas.microsoft.com/office/drawing/2014/main" id="{16492927-D547-0F63-703B-0B57F03406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7676" y="5807591"/>
              <a:ext cx="28523" cy="28523"/>
            </a:xfrm>
            <a:custGeom>
              <a:avLst/>
              <a:gdLst>
                <a:gd name="T0" fmla="*/ 0 w 17"/>
                <a:gd name="T1" fmla="*/ 40323247 h 17"/>
                <a:gd name="T2" fmla="*/ 12601808 w 17"/>
                <a:gd name="T3" fmla="*/ 12601808 h 17"/>
                <a:gd name="T4" fmla="*/ 40323247 w 17"/>
                <a:gd name="T5" fmla="*/ 0 h 17"/>
                <a:gd name="T6" fmla="*/ 40323247 w 17"/>
                <a:gd name="T7" fmla="*/ 0 h 17"/>
                <a:gd name="T8" fmla="*/ 40323247 w 17"/>
                <a:gd name="T9" fmla="*/ 0 h 17"/>
                <a:gd name="T10" fmla="*/ 12601808 w 17"/>
                <a:gd name="T11" fmla="*/ 40323247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16"/>
                  </a:moveTo>
                  <a:lnTo>
                    <a:pt x="5" y="5"/>
                  </a:lnTo>
                  <a:lnTo>
                    <a:pt x="16" y="0"/>
                  </a:lnTo>
                  <a:lnTo>
                    <a:pt x="5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6" name="Line 1113">
              <a:extLst>
                <a:ext uri="{FF2B5EF4-FFF2-40B4-BE49-F238E27FC236}">
                  <a16:creationId xmlns:a16="http://schemas.microsoft.com/office/drawing/2014/main" id="{B9D82D97-3312-72BA-9439-3B4C0592A3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99354" y="5812625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7" name="Freeform 1114">
              <a:extLst>
                <a:ext uri="{FF2B5EF4-FFF2-40B4-BE49-F238E27FC236}">
                  <a16:creationId xmlns:a16="http://schemas.microsoft.com/office/drawing/2014/main" id="{4750B9FE-35BB-5557-34DF-F63603C2B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9354" y="5809269"/>
              <a:ext cx="28522" cy="28522"/>
            </a:xfrm>
            <a:custGeom>
              <a:avLst/>
              <a:gdLst>
                <a:gd name="T0" fmla="*/ 0 w 17"/>
                <a:gd name="T1" fmla="*/ 25201096 h 17"/>
                <a:gd name="T2" fmla="*/ 10080438 w 17"/>
                <a:gd name="T3" fmla="*/ 0 h 17"/>
                <a:gd name="T4" fmla="*/ 30241315 w 17"/>
                <a:gd name="T5" fmla="*/ 0 h 17"/>
                <a:gd name="T6" fmla="*/ 40321753 w 17"/>
                <a:gd name="T7" fmla="*/ 25201096 h 17"/>
                <a:gd name="T8" fmla="*/ 30241315 w 17"/>
                <a:gd name="T9" fmla="*/ 40321753 h 17"/>
                <a:gd name="T10" fmla="*/ 30241315 w 17"/>
                <a:gd name="T11" fmla="*/ 40321753 h 17"/>
                <a:gd name="T12" fmla="*/ 20160876 w 17"/>
                <a:gd name="T13" fmla="*/ 25201096 h 17"/>
                <a:gd name="T14" fmla="*/ 20160876 w 17"/>
                <a:gd name="T15" fmla="*/ 40321753 h 17"/>
                <a:gd name="T16" fmla="*/ 10080438 w 17"/>
                <a:gd name="T17" fmla="*/ 25201096 h 17"/>
                <a:gd name="T18" fmla="*/ 10080438 w 17"/>
                <a:gd name="T19" fmla="*/ 25201096 h 17"/>
                <a:gd name="T20" fmla="*/ 0 w 17"/>
                <a:gd name="T21" fmla="*/ 25201096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"/>
                <a:gd name="T34" fmla="*/ 0 h 17"/>
                <a:gd name="T35" fmla="*/ 17 w 17"/>
                <a:gd name="T36" fmla="*/ 17 h 1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" h="17">
                  <a:moveTo>
                    <a:pt x="0" y="10"/>
                  </a:moveTo>
                  <a:lnTo>
                    <a:pt x="4" y="0"/>
                  </a:lnTo>
                  <a:lnTo>
                    <a:pt x="12" y="0"/>
                  </a:lnTo>
                  <a:lnTo>
                    <a:pt x="16" y="10"/>
                  </a:lnTo>
                  <a:lnTo>
                    <a:pt x="12" y="16"/>
                  </a:lnTo>
                  <a:lnTo>
                    <a:pt x="8" y="10"/>
                  </a:lnTo>
                  <a:lnTo>
                    <a:pt x="8" y="16"/>
                  </a:lnTo>
                  <a:lnTo>
                    <a:pt x="4" y="10"/>
                  </a:lnTo>
                  <a:lnTo>
                    <a:pt x="0" y="1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8" name="Line 1115">
              <a:extLst>
                <a:ext uri="{FF2B5EF4-FFF2-40B4-BE49-F238E27FC236}">
                  <a16:creationId xmlns:a16="http://schemas.microsoft.com/office/drawing/2014/main" id="{A50DCDB5-BF2D-A764-0837-5EEBFDE69A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9707369" y="3039224"/>
              <a:ext cx="6711" cy="184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9" name="Freeform 1116">
              <a:extLst>
                <a:ext uri="{FF2B5EF4-FFF2-40B4-BE49-F238E27FC236}">
                  <a16:creationId xmlns:a16="http://schemas.microsoft.com/office/drawing/2014/main" id="{CB681F4F-F23D-F141-52F5-E016186A8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8178" y="3039224"/>
              <a:ext cx="409383" cy="394283"/>
            </a:xfrm>
            <a:custGeom>
              <a:avLst/>
              <a:gdLst>
                <a:gd name="T0" fmla="*/ 304939700 w 244"/>
                <a:gd name="T1" fmla="*/ 181451493 h 235"/>
                <a:gd name="T2" fmla="*/ 347781563 w 244"/>
                <a:gd name="T3" fmla="*/ 241935324 h 235"/>
                <a:gd name="T4" fmla="*/ 393144375 w 244"/>
                <a:gd name="T5" fmla="*/ 259577235 h 235"/>
                <a:gd name="T6" fmla="*/ 428426563 w 244"/>
                <a:gd name="T7" fmla="*/ 282257878 h 235"/>
                <a:gd name="T8" fmla="*/ 453628125 w 244"/>
                <a:gd name="T9" fmla="*/ 299899789 h 235"/>
                <a:gd name="T10" fmla="*/ 466229700 w 244"/>
                <a:gd name="T11" fmla="*/ 332661071 h 235"/>
                <a:gd name="T12" fmla="*/ 476310325 w 244"/>
                <a:gd name="T13" fmla="*/ 350302982 h 235"/>
                <a:gd name="T14" fmla="*/ 463708750 w 244"/>
                <a:gd name="T15" fmla="*/ 380544898 h 235"/>
                <a:gd name="T16" fmla="*/ 473789375 w 244"/>
                <a:gd name="T17" fmla="*/ 380544898 h 235"/>
                <a:gd name="T18" fmla="*/ 506552200 w 244"/>
                <a:gd name="T19" fmla="*/ 403225540 h 235"/>
                <a:gd name="T20" fmla="*/ 544353750 w 244"/>
                <a:gd name="T21" fmla="*/ 458669052 h 235"/>
                <a:gd name="T22" fmla="*/ 572076263 w 244"/>
                <a:gd name="T23" fmla="*/ 493951287 h 235"/>
                <a:gd name="T24" fmla="*/ 569555313 w 244"/>
                <a:gd name="T25" fmla="*/ 536794794 h 235"/>
                <a:gd name="T26" fmla="*/ 521673138 w 244"/>
                <a:gd name="T27" fmla="*/ 524193203 h 235"/>
                <a:gd name="T28" fmla="*/ 451108763 w 244"/>
                <a:gd name="T29" fmla="*/ 488910968 h 235"/>
                <a:gd name="T30" fmla="*/ 403225000 w 244"/>
                <a:gd name="T31" fmla="*/ 471270644 h 235"/>
                <a:gd name="T32" fmla="*/ 375504075 w 244"/>
                <a:gd name="T33" fmla="*/ 456149686 h 235"/>
                <a:gd name="T34" fmla="*/ 345262200 w 244"/>
                <a:gd name="T35" fmla="*/ 463709371 h 235"/>
                <a:gd name="T36" fmla="*/ 304939700 w 244"/>
                <a:gd name="T37" fmla="*/ 415827132 h 235"/>
                <a:gd name="T38" fmla="*/ 304939700 w 244"/>
                <a:gd name="T39" fmla="*/ 385585217 h 235"/>
                <a:gd name="T40" fmla="*/ 302418750 w 244"/>
                <a:gd name="T41" fmla="*/ 405746494 h 235"/>
                <a:gd name="T42" fmla="*/ 231854375 w 244"/>
                <a:gd name="T43" fmla="*/ 362902986 h 235"/>
                <a:gd name="T44" fmla="*/ 204133450 w 244"/>
                <a:gd name="T45" fmla="*/ 342741709 h 235"/>
                <a:gd name="T46" fmla="*/ 186491563 w 244"/>
                <a:gd name="T47" fmla="*/ 360383621 h 235"/>
                <a:gd name="T48" fmla="*/ 168851263 w 244"/>
                <a:gd name="T49" fmla="*/ 315020747 h 235"/>
                <a:gd name="T50" fmla="*/ 136088438 w 244"/>
                <a:gd name="T51" fmla="*/ 315020747 h 235"/>
                <a:gd name="T52" fmla="*/ 141128750 w 244"/>
                <a:gd name="T53" fmla="*/ 294859470 h 235"/>
                <a:gd name="T54" fmla="*/ 120967500 w 244"/>
                <a:gd name="T55" fmla="*/ 287298198 h 235"/>
                <a:gd name="T56" fmla="*/ 123488450 w 244"/>
                <a:gd name="T57" fmla="*/ 302419155 h 235"/>
                <a:gd name="T58" fmla="*/ 148690013 w 244"/>
                <a:gd name="T59" fmla="*/ 332661071 h 235"/>
                <a:gd name="T60" fmla="*/ 173891575 w 244"/>
                <a:gd name="T61" fmla="*/ 322580432 h 235"/>
                <a:gd name="T62" fmla="*/ 176410938 w 244"/>
                <a:gd name="T63" fmla="*/ 362902986 h 235"/>
                <a:gd name="T64" fmla="*/ 194052825 w 244"/>
                <a:gd name="T65" fmla="*/ 372983625 h 235"/>
                <a:gd name="T66" fmla="*/ 201612500 w 244"/>
                <a:gd name="T67" fmla="*/ 375504578 h 235"/>
                <a:gd name="T68" fmla="*/ 234375325 w 244"/>
                <a:gd name="T69" fmla="*/ 408265860 h 235"/>
                <a:gd name="T70" fmla="*/ 269657513 w 244"/>
                <a:gd name="T71" fmla="*/ 438507775 h 235"/>
                <a:gd name="T72" fmla="*/ 302418750 w 244"/>
                <a:gd name="T73" fmla="*/ 473790010 h 235"/>
                <a:gd name="T74" fmla="*/ 332660625 w 244"/>
                <a:gd name="T75" fmla="*/ 501512560 h 235"/>
                <a:gd name="T76" fmla="*/ 378023438 w 244"/>
                <a:gd name="T77" fmla="*/ 498991606 h 235"/>
                <a:gd name="T78" fmla="*/ 405745950 w 244"/>
                <a:gd name="T79" fmla="*/ 531754475 h 235"/>
                <a:gd name="T80" fmla="*/ 415826575 w 244"/>
                <a:gd name="T81" fmla="*/ 567036710 h 235"/>
                <a:gd name="T82" fmla="*/ 347781563 w 244"/>
                <a:gd name="T83" fmla="*/ 569556076 h 235"/>
                <a:gd name="T84" fmla="*/ 312499375 w 244"/>
                <a:gd name="T85" fmla="*/ 577117348 h 235"/>
                <a:gd name="T86" fmla="*/ 289818763 w 244"/>
                <a:gd name="T87" fmla="*/ 577117348 h 235"/>
                <a:gd name="T88" fmla="*/ 279738138 w 244"/>
                <a:gd name="T89" fmla="*/ 567036710 h 235"/>
                <a:gd name="T90" fmla="*/ 264617200 w 244"/>
                <a:gd name="T91" fmla="*/ 531754475 h 235"/>
                <a:gd name="T92" fmla="*/ 249496263 w 244"/>
                <a:gd name="T93" fmla="*/ 519152883 h 235"/>
                <a:gd name="T94" fmla="*/ 272176875 w 244"/>
                <a:gd name="T95" fmla="*/ 561996391 h 235"/>
                <a:gd name="T96" fmla="*/ 267136563 w 244"/>
                <a:gd name="T97" fmla="*/ 569556076 h 235"/>
                <a:gd name="T98" fmla="*/ 257055938 w 244"/>
                <a:gd name="T99" fmla="*/ 587197987 h 235"/>
                <a:gd name="T100" fmla="*/ 229335013 w 244"/>
                <a:gd name="T101" fmla="*/ 582157668 h 235"/>
                <a:gd name="T102" fmla="*/ 201612500 w 244"/>
                <a:gd name="T103" fmla="*/ 564515757 h 235"/>
                <a:gd name="T104" fmla="*/ 176410938 w 244"/>
                <a:gd name="T105" fmla="*/ 539314160 h 235"/>
                <a:gd name="T106" fmla="*/ 171370625 w 244"/>
                <a:gd name="T107" fmla="*/ 559475437 h 235"/>
                <a:gd name="T108" fmla="*/ 136088438 w 244"/>
                <a:gd name="T109" fmla="*/ 572077029 h 235"/>
                <a:gd name="T110" fmla="*/ 52924075 w 244"/>
                <a:gd name="T111" fmla="*/ 549394799 h 235"/>
                <a:gd name="T112" fmla="*/ 22682200 w 244"/>
                <a:gd name="T113" fmla="*/ 241935324 h 235"/>
                <a:gd name="T114" fmla="*/ 25201563 w 244"/>
                <a:gd name="T115" fmla="*/ 128528935 h 23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44"/>
                <a:gd name="T175" fmla="*/ 0 h 235"/>
                <a:gd name="T176" fmla="*/ 244 w 244"/>
                <a:gd name="T177" fmla="*/ 235 h 23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44" h="235">
                  <a:moveTo>
                    <a:pt x="81" y="11"/>
                  </a:moveTo>
                  <a:lnTo>
                    <a:pt x="111" y="59"/>
                  </a:lnTo>
                  <a:lnTo>
                    <a:pt x="112" y="59"/>
                  </a:lnTo>
                  <a:lnTo>
                    <a:pt x="114" y="62"/>
                  </a:lnTo>
                  <a:lnTo>
                    <a:pt x="115" y="62"/>
                  </a:lnTo>
                  <a:lnTo>
                    <a:pt x="115" y="63"/>
                  </a:lnTo>
                  <a:lnTo>
                    <a:pt x="114" y="66"/>
                  </a:lnTo>
                  <a:lnTo>
                    <a:pt x="116" y="66"/>
                  </a:lnTo>
                  <a:lnTo>
                    <a:pt x="117" y="69"/>
                  </a:lnTo>
                  <a:lnTo>
                    <a:pt x="118" y="71"/>
                  </a:lnTo>
                  <a:lnTo>
                    <a:pt x="120" y="71"/>
                  </a:lnTo>
                  <a:lnTo>
                    <a:pt x="121" y="72"/>
                  </a:lnTo>
                  <a:lnTo>
                    <a:pt x="121" y="74"/>
                  </a:lnTo>
                  <a:lnTo>
                    <a:pt x="124" y="78"/>
                  </a:lnTo>
                  <a:lnTo>
                    <a:pt x="125" y="78"/>
                  </a:lnTo>
                  <a:lnTo>
                    <a:pt x="126" y="78"/>
                  </a:lnTo>
                  <a:lnTo>
                    <a:pt x="127" y="79"/>
                  </a:lnTo>
                  <a:lnTo>
                    <a:pt x="127" y="80"/>
                  </a:lnTo>
                  <a:lnTo>
                    <a:pt x="126" y="83"/>
                  </a:lnTo>
                  <a:lnTo>
                    <a:pt x="128" y="91"/>
                  </a:lnTo>
                  <a:lnTo>
                    <a:pt x="132" y="94"/>
                  </a:lnTo>
                  <a:lnTo>
                    <a:pt x="135" y="95"/>
                  </a:lnTo>
                  <a:lnTo>
                    <a:pt x="137" y="95"/>
                  </a:lnTo>
                  <a:lnTo>
                    <a:pt x="138" y="96"/>
                  </a:lnTo>
                  <a:lnTo>
                    <a:pt x="140" y="96"/>
                  </a:lnTo>
                  <a:lnTo>
                    <a:pt x="142" y="96"/>
                  </a:lnTo>
                  <a:lnTo>
                    <a:pt x="143" y="97"/>
                  </a:lnTo>
                  <a:lnTo>
                    <a:pt x="144" y="97"/>
                  </a:lnTo>
                  <a:lnTo>
                    <a:pt x="147" y="100"/>
                  </a:lnTo>
                  <a:lnTo>
                    <a:pt x="147" y="102"/>
                  </a:lnTo>
                  <a:lnTo>
                    <a:pt x="148" y="103"/>
                  </a:lnTo>
                  <a:lnTo>
                    <a:pt x="150" y="104"/>
                  </a:lnTo>
                  <a:lnTo>
                    <a:pt x="153" y="102"/>
                  </a:lnTo>
                  <a:lnTo>
                    <a:pt x="155" y="102"/>
                  </a:lnTo>
                  <a:lnTo>
                    <a:pt x="156" y="103"/>
                  </a:lnTo>
                  <a:lnTo>
                    <a:pt x="159" y="104"/>
                  </a:lnTo>
                  <a:lnTo>
                    <a:pt x="161" y="104"/>
                  </a:lnTo>
                  <a:lnTo>
                    <a:pt x="161" y="105"/>
                  </a:lnTo>
                  <a:lnTo>
                    <a:pt x="163" y="104"/>
                  </a:lnTo>
                  <a:lnTo>
                    <a:pt x="164" y="106"/>
                  </a:lnTo>
                  <a:lnTo>
                    <a:pt x="165" y="106"/>
                  </a:lnTo>
                  <a:lnTo>
                    <a:pt x="164" y="107"/>
                  </a:lnTo>
                  <a:lnTo>
                    <a:pt x="165" y="108"/>
                  </a:lnTo>
                  <a:lnTo>
                    <a:pt x="165" y="109"/>
                  </a:lnTo>
                  <a:lnTo>
                    <a:pt x="165" y="110"/>
                  </a:lnTo>
                  <a:lnTo>
                    <a:pt x="167" y="111"/>
                  </a:lnTo>
                  <a:lnTo>
                    <a:pt x="170" y="112"/>
                  </a:lnTo>
                  <a:lnTo>
                    <a:pt x="170" y="114"/>
                  </a:lnTo>
                  <a:lnTo>
                    <a:pt x="172" y="115"/>
                  </a:lnTo>
                  <a:lnTo>
                    <a:pt x="172" y="118"/>
                  </a:lnTo>
                  <a:lnTo>
                    <a:pt x="174" y="119"/>
                  </a:lnTo>
                  <a:lnTo>
                    <a:pt x="174" y="118"/>
                  </a:lnTo>
                  <a:lnTo>
                    <a:pt x="175" y="119"/>
                  </a:lnTo>
                  <a:lnTo>
                    <a:pt x="177" y="118"/>
                  </a:lnTo>
                  <a:lnTo>
                    <a:pt x="178" y="118"/>
                  </a:lnTo>
                  <a:lnTo>
                    <a:pt x="179" y="117"/>
                  </a:lnTo>
                  <a:lnTo>
                    <a:pt x="180" y="117"/>
                  </a:lnTo>
                  <a:lnTo>
                    <a:pt x="180" y="118"/>
                  </a:lnTo>
                  <a:lnTo>
                    <a:pt x="180" y="119"/>
                  </a:lnTo>
                  <a:lnTo>
                    <a:pt x="179" y="121"/>
                  </a:lnTo>
                  <a:lnTo>
                    <a:pt x="181" y="122"/>
                  </a:lnTo>
                  <a:lnTo>
                    <a:pt x="182" y="123"/>
                  </a:lnTo>
                  <a:lnTo>
                    <a:pt x="181" y="124"/>
                  </a:lnTo>
                  <a:lnTo>
                    <a:pt x="180" y="126"/>
                  </a:lnTo>
                  <a:lnTo>
                    <a:pt x="181" y="126"/>
                  </a:lnTo>
                  <a:lnTo>
                    <a:pt x="182" y="128"/>
                  </a:lnTo>
                  <a:lnTo>
                    <a:pt x="184" y="129"/>
                  </a:lnTo>
                  <a:lnTo>
                    <a:pt x="184" y="131"/>
                  </a:lnTo>
                  <a:lnTo>
                    <a:pt x="183" y="130"/>
                  </a:lnTo>
                  <a:lnTo>
                    <a:pt x="185" y="132"/>
                  </a:lnTo>
                  <a:lnTo>
                    <a:pt x="185" y="133"/>
                  </a:lnTo>
                  <a:lnTo>
                    <a:pt x="184" y="133"/>
                  </a:lnTo>
                  <a:lnTo>
                    <a:pt x="184" y="134"/>
                  </a:lnTo>
                  <a:lnTo>
                    <a:pt x="185" y="134"/>
                  </a:lnTo>
                  <a:lnTo>
                    <a:pt x="185" y="135"/>
                  </a:lnTo>
                  <a:lnTo>
                    <a:pt x="185" y="136"/>
                  </a:lnTo>
                  <a:lnTo>
                    <a:pt x="186" y="138"/>
                  </a:lnTo>
                  <a:lnTo>
                    <a:pt x="187" y="138"/>
                  </a:lnTo>
                  <a:lnTo>
                    <a:pt x="189" y="138"/>
                  </a:lnTo>
                  <a:lnTo>
                    <a:pt x="189" y="139"/>
                  </a:lnTo>
                  <a:lnTo>
                    <a:pt x="190" y="140"/>
                  </a:lnTo>
                  <a:lnTo>
                    <a:pt x="188" y="142"/>
                  </a:lnTo>
                  <a:lnTo>
                    <a:pt x="189" y="144"/>
                  </a:lnTo>
                  <a:lnTo>
                    <a:pt x="188" y="144"/>
                  </a:lnTo>
                  <a:lnTo>
                    <a:pt x="190" y="146"/>
                  </a:lnTo>
                  <a:lnTo>
                    <a:pt x="189" y="147"/>
                  </a:lnTo>
                  <a:lnTo>
                    <a:pt x="190" y="149"/>
                  </a:lnTo>
                  <a:lnTo>
                    <a:pt x="190" y="150"/>
                  </a:lnTo>
                  <a:lnTo>
                    <a:pt x="188" y="149"/>
                  </a:lnTo>
                  <a:lnTo>
                    <a:pt x="187" y="151"/>
                  </a:lnTo>
                  <a:lnTo>
                    <a:pt x="185" y="150"/>
                  </a:lnTo>
                  <a:lnTo>
                    <a:pt x="184" y="151"/>
                  </a:lnTo>
                  <a:lnTo>
                    <a:pt x="181" y="153"/>
                  </a:lnTo>
                  <a:lnTo>
                    <a:pt x="180" y="152"/>
                  </a:lnTo>
                  <a:lnTo>
                    <a:pt x="179" y="153"/>
                  </a:lnTo>
                  <a:lnTo>
                    <a:pt x="179" y="154"/>
                  </a:lnTo>
                  <a:lnTo>
                    <a:pt x="182" y="152"/>
                  </a:lnTo>
                  <a:lnTo>
                    <a:pt x="184" y="151"/>
                  </a:lnTo>
                  <a:lnTo>
                    <a:pt x="185" y="151"/>
                  </a:lnTo>
                  <a:lnTo>
                    <a:pt x="186" y="152"/>
                  </a:lnTo>
                  <a:lnTo>
                    <a:pt x="187" y="152"/>
                  </a:lnTo>
                  <a:lnTo>
                    <a:pt x="187" y="154"/>
                  </a:lnTo>
                  <a:lnTo>
                    <a:pt x="188" y="151"/>
                  </a:lnTo>
                  <a:lnTo>
                    <a:pt x="191" y="151"/>
                  </a:lnTo>
                  <a:lnTo>
                    <a:pt x="191" y="150"/>
                  </a:lnTo>
                  <a:lnTo>
                    <a:pt x="193" y="150"/>
                  </a:lnTo>
                  <a:lnTo>
                    <a:pt x="195" y="150"/>
                  </a:lnTo>
                  <a:lnTo>
                    <a:pt x="195" y="154"/>
                  </a:lnTo>
                  <a:lnTo>
                    <a:pt x="195" y="156"/>
                  </a:lnTo>
                  <a:lnTo>
                    <a:pt x="196" y="156"/>
                  </a:lnTo>
                  <a:lnTo>
                    <a:pt x="196" y="157"/>
                  </a:lnTo>
                  <a:lnTo>
                    <a:pt x="198" y="157"/>
                  </a:lnTo>
                  <a:lnTo>
                    <a:pt x="199" y="158"/>
                  </a:lnTo>
                  <a:lnTo>
                    <a:pt x="201" y="160"/>
                  </a:lnTo>
                  <a:lnTo>
                    <a:pt x="202" y="161"/>
                  </a:lnTo>
                  <a:lnTo>
                    <a:pt x="204" y="162"/>
                  </a:lnTo>
                  <a:lnTo>
                    <a:pt x="206" y="162"/>
                  </a:lnTo>
                  <a:lnTo>
                    <a:pt x="207" y="165"/>
                  </a:lnTo>
                  <a:lnTo>
                    <a:pt x="210" y="166"/>
                  </a:lnTo>
                  <a:lnTo>
                    <a:pt x="211" y="169"/>
                  </a:lnTo>
                  <a:lnTo>
                    <a:pt x="213" y="172"/>
                  </a:lnTo>
                  <a:lnTo>
                    <a:pt x="216" y="174"/>
                  </a:lnTo>
                  <a:lnTo>
                    <a:pt x="216" y="175"/>
                  </a:lnTo>
                  <a:lnTo>
                    <a:pt x="216" y="178"/>
                  </a:lnTo>
                  <a:lnTo>
                    <a:pt x="216" y="182"/>
                  </a:lnTo>
                  <a:lnTo>
                    <a:pt x="216" y="183"/>
                  </a:lnTo>
                  <a:lnTo>
                    <a:pt x="217" y="183"/>
                  </a:lnTo>
                  <a:lnTo>
                    <a:pt x="217" y="184"/>
                  </a:lnTo>
                  <a:lnTo>
                    <a:pt x="220" y="187"/>
                  </a:lnTo>
                  <a:lnTo>
                    <a:pt x="220" y="189"/>
                  </a:lnTo>
                  <a:lnTo>
                    <a:pt x="221" y="190"/>
                  </a:lnTo>
                  <a:lnTo>
                    <a:pt x="222" y="192"/>
                  </a:lnTo>
                  <a:lnTo>
                    <a:pt x="225" y="193"/>
                  </a:lnTo>
                  <a:lnTo>
                    <a:pt x="225" y="195"/>
                  </a:lnTo>
                  <a:lnTo>
                    <a:pt x="226" y="195"/>
                  </a:lnTo>
                  <a:lnTo>
                    <a:pt x="227" y="196"/>
                  </a:lnTo>
                  <a:lnTo>
                    <a:pt x="230" y="198"/>
                  </a:lnTo>
                  <a:lnTo>
                    <a:pt x="232" y="198"/>
                  </a:lnTo>
                  <a:lnTo>
                    <a:pt x="236" y="201"/>
                  </a:lnTo>
                  <a:lnTo>
                    <a:pt x="238" y="204"/>
                  </a:lnTo>
                  <a:lnTo>
                    <a:pt x="243" y="204"/>
                  </a:lnTo>
                  <a:lnTo>
                    <a:pt x="243" y="205"/>
                  </a:lnTo>
                  <a:lnTo>
                    <a:pt x="242" y="206"/>
                  </a:lnTo>
                  <a:lnTo>
                    <a:pt x="239" y="208"/>
                  </a:lnTo>
                  <a:lnTo>
                    <a:pt x="234" y="210"/>
                  </a:lnTo>
                  <a:lnTo>
                    <a:pt x="231" y="211"/>
                  </a:lnTo>
                  <a:lnTo>
                    <a:pt x="230" y="213"/>
                  </a:lnTo>
                  <a:lnTo>
                    <a:pt x="226" y="213"/>
                  </a:lnTo>
                  <a:lnTo>
                    <a:pt x="222" y="211"/>
                  </a:lnTo>
                  <a:lnTo>
                    <a:pt x="219" y="213"/>
                  </a:lnTo>
                  <a:lnTo>
                    <a:pt x="219" y="211"/>
                  </a:lnTo>
                  <a:lnTo>
                    <a:pt x="218" y="212"/>
                  </a:lnTo>
                  <a:lnTo>
                    <a:pt x="215" y="212"/>
                  </a:lnTo>
                  <a:lnTo>
                    <a:pt x="214" y="210"/>
                  </a:lnTo>
                  <a:lnTo>
                    <a:pt x="211" y="207"/>
                  </a:lnTo>
                  <a:lnTo>
                    <a:pt x="209" y="208"/>
                  </a:lnTo>
                  <a:lnTo>
                    <a:pt x="208" y="210"/>
                  </a:lnTo>
                  <a:lnTo>
                    <a:pt x="207" y="209"/>
                  </a:lnTo>
                  <a:lnTo>
                    <a:pt x="207" y="208"/>
                  </a:lnTo>
                  <a:lnTo>
                    <a:pt x="205" y="207"/>
                  </a:lnTo>
                  <a:lnTo>
                    <a:pt x="202" y="207"/>
                  </a:lnTo>
                  <a:lnTo>
                    <a:pt x="200" y="207"/>
                  </a:lnTo>
                  <a:lnTo>
                    <a:pt x="198" y="205"/>
                  </a:lnTo>
                  <a:lnTo>
                    <a:pt x="193" y="204"/>
                  </a:lnTo>
                  <a:lnTo>
                    <a:pt x="193" y="203"/>
                  </a:lnTo>
                  <a:lnTo>
                    <a:pt x="188" y="201"/>
                  </a:lnTo>
                  <a:lnTo>
                    <a:pt x="187" y="199"/>
                  </a:lnTo>
                  <a:lnTo>
                    <a:pt x="186" y="198"/>
                  </a:lnTo>
                  <a:lnTo>
                    <a:pt x="182" y="195"/>
                  </a:lnTo>
                  <a:lnTo>
                    <a:pt x="179" y="194"/>
                  </a:lnTo>
                  <a:lnTo>
                    <a:pt x="176" y="193"/>
                  </a:lnTo>
                  <a:lnTo>
                    <a:pt x="173" y="194"/>
                  </a:lnTo>
                  <a:lnTo>
                    <a:pt x="172" y="193"/>
                  </a:lnTo>
                  <a:lnTo>
                    <a:pt x="172" y="192"/>
                  </a:lnTo>
                  <a:lnTo>
                    <a:pt x="169" y="191"/>
                  </a:lnTo>
                  <a:lnTo>
                    <a:pt x="169" y="190"/>
                  </a:lnTo>
                  <a:lnTo>
                    <a:pt x="167" y="188"/>
                  </a:lnTo>
                  <a:lnTo>
                    <a:pt x="165" y="186"/>
                  </a:lnTo>
                  <a:lnTo>
                    <a:pt x="164" y="186"/>
                  </a:lnTo>
                  <a:lnTo>
                    <a:pt x="161" y="187"/>
                  </a:lnTo>
                  <a:lnTo>
                    <a:pt x="160" y="187"/>
                  </a:lnTo>
                  <a:lnTo>
                    <a:pt x="160" y="186"/>
                  </a:lnTo>
                  <a:lnTo>
                    <a:pt x="158" y="186"/>
                  </a:lnTo>
                  <a:lnTo>
                    <a:pt x="155" y="186"/>
                  </a:lnTo>
                  <a:lnTo>
                    <a:pt x="155" y="184"/>
                  </a:lnTo>
                  <a:lnTo>
                    <a:pt x="154" y="184"/>
                  </a:lnTo>
                  <a:lnTo>
                    <a:pt x="154" y="182"/>
                  </a:lnTo>
                  <a:lnTo>
                    <a:pt x="153" y="181"/>
                  </a:lnTo>
                  <a:lnTo>
                    <a:pt x="152" y="183"/>
                  </a:lnTo>
                  <a:lnTo>
                    <a:pt x="151" y="181"/>
                  </a:lnTo>
                  <a:lnTo>
                    <a:pt x="151" y="182"/>
                  </a:lnTo>
                  <a:lnTo>
                    <a:pt x="150" y="181"/>
                  </a:lnTo>
                  <a:lnTo>
                    <a:pt x="149" y="181"/>
                  </a:lnTo>
                  <a:lnTo>
                    <a:pt x="149" y="182"/>
                  </a:lnTo>
                  <a:lnTo>
                    <a:pt x="150" y="183"/>
                  </a:lnTo>
                  <a:lnTo>
                    <a:pt x="149" y="184"/>
                  </a:lnTo>
                  <a:lnTo>
                    <a:pt x="148" y="184"/>
                  </a:lnTo>
                  <a:lnTo>
                    <a:pt x="147" y="183"/>
                  </a:lnTo>
                  <a:lnTo>
                    <a:pt x="146" y="183"/>
                  </a:lnTo>
                  <a:lnTo>
                    <a:pt x="145" y="183"/>
                  </a:lnTo>
                  <a:lnTo>
                    <a:pt x="142" y="183"/>
                  </a:lnTo>
                  <a:lnTo>
                    <a:pt x="140" y="184"/>
                  </a:lnTo>
                  <a:lnTo>
                    <a:pt x="139" y="183"/>
                  </a:lnTo>
                  <a:lnTo>
                    <a:pt x="140" y="184"/>
                  </a:lnTo>
                  <a:lnTo>
                    <a:pt x="137" y="184"/>
                  </a:lnTo>
                  <a:lnTo>
                    <a:pt x="136" y="184"/>
                  </a:lnTo>
                  <a:lnTo>
                    <a:pt x="134" y="184"/>
                  </a:lnTo>
                  <a:lnTo>
                    <a:pt x="131" y="181"/>
                  </a:lnTo>
                  <a:lnTo>
                    <a:pt x="129" y="180"/>
                  </a:lnTo>
                  <a:lnTo>
                    <a:pt x="129" y="179"/>
                  </a:lnTo>
                  <a:lnTo>
                    <a:pt x="128" y="177"/>
                  </a:lnTo>
                  <a:lnTo>
                    <a:pt x="127" y="175"/>
                  </a:lnTo>
                  <a:lnTo>
                    <a:pt x="127" y="172"/>
                  </a:lnTo>
                  <a:lnTo>
                    <a:pt x="124" y="171"/>
                  </a:lnTo>
                  <a:lnTo>
                    <a:pt x="124" y="170"/>
                  </a:lnTo>
                  <a:lnTo>
                    <a:pt x="123" y="168"/>
                  </a:lnTo>
                  <a:lnTo>
                    <a:pt x="121" y="165"/>
                  </a:lnTo>
                  <a:lnTo>
                    <a:pt x="121" y="162"/>
                  </a:lnTo>
                  <a:lnTo>
                    <a:pt x="120" y="160"/>
                  </a:lnTo>
                  <a:lnTo>
                    <a:pt x="121" y="157"/>
                  </a:lnTo>
                  <a:lnTo>
                    <a:pt x="123" y="157"/>
                  </a:lnTo>
                  <a:lnTo>
                    <a:pt x="122" y="157"/>
                  </a:lnTo>
                  <a:lnTo>
                    <a:pt x="121" y="156"/>
                  </a:lnTo>
                  <a:lnTo>
                    <a:pt x="122" y="155"/>
                  </a:lnTo>
                  <a:lnTo>
                    <a:pt x="123" y="154"/>
                  </a:lnTo>
                  <a:lnTo>
                    <a:pt x="122" y="154"/>
                  </a:lnTo>
                  <a:lnTo>
                    <a:pt x="121" y="153"/>
                  </a:lnTo>
                  <a:lnTo>
                    <a:pt x="121" y="151"/>
                  </a:lnTo>
                  <a:lnTo>
                    <a:pt x="122" y="151"/>
                  </a:lnTo>
                  <a:lnTo>
                    <a:pt x="120" y="148"/>
                  </a:lnTo>
                  <a:lnTo>
                    <a:pt x="120" y="149"/>
                  </a:lnTo>
                  <a:lnTo>
                    <a:pt x="121" y="151"/>
                  </a:lnTo>
                  <a:lnTo>
                    <a:pt x="120" y="152"/>
                  </a:lnTo>
                  <a:lnTo>
                    <a:pt x="121" y="154"/>
                  </a:lnTo>
                  <a:lnTo>
                    <a:pt x="121" y="156"/>
                  </a:lnTo>
                  <a:lnTo>
                    <a:pt x="120" y="158"/>
                  </a:lnTo>
                  <a:lnTo>
                    <a:pt x="120" y="161"/>
                  </a:lnTo>
                  <a:lnTo>
                    <a:pt x="120" y="162"/>
                  </a:lnTo>
                  <a:lnTo>
                    <a:pt x="118" y="162"/>
                  </a:lnTo>
                  <a:lnTo>
                    <a:pt x="116" y="162"/>
                  </a:lnTo>
                  <a:lnTo>
                    <a:pt x="112" y="159"/>
                  </a:lnTo>
                  <a:lnTo>
                    <a:pt x="109" y="157"/>
                  </a:lnTo>
                  <a:lnTo>
                    <a:pt x="106" y="156"/>
                  </a:lnTo>
                  <a:lnTo>
                    <a:pt x="103" y="152"/>
                  </a:lnTo>
                  <a:lnTo>
                    <a:pt x="99" y="152"/>
                  </a:lnTo>
                  <a:lnTo>
                    <a:pt x="99" y="151"/>
                  </a:lnTo>
                  <a:lnTo>
                    <a:pt x="95" y="146"/>
                  </a:lnTo>
                  <a:lnTo>
                    <a:pt x="93" y="144"/>
                  </a:lnTo>
                  <a:lnTo>
                    <a:pt x="92" y="144"/>
                  </a:lnTo>
                  <a:lnTo>
                    <a:pt x="88" y="145"/>
                  </a:lnTo>
                  <a:lnTo>
                    <a:pt x="88" y="141"/>
                  </a:lnTo>
                  <a:lnTo>
                    <a:pt x="86" y="143"/>
                  </a:lnTo>
                  <a:lnTo>
                    <a:pt x="83" y="144"/>
                  </a:lnTo>
                  <a:lnTo>
                    <a:pt x="81" y="143"/>
                  </a:lnTo>
                  <a:lnTo>
                    <a:pt x="80" y="141"/>
                  </a:lnTo>
                  <a:lnTo>
                    <a:pt x="81" y="141"/>
                  </a:lnTo>
                  <a:lnTo>
                    <a:pt x="82" y="139"/>
                  </a:lnTo>
                  <a:lnTo>
                    <a:pt x="82" y="138"/>
                  </a:lnTo>
                  <a:lnTo>
                    <a:pt x="81" y="138"/>
                  </a:lnTo>
                  <a:lnTo>
                    <a:pt x="81" y="136"/>
                  </a:lnTo>
                  <a:lnTo>
                    <a:pt x="80" y="136"/>
                  </a:lnTo>
                  <a:lnTo>
                    <a:pt x="80" y="138"/>
                  </a:lnTo>
                  <a:lnTo>
                    <a:pt x="80" y="139"/>
                  </a:lnTo>
                  <a:lnTo>
                    <a:pt x="78" y="139"/>
                  </a:lnTo>
                  <a:lnTo>
                    <a:pt x="76" y="140"/>
                  </a:lnTo>
                  <a:lnTo>
                    <a:pt x="74" y="141"/>
                  </a:lnTo>
                  <a:lnTo>
                    <a:pt x="76" y="144"/>
                  </a:lnTo>
                  <a:lnTo>
                    <a:pt x="74" y="144"/>
                  </a:lnTo>
                  <a:lnTo>
                    <a:pt x="73" y="145"/>
                  </a:lnTo>
                  <a:lnTo>
                    <a:pt x="73" y="144"/>
                  </a:lnTo>
                  <a:lnTo>
                    <a:pt x="74" y="143"/>
                  </a:lnTo>
                  <a:lnTo>
                    <a:pt x="74" y="141"/>
                  </a:lnTo>
                  <a:lnTo>
                    <a:pt x="76" y="138"/>
                  </a:lnTo>
                  <a:lnTo>
                    <a:pt x="76" y="135"/>
                  </a:lnTo>
                  <a:lnTo>
                    <a:pt x="74" y="133"/>
                  </a:lnTo>
                  <a:lnTo>
                    <a:pt x="73" y="133"/>
                  </a:lnTo>
                  <a:lnTo>
                    <a:pt x="71" y="134"/>
                  </a:lnTo>
                  <a:lnTo>
                    <a:pt x="70" y="132"/>
                  </a:lnTo>
                  <a:lnTo>
                    <a:pt x="70" y="130"/>
                  </a:lnTo>
                  <a:lnTo>
                    <a:pt x="69" y="127"/>
                  </a:lnTo>
                  <a:lnTo>
                    <a:pt x="68" y="125"/>
                  </a:lnTo>
                  <a:lnTo>
                    <a:pt x="67" y="125"/>
                  </a:lnTo>
                  <a:lnTo>
                    <a:pt x="66" y="125"/>
                  </a:lnTo>
                  <a:lnTo>
                    <a:pt x="65" y="127"/>
                  </a:lnTo>
                  <a:lnTo>
                    <a:pt x="63" y="126"/>
                  </a:lnTo>
                  <a:lnTo>
                    <a:pt x="61" y="126"/>
                  </a:lnTo>
                  <a:lnTo>
                    <a:pt x="60" y="127"/>
                  </a:lnTo>
                  <a:lnTo>
                    <a:pt x="60" y="129"/>
                  </a:lnTo>
                  <a:lnTo>
                    <a:pt x="59" y="132"/>
                  </a:lnTo>
                  <a:lnTo>
                    <a:pt x="56" y="129"/>
                  </a:lnTo>
                  <a:lnTo>
                    <a:pt x="56" y="126"/>
                  </a:lnTo>
                  <a:lnTo>
                    <a:pt x="54" y="125"/>
                  </a:lnTo>
                  <a:lnTo>
                    <a:pt x="52" y="125"/>
                  </a:lnTo>
                  <a:lnTo>
                    <a:pt x="51" y="125"/>
                  </a:lnTo>
                  <a:lnTo>
                    <a:pt x="50" y="124"/>
                  </a:lnTo>
                  <a:lnTo>
                    <a:pt x="50" y="125"/>
                  </a:lnTo>
                  <a:lnTo>
                    <a:pt x="49" y="123"/>
                  </a:lnTo>
                  <a:lnTo>
                    <a:pt x="48" y="123"/>
                  </a:lnTo>
                  <a:lnTo>
                    <a:pt x="50" y="120"/>
                  </a:lnTo>
                  <a:lnTo>
                    <a:pt x="51" y="120"/>
                  </a:lnTo>
                  <a:lnTo>
                    <a:pt x="54" y="120"/>
                  </a:lnTo>
                  <a:lnTo>
                    <a:pt x="55" y="120"/>
                  </a:lnTo>
                  <a:lnTo>
                    <a:pt x="55" y="118"/>
                  </a:lnTo>
                  <a:lnTo>
                    <a:pt x="56" y="117"/>
                  </a:lnTo>
                  <a:lnTo>
                    <a:pt x="56" y="116"/>
                  </a:lnTo>
                  <a:lnTo>
                    <a:pt x="56" y="115"/>
                  </a:lnTo>
                  <a:lnTo>
                    <a:pt x="54" y="114"/>
                  </a:lnTo>
                  <a:lnTo>
                    <a:pt x="53" y="115"/>
                  </a:lnTo>
                  <a:lnTo>
                    <a:pt x="52" y="114"/>
                  </a:lnTo>
                  <a:lnTo>
                    <a:pt x="49" y="114"/>
                  </a:lnTo>
                  <a:lnTo>
                    <a:pt x="48" y="112"/>
                  </a:lnTo>
                  <a:lnTo>
                    <a:pt x="48" y="109"/>
                  </a:lnTo>
                  <a:lnTo>
                    <a:pt x="47" y="108"/>
                  </a:lnTo>
                  <a:lnTo>
                    <a:pt x="48" y="109"/>
                  </a:lnTo>
                  <a:lnTo>
                    <a:pt x="48" y="112"/>
                  </a:lnTo>
                  <a:lnTo>
                    <a:pt x="48" y="114"/>
                  </a:lnTo>
                  <a:lnTo>
                    <a:pt x="50" y="114"/>
                  </a:lnTo>
                  <a:lnTo>
                    <a:pt x="52" y="115"/>
                  </a:lnTo>
                  <a:lnTo>
                    <a:pt x="53" y="115"/>
                  </a:lnTo>
                  <a:lnTo>
                    <a:pt x="54" y="115"/>
                  </a:lnTo>
                  <a:lnTo>
                    <a:pt x="56" y="115"/>
                  </a:lnTo>
                  <a:lnTo>
                    <a:pt x="56" y="116"/>
                  </a:lnTo>
                  <a:lnTo>
                    <a:pt x="56" y="117"/>
                  </a:lnTo>
                  <a:lnTo>
                    <a:pt x="54" y="117"/>
                  </a:lnTo>
                  <a:lnTo>
                    <a:pt x="54" y="119"/>
                  </a:lnTo>
                  <a:lnTo>
                    <a:pt x="53" y="119"/>
                  </a:lnTo>
                  <a:lnTo>
                    <a:pt x="50" y="120"/>
                  </a:lnTo>
                  <a:lnTo>
                    <a:pt x="49" y="120"/>
                  </a:lnTo>
                  <a:lnTo>
                    <a:pt x="48" y="121"/>
                  </a:lnTo>
                  <a:lnTo>
                    <a:pt x="48" y="123"/>
                  </a:lnTo>
                  <a:lnTo>
                    <a:pt x="48" y="124"/>
                  </a:lnTo>
                  <a:lnTo>
                    <a:pt x="49" y="124"/>
                  </a:lnTo>
                  <a:lnTo>
                    <a:pt x="51" y="126"/>
                  </a:lnTo>
                  <a:lnTo>
                    <a:pt x="53" y="126"/>
                  </a:lnTo>
                  <a:lnTo>
                    <a:pt x="55" y="126"/>
                  </a:lnTo>
                  <a:lnTo>
                    <a:pt x="55" y="129"/>
                  </a:lnTo>
                  <a:lnTo>
                    <a:pt x="56" y="130"/>
                  </a:lnTo>
                  <a:lnTo>
                    <a:pt x="57" y="131"/>
                  </a:lnTo>
                  <a:lnTo>
                    <a:pt x="58" y="132"/>
                  </a:lnTo>
                  <a:lnTo>
                    <a:pt x="59" y="132"/>
                  </a:lnTo>
                  <a:lnTo>
                    <a:pt x="60" y="132"/>
                  </a:lnTo>
                  <a:lnTo>
                    <a:pt x="61" y="131"/>
                  </a:lnTo>
                  <a:lnTo>
                    <a:pt x="61" y="129"/>
                  </a:lnTo>
                  <a:lnTo>
                    <a:pt x="61" y="126"/>
                  </a:lnTo>
                  <a:lnTo>
                    <a:pt x="62" y="126"/>
                  </a:lnTo>
                  <a:lnTo>
                    <a:pt x="64" y="128"/>
                  </a:lnTo>
                  <a:lnTo>
                    <a:pt x="65" y="128"/>
                  </a:lnTo>
                  <a:lnTo>
                    <a:pt x="66" y="127"/>
                  </a:lnTo>
                  <a:lnTo>
                    <a:pt x="67" y="126"/>
                  </a:lnTo>
                  <a:lnTo>
                    <a:pt x="69" y="128"/>
                  </a:lnTo>
                  <a:lnTo>
                    <a:pt x="69" y="129"/>
                  </a:lnTo>
                  <a:lnTo>
                    <a:pt x="68" y="130"/>
                  </a:lnTo>
                  <a:lnTo>
                    <a:pt x="68" y="133"/>
                  </a:lnTo>
                  <a:lnTo>
                    <a:pt x="69" y="134"/>
                  </a:lnTo>
                  <a:lnTo>
                    <a:pt x="70" y="135"/>
                  </a:lnTo>
                  <a:lnTo>
                    <a:pt x="69" y="135"/>
                  </a:lnTo>
                  <a:lnTo>
                    <a:pt x="71" y="135"/>
                  </a:lnTo>
                  <a:lnTo>
                    <a:pt x="73" y="134"/>
                  </a:lnTo>
                  <a:lnTo>
                    <a:pt x="74" y="135"/>
                  </a:lnTo>
                  <a:lnTo>
                    <a:pt x="73" y="140"/>
                  </a:lnTo>
                  <a:lnTo>
                    <a:pt x="72" y="144"/>
                  </a:lnTo>
                  <a:lnTo>
                    <a:pt x="70" y="144"/>
                  </a:lnTo>
                  <a:lnTo>
                    <a:pt x="71" y="145"/>
                  </a:lnTo>
                  <a:lnTo>
                    <a:pt x="73" y="145"/>
                  </a:lnTo>
                  <a:lnTo>
                    <a:pt x="74" y="147"/>
                  </a:lnTo>
                  <a:lnTo>
                    <a:pt x="76" y="145"/>
                  </a:lnTo>
                  <a:lnTo>
                    <a:pt x="76" y="144"/>
                  </a:lnTo>
                  <a:lnTo>
                    <a:pt x="77" y="144"/>
                  </a:lnTo>
                  <a:lnTo>
                    <a:pt x="77" y="148"/>
                  </a:lnTo>
                  <a:lnTo>
                    <a:pt x="77" y="149"/>
                  </a:lnTo>
                  <a:lnTo>
                    <a:pt x="76" y="151"/>
                  </a:lnTo>
                  <a:lnTo>
                    <a:pt x="74" y="151"/>
                  </a:lnTo>
                  <a:lnTo>
                    <a:pt x="73" y="152"/>
                  </a:lnTo>
                  <a:lnTo>
                    <a:pt x="74" y="154"/>
                  </a:lnTo>
                  <a:lnTo>
                    <a:pt x="74" y="153"/>
                  </a:lnTo>
                  <a:lnTo>
                    <a:pt x="77" y="151"/>
                  </a:lnTo>
                  <a:lnTo>
                    <a:pt x="79" y="152"/>
                  </a:lnTo>
                  <a:lnTo>
                    <a:pt x="79" y="151"/>
                  </a:lnTo>
                  <a:lnTo>
                    <a:pt x="79" y="150"/>
                  </a:lnTo>
                  <a:lnTo>
                    <a:pt x="80" y="149"/>
                  </a:lnTo>
                  <a:lnTo>
                    <a:pt x="81" y="150"/>
                  </a:lnTo>
                  <a:lnTo>
                    <a:pt x="82" y="151"/>
                  </a:lnTo>
                  <a:lnTo>
                    <a:pt x="83" y="153"/>
                  </a:lnTo>
                  <a:lnTo>
                    <a:pt x="84" y="155"/>
                  </a:lnTo>
                  <a:lnTo>
                    <a:pt x="88" y="157"/>
                  </a:lnTo>
                  <a:lnTo>
                    <a:pt x="90" y="158"/>
                  </a:lnTo>
                  <a:lnTo>
                    <a:pt x="91" y="157"/>
                  </a:lnTo>
                  <a:lnTo>
                    <a:pt x="91" y="158"/>
                  </a:lnTo>
                  <a:lnTo>
                    <a:pt x="90" y="159"/>
                  </a:lnTo>
                  <a:lnTo>
                    <a:pt x="91" y="160"/>
                  </a:lnTo>
                  <a:lnTo>
                    <a:pt x="92" y="162"/>
                  </a:lnTo>
                  <a:lnTo>
                    <a:pt x="93" y="162"/>
                  </a:lnTo>
                  <a:lnTo>
                    <a:pt x="94" y="162"/>
                  </a:lnTo>
                  <a:lnTo>
                    <a:pt x="94" y="165"/>
                  </a:lnTo>
                  <a:lnTo>
                    <a:pt x="94" y="166"/>
                  </a:lnTo>
                  <a:lnTo>
                    <a:pt x="96" y="168"/>
                  </a:lnTo>
                  <a:lnTo>
                    <a:pt x="97" y="168"/>
                  </a:lnTo>
                  <a:lnTo>
                    <a:pt x="99" y="169"/>
                  </a:lnTo>
                  <a:lnTo>
                    <a:pt x="101" y="168"/>
                  </a:lnTo>
                  <a:lnTo>
                    <a:pt x="102" y="168"/>
                  </a:lnTo>
                  <a:lnTo>
                    <a:pt x="102" y="171"/>
                  </a:lnTo>
                  <a:lnTo>
                    <a:pt x="105" y="172"/>
                  </a:lnTo>
                  <a:lnTo>
                    <a:pt x="106" y="173"/>
                  </a:lnTo>
                  <a:lnTo>
                    <a:pt x="107" y="174"/>
                  </a:lnTo>
                  <a:lnTo>
                    <a:pt x="108" y="174"/>
                  </a:lnTo>
                  <a:lnTo>
                    <a:pt x="109" y="174"/>
                  </a:lnTo>
                  <a:lnTo>
                    <a:pt x="109" y="176"/>
                  </a:lnTo>
                  <a:lnTo>
                    <a:pt x="110" y="176"/>
                  </a:lnTo>
                  <a:lnTo>
                    <a:pt x="110" y="177"/>
                  </a:lnTo>
                  <a:lnTo>
                    <a:pt x="111" y="177"/>
                  </a:lnTo>
                  <a:lnTo>
                    <a:pt x="111" y="178"/>
                  </a:lnTo>
                  <a:lnTo>
                    <a:pt x="112" y="178"/>
                  </a:lnTo>
                  <a:lnTo>
                    <a:pt x="115" y="181"/>
                  </a:lnTo>
                  <a:lnTo>
                    <a:pt x="119" y="185"/>
                  </a:lnTo>
                  <a:lnTo>
                    <a:pt x="120" y="188"/>
                  </a:lnTo>
                  <a:lnTo>
                    <a:pt x="121" y="189"/>
                  </a:lnTo>
                  <a:lnTo>
                    <a:pt x="123" y="189"/>
                  </a:lnTo>
                  <a:lnTo>
                    <a:pt x="125" y="191"/>
                  </a:lnTo>
                  <a:lnTo>
                    <a:pt x="126" y="191"/>
                  </a:lnTo>
                  <a:lnTo>
                    <a:pt x="126" y="192"/>
                  </a:lnTo>
                  <a:lnTo>
                    <a:pt x="127" y="193"/>
                  </a:lnTo>
                  <a:lnTo>
                    <a:pt x="127" y="195"/>
                  </a:lnTo>
                  <a:lnTo>
                    <a:pt x="128" y="196"/>
                  </a:lnTo>
                  <a:lnTo>
                    <a:pt x="129" y="198"/>
                  </a:lnTo>
                  <a:lnTo>
                    <a:pt x="130" y="199"/>
                  </a:lnTo>
                  <a:lnTo>
                    <a:pt x="132" y="199"/>
                  </a:lnTo>
                  <a:lnTo>
                    <a:pt x="135" y="201"/>
                  </a:lnTo>
                  <a:lnTo>
                    <a:pt x="136" y="200"/>
                  </a:lnTo>
                  <a:lnTo>
                    <a:pt x="137" y="200"/>
                  </a:lnTo>
                  <a:lnTo>
                    <a:pt x="139" y="199"/>
                  </a:lnTo>
                  <a:lnTo>
                    <a:pt x="141" y="199"/>
                  </a:lnTo>
                  <a:lnTo>
                    <a:pt x="141" y="198"/>
                  </a:lnTo>
                  <a:lnTo>
                    <a:pt x="143" y="199"/>
                  </a:lnTo>
                  <a:lnTo>
                    <a:pt x="144" y="198"/>
                  </a:lnTo>
                  <a:lnTo>
                    <a:pt x="145" y="198"/>
                  </a:lnTo>
                  <a:lnTo>
                    <a:pt x="146" y="199"/>
                  </a:lnTo>
                  <a:lnTo>
                    <a:pt x="147" y="199"/>
                  </a:lnTo>
                  <a:lnTo>
                    <a:pt x="150" y="198"/>
                  </a:lnTo>
                  <a:lnTo>
                    <a:pt x="150" y="199"/>
                  </a:lnTo>
                  <a:lnTo>
                    <a:pt x="151" y="201"/>
                  </a:lnTo>
                  <a:lnTo>
                    <a:pt x="150" y="202"/>
                  </a:lnTo>
                  <a:lnTo>
                    <a:pt x="151" y="203"/>
                  </a:lnTo>
                  <a:lnTo>
                    <a:pt x="152" y="204"/>
                  </a:lnTo>
                  <a:lnTo>
                    <a:pt x="153" y="204"/>
                  </a:lnTo>
                  <a:lnTo>
                    <a:pt x="154" y="204"/>
                  </a:lnTo>
                  <a:lnTo>
                    <a:pt x="153" y="206"/>
                  </a:lnTo>
                  <a:lnTo>
                    <a:pt x="155" y="207"/>
                  </a:lnTo>
                  <a:lnTo>
                    <a:pt x="157" y="207"/>
                  </a:lnTo>
                  <a:lnTo>
                    <a:pt x="161" y="211"/>
                  </a:lnTo>
                  <a:lnTo>
                    <a:pt x="171" y="213"/>
                  </a:lnTo>
                  <a:lnTo>
                    <a:pt x="172" y="213"/>
                  </a:lnTo>
                  <a:lnTo>
                    <a:pt x="173" y="213"/>
                  </a:lnTo>
                  <a:lnTo>
                    <a:pt x="174" y="213"/>
                  </a:lnTo>
                  <a:lnTo>
                    <a:pt x="176" y="213"/>
                  </a:lnTo>
                  <a:lnTo>
                    <a:pt x="177" y="214"/>
                  </a:lnTo>
                  <a:lnTo>
                    <a:pt x="176" y="217"/>
                  </a:lnTo>
                  <a:lnTo>
                    <a:pt x="175" y="218"/>
                  </a:lnTo>
                  <a:lnTo>
                    <a:pt x="172" y="221"/>
                  </a:lnTo>
                  <a:lnTo>
                    <a:pt x="169" y="221"/>
                  </a:lnTo>
                  <a:lnTo>
                    <a:pt x="165" y="223"/>
                  </a:lnTo>
                  <a:lnTo>
                    <a:pt x="165" y="225"/>
                  </a:lnTo>
                  <a:lnTo>
                    <a:pt x="164" y="225"/>
                  </a:lnTo>
                  <a:lnTo>
                    <a:pt x="159" y="226"/>
                  </a:lnTo>
                  <a:lnTo>
                    <a:pt x="158" y="226"/>
                  </a:lnTo>
                  <a:lnTo>
                    <a:pt x="158" y="224"/>
                  </a:lnTo>
                  <a:lnTo>
                    <a:pt x="155" y="223"/>
                  </a:lnTo>
                  <a:lnTo>
                    <a:pt x="150" y="224"/>
                  </a:lnTo>
                  <a:lnTo>
                    <a:pt x="149" y="224"/>
                  </a:lnTo>
                  <a:lnTo>
                    <a:pt x="148" y="225"/>
                  </a:lnTo>
                  <a:lnTo>
                    <a:pt x="146" y="225"/>
                  </a:lnTo>
                  <a:lnTo>
                    <a:pt x="139" y="226"/>
                  </a:lnTo>
                  <a:lnTo>
                    <a:pt x="138" y="226"/>
                  </a:lnTo>
                  <a:lnTo>
                    <a:pt x="135" y="226"/>
                  </a:lnTo>
                  <a:lnTo>
                    <a:pt x="135" y="225"/>
                  </a:lnTo>
                  <a:lnTo>
                    <a:pt x="134" y="226"/>
                  </a:lnTo>
                  <a:lnTo>
                    <a:pt x="135" y="226"/>
                  </a:lnTo>
                  <a:lnTo>
                    <a:pt x="131" y="228"/>
                  </a:lnTo>
                  <a:lnTo>
                    <a:pt x="130" y="228"/>
                  </a:lnTo>
                  <a:lnTo>
                    <a:pt x="129" y="229"/>
                  </a:lnTo>
                  <a:lnTo>
                    <a:pt x="127" y="229"/>
                  </a:lnTo>
                  <a:lnTo>
                    <a:pt x="126" y="229"/>
                  </a:lnTo>
                  <a:lnTo>
                    <a:pt x="125" y="228"/>
                  </a:lnTo>
                  <a:lnTo>
                    <a:pt x="124" y="229"/>
                  </a:lnTo>
                  <a:lnTo>
                    <a:pt x="123" y="229"/>
                  </a:lnTo>
                  <a:lnTo>
                    <a:pt x="124" y="229"/>
                  </a:lnTo>
                  <a:lnTo>
                    <a:pt x="123" y="229"/>
                  </a:lnTo>
                  <a:lnTo>
                    <a:pt x="122" y="230"/>
                  </a:lnTo>
                  <a:lnTo>
                    <a:pt x="120" y="229"/>
                  </a:lnTo>
                  <a:lnTo>
                    <a:pt x="120" y="231"/>
                  </a:lnTo>
                  <a:lnTo>
                    <a:pt x="119" y="230"/>
                  </a:lnTo>
                  <a:lnTo>
                    <a:pt x="117" y="231"/>
                  </a:lnTo>
                  <a:lnTo>
                    <a:pt x="117" y="232"/>
                  </a:lnTo>
                  <a:lnTo>
                    <a:pt x="116" y="232"/>
                  </a:lnTo>
                  <a:lnTo>
                    <a:pt x="115" y="229"/>
                  </a:lnTo>
                  <a:lnTo>
                    <a:pt x="115" y="227"/>
                  </a:lnTo>
                  <a:lnTo>
                    <a:pt x="114" y="227"/>
                  </a:lnTo>
                  <a:lnTo>
                    <a:pt x="114" y="226"/>
                  </a:lnTo>
                  <a:lnTo>
                    <a:pt x="112" y="225"/>
                  </a:lnTo>
                  <a:lnTo>
                    <a:pt x="113" y="223"/>
                  </a:lnTo>
                  <a:lnTo>
                    <a:pt x="114" y="223"/>
                  </a:lnTo>
                  <a:lnTo>
                    <a:pt x="115" y="223"/>
                  </a:lnTo>
                  <a:lnTo>
                    <a:pt x="113" y="222"/>
                  </a:lnTo>
                  <a:lnTo>
                    <a:pt x="112" y="222"/>
                  </a:lnTo>
                  <a:lnTo>
                    <a:pt x="111" y="224"/>
                  </a:lnTo>
                  <a:lnTo>
                    <a:pt x="111" y="225"/>
                  </a:lnTo>
                  <a:lnTo>
                    <a:pt x="110" y="224"/>
                  </a:lnTo>
                  <a:lnTo>
                    <a:pt x="109" y="225"/>
                  </a:lnTo>
                  <a:lnTo>
                    <a:pt x="108" y="224"/>
                  </a:lnTo>
                  <a:lnTo>
                    <a:pt x="108" y="221"/>
                  </a:lnTo>
                  <a:lnTo>
                    <a:pt x="107" y="220"/>
                  </a:lnTo>
                  <a:lnTo>
                    <a:pt x="108" y="219"/>
                  </a:lnTo>
                  <a:lnTo>
                    <a:pt x="107" y="217"/>
                  </a:lnTo>
                  <a:lnTo>
                    <a:pt x="106" y="215"/>
                  </a:lnTo>
                  <a:lnTo>
                    <a:pt x="106" y="216"/>
                  </a:lnTo>
                  <a:lnTo>
                    <a:pt x="105" y="213"/>
                  </a:lnTo>
                  <a:lnTo>
                    <a:pt x="105" y="211"/>
                  </a:lnTo>
                  <a:lnTo>
                    <a:pt x="105" y="210"/>
                  </a:lnTo>
                  <a:lnTo>
                    <a:pt x="103" y="207"/>
                  </a:lnTo>
                  <a:lnTo>
                    <a:pt x="104" y="205"/>
                  </a:lnTo>
                  <a:lnTo>
                    <a:pt x="102" y="206"/>
                  </a:lnTo>
                  <a:lnTo>
                    <a:pt x="102" y="204"/>
                  </a:lnTo>
                  <a:lnTo>
                    <a:pt x="102" y="205"/>
                  </a:lnTo>
                  <a:lnTo>
                    <a:pt x="101" y="205"/>
                  </a:lnTo>
                  <a:lnTo>
                    <a:pt x="100" y="204"/>
                  </a:lnTo>
                  <a:lnTo>
                    <a:pt x="99" y="205"/>
                  </a:lnTo>
                  <a:lnTo>
                    <a:pt x="98" y="205"/>
                  </a:lnTo>
                  <a:lnTo>
                    <a:pt x="99" y="206"/>
                  </a:lnTo>
                  <a:lnTo>
                    <a:pt x="100" y="205"/>
                  </a:lnTo>
                  <a:lnTo>
                    <a:pt x="102" y="206"/>
                  </a:lnTo>
                  <a:lnTo>
                    <a:pt x="103" y="208"/>
                  </a:lnTo>
                  <a:lnTo>
                    <a:pt x="104" y="209"/>
                  </a:lnTo>
                  <a:lnTo>
                    <a:pt x="103" y="213"/>
                  </a:lnTo>
                  <a:lnTo>
                    <a:pt x="103" y="214"/>
                  </a:lnTo>
                  <a:lnTo>
                    <a:pt x="104" y="215"/>
                  </a:lnTo>
                  <a:lnTo>
                    <a:pt x="105" y="218"/>
                  </a:lnTo>
                  <a:lnTo>
                    <a:pt x="106" y="220"/>
                  </a:lnTo>
                  <a:lnTo>
                    <a:pt x="106" y="222"/>
                  </a:lnTo>
                  <a:lnTo>
                    <a:pt x="108" y="223"/>
                  </a:lnTo>
                  <a:lnTo>
                    <a:pt x="106" y="223"/>
                  </a:lnTo>
                  <a:lnTo>
                    <a:pt x="106" y="225"/>
                  </a:lnTo>
                  <a:lnTo>
                    <a:pt x="105" y="225"/>
                  </a:lnTo>
                  <a:lnTo>
                    <a:pt x="103" y="225"/>
                  </a:lnTo>
                  <a:lnTo>
                    <a:pt x="102" y="225"/>
                  </a:lnTo>
                  <a:lnTo>
                    <a:pt x="102" y="226"/>
                  </a:lnTo>
                  <a:lnTo>
                    <a:pt x="103" y="225"/>
                  </a:lnTo>
                  <a:lnTo>
                    <a:pt x="103" y="226"/>
                  </a:lnTo>
                  <a:lnTo>
                    <a:pt x="104" y="225"/>
                  </a:lnTo>
                  <a:lnTo>
                    <a:pt x="105" y="226"/>
                  </a:lnTo>
                  <a:lnTo>
                    <a:pt x="105" y="225"/>
                  </a:lnTo>
                  <a:lnTo>
                    <a:pt x="106" y="226"/>
                  </a:lnTo>
                  <a:lnTo>
                    <a:pt x="107" y="227"/>
                  </a:lnTo>
                  <a:lnTo>
                    <a:pt x="109" y="227"/>
                  </a:lnTo>
                  <a:lnTo>
                    <a:pt x="109" y="228"/>
                  </a:lnTo>
                  <a:lnTo>
                    <a:pt x="110" y="228"/>
                  </a:lnTo>
                  <a:lnTo>
                    <a:pt x="111" y="228"/>
                  </a:lnTo>
                  <a:lnTo>
                    <a:pt x="112" y="230"/>
                  </a:lnTo>
                  <a:lnTo>
                    <a:pt x="110" y="232"/>
                  </a:lnTo>
                  <a:lnTo>
                    <a:pt x="107" y="232"/>
                  </a:lnTo>
                  <a:lnTo>
                    <a:pt x="106" y="234"/>
                  </a:lnTo>
                  <a:lnTo>
                    <a:pt x="106" y="232"/>
                  </a:lnTo>
                  <a:lnTo>
                    <a:pt x="102" y="233"/>
                  </a:lnTo>
                  <a:lnTo>
                    <a:pt x="102" y="234"/>
                  </a:lnTo>
                  <a:lnTo>
                    <a:pt x="99" y="232"/>
                  </a:lnTo>
                  <a:lnTo>
                    <a:pt x="98" y="232"/>
                  </a:lnTo>
                  <a:lnTo>
                    <a:pt x="97" y="232"/>
                  </a:lnTo>
                  <a:lnTo>
                    <a:pt x="97" y="230"/>
                  </a:lnTo>
                  <a:lnTo>
                    <a:pt x="96" y="232"/>
                  </a:lnTo>
                  <a:lnTo>
                    <a:pt x="94" y="232"/>
                  </a:lnTo>
                  <a:lnTo>
                    <a:pt x="92" y="233"/>
                  </a:lnTo>
                  <a:lnTo>
                    <a:pt x="91" y="231"/>
                  </a:lnTo>
                  <a:lnTo>
                    <a:pt x="89" y="230"/>
                  </a:lnTo>
                  <a:lnTo>
                    <a:pt x="88" y="230"/>
                  </a:lnTo>
                  <a:lnTo>
                    <a:pt x="87" y="232"/>
                  </a:lnTo>
                  <a:lnTo>
                    <a:pt x="86" y="229"/>
                  </a:lnTo>
                  <a:lnTo>
                    <a:pt x="86" y="228"/>
                  </a:lnTo>
                  <a:lnTo>
                    <a:pt x="85" y="226"/>
                  </a:lnTo>
                  <a:lnTo>
                    <a:pt x="84" y="224"/>
                  </a:lnTo>
                  <a:lnTo>
                    <a:pt x="83" y="224"/>
                  </a:lnTo>
                  <a:lnTo>
                    <a:pt x="82" y="223"/>
                  </a:lnTo>
                  <a:lnTo>
                    <a:pt x="82" y="222"/>
                  </a:lnTo>
                  <a:lnTo>
                    <a:pt x="80" y="224"/>
                  </a:lnTo>
                  <a:lnTo>
                    <a:pt x="79" y="223"/>
                  </a:lnTo>
                  <a:lnTo>
                    <a:pt x="80" y="222"/>
                  </a:lnTo>
                  <a:lnTo>
                    <a:pt x="78" y="223"/>
                  </a:lnTo>
                  <a:lnTo>
                    <a:pt x="74" y="223"/>
                  </a:lnTo>
                  <a:lnTo>
                    <a:pt x="73" y="223"/>
                  </a:lnTo>
                  <a:lnTo>
                    <a:pt x="72" y="222"/>
                  </a:lnTo>
                  <a:lnTo>
                    <a:pt x="71" y="222"/>
                  </a:lnTo>
                  <a:lnTo>
                    <a:pt x="71" y="220"/>
                  </a:lnTo>
                  <a:lnTo>
                    <a:pt x="70" y="217"/>
                  </a:lnTo>
                  <a:lnTo>
                    <a:pt x="71" y="216"/>
                  </a:lnTo>
                  <a:lnTo>
                    <a:pt x="70" y="216"/>
                  </a:lnTo>
                  <a:lnTo>
                    <a:pt x="70" y="214"/>
                  </a:lnTo>
                  <a:lnTo>
                    <a:pt x="69" y="214"/>
                  </a:lnTo>
                  <a:lnTo>
                    <a:pt x="68" y="214"/>
                  </a:lnTo>
                  <a:lnTo>
                    <a:pt x="69" y="214"/>
                  </a:lnTo>
                  <a:lnTo>
                    <a:pt x="70" y="215"/>
                  </a:lnTo>
                  <a:lnTo>
                    <a:pt x="70" y="216"/>
                  </a:lnTo>
                  <a:lnTo>
                    <a:pt x="70" y="217"/>
                  </a:lnTo>
                  <a:lnTo>
                    <a:pt x="71" y="220"/>
                  </a:lnTo>
                  <a:lnTo>
                    <a:pt x="70" y="221"/>
                  </a:lnTo>
                  <a:lnTo>
                    <a:pt x="68" y="222"/>
                  </a:lnTo>
                  <a:lnTo>
                    <a:pt x="68" y="223"/>
                  </a:lnTo>
                  <a:lnTo>
                    <a:pt x="65" y="226"/>
                  </a:lnTo>
                  <a:lnTo>
                    <a:pt x="65" y="227"/>
                  </a:lnTo>
                  <a:lnTo>
                    <a:pt x="63" y="229"/>
                  </a:lnTo>
                  <a:lnTo>
                    <a:pt x="62" y="228"/>
                  </a:lnTo>
                  <a:lnTo>
                    <a:pt x="61" y="229"/>
                  </a:lnTo>
                  <a:lnTo>
                    <a:pt x="60" y="229"/>
                  </a:lnTo>
                  <a:lnTo>
                    <a:pt x="58" y="229"/>
                  </a:lnTo>
                  <a:lnTo>
                    <a:pt x="57" y="228"/>
                  </a:lnTo>
                  <a:lnTo>
                    <a:pt x="56" y="228"/>
                  </a:lnTo>
                  <a:lnTo>
                    <a:pt x="54" y="227"/>
                  </a:lnTo>
                  <a:lnTo>
                    <a:pt x="51" y="223"/>
                  </a:lnTo>
                  <a:lnTo>
                    <a:pt x="48" y="220"/>
                  </a:lnTo>
                  <a:lnTo>
                    <a:pt x="45" y="220"/>
                  </a:lnTo>
                  <a:lnTo>
                    <a:pt x="44" y="221"/>
                  </a:lnTo>
                  <a:lnTo>
                    <a:pt x="41" y="222"/>
                  </a:lnTo>
                  <a:lnTo>
                    <a:pt x="38" y="221"/>
                  </a:lnTo>
                  <a:lnTo>
                    <a:pt x="36" y="222"/>
                  </a:lnTo>
                  <a:lnTo>
                    <a:pt x="35" y="222"/>
                  </a:lnTo>
                  <a:lnTo>
                    <a:pt x="31" y="222"/>
                  </a:lnTo>
                  <a:lnTo>
                    <a:pt x="29" y="220"/>
                  </a:lnTo>
                  <a:lnTo>
                    <a:pt x="21" y="218"/>
                  </a:lnTo>
                  <a:lnTo>
                    <a:pt x="18" y="216"/>
                  </a:lnTo>
                  <a:lnTo>
                    <a:pt x="15" y="213"/>
                  </a:lnTo>
                  <a:lnTo>
                    <a:pt x="13" y="211"/>
                  </a:lnTo>
                  <a:lnTo>
                    <a:pt x="13" y="209"/>
                  </a:lnTo>
                  <a:lnTo>
                    <a:pt x="0" y="111"/>
                  </a:lnTo>
                  <a:lnTo>
                    <a:pt x="1" y="108"/>
                  </a:lnTo>
                  <a:lnTo>
                    <a:pt x="1" y="106"/>
                  </a:lnTo>
                  <a:lnTo>
                    <a:pt x="1" y="103"/>
                  </a:lnTo>
                  <a:lnTo>
                    <a:pt x="2" y="103"/>
                  </a:lnTo>
                  <a:lnTo>
                    <a:pt x="4" y="101"/>
                  </a:lnTo>
                  <a:lnTo>
                    <a:pt x="8" y="97"/>
                  </a:lnTo>
                  <a:lnTo>
                    <a:pt x="9" y="96"/>
                  </a:lnTo>
                  <a:lnTo>
                    <a:pt x="10" y="91"/>
                  </a:lnTo>
                  <a:lnTo>
                    <a:pt x="9" y="89"/>
                  </a:lnTo>
                  <a:lnTo>
                    <a:pt x="11" y="82"/>
                  </a:lnTo>
                  <a:lnTo>
                    <a:pt x="11" y="77"/>
                  </a:lnTo>
                  <a:lnTo>
                    <a:pt x="10" y="73"/>
                  </a:lnTo>
                  <a:lnTo>
                    <a:pt x="12" y="69"/>
                  </a:lnTo>
                  <a:lnTo>
                    <a:pt x="12" y="68"/>
                  </a:lnTo>
                  <a:lnTo>
                    <a:pt x="11" y="65"/>
                  </a:lnTo>
                  <a:lnTo>
                    <a:pt x="10" y="58"/>
                  </a:lnTo>
                  <a:lnTo>
                    <a:pt x="10" y="56"/>
                  </a:lnTo>
                  <a:lnTo>
                    <a:pt x="10" y="52"/>
                  </a:lnTo>
                  <a:lnTo>
                    <a:pt x="10" y="51"/>
                  </a:lnTo>
                  <a:lnTo>
                    <a:pt x="13" y="46"/>
                  </a:lnTo>
                  <a:lnTo>
                    <a:pt x="13" y="44"/>
                  </a:lnTo>
                  <a:lnTo>
                    <a:pt x="12" y="41"/>
                  </a:lnTo>
                  <a:lnTo>
                    <a:pt x="15" y="35"/>
                  </a:lnTo>
                  <a:lnTo>
                    <a:pt x="13" y="29"/>
                  </a:lnTo>
                  <a:lnTo>
                    <a:pt x="14" y="26"/>
                  </a:lnTo>
                  <a:lnTo>
                    <a:pt x="14" y="23"/>
                  </a:lnTo>
                  <a:lnTo>
                    <a:pt x="16" y="20"/>
                  </a:lnTo>
                  <a:lnTo>
                    <a:pt x="26" y="17"/>
                  </a:lnTo>
                  <a:lnTo>
                    <a:pt x="77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0" name="Line 1117">
              <a:extLst>
                <a:ext uri="{FF2B5EF4-FFF2-40B4-BE49-F238E27FC236}">
                  <a16:creationId xmlns:a16="http://schemas.microsoft.com/office/drawing/2014/main" id="{46CF204E-943F-A876-4776-2030B05ABA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96047" y="2881511"/>
              <a:ext cx="343948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1" name="Line 1118">
              <a:extLst>
                <a:ext uri="{FF2B5EF4-FFF2-40B4-BE49-F238E27FC236}">
                  <a16:creationId xmlns:a16="http://schemas.microsoft.com/office/drawing/2014/main" id="{F0DA1C90-6723-CC36-B4F7-66601FFA81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74186" y="3995569"/>
              <a:ext cx="38590" cy="35234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2" name="Freeform 1119">
              <a:extLst>
                <a:ext uri="{FF2B5EF4-FFF2-40B4-BE49-F238E27FC236}">
                  <a16:creationId xmlns:a16="http://schemas.microsoft.com/office/drawing/2014/main" id="{FDF4F591-2BD1-BEE8-A099-393E983EC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4186" y="3784166"/>
              <a:ext cx="637563" cy="664408"/>
            </a:xfrm>
            <a:custGeom>
              <a:avLst/>
              <a:gdLst>
                <a:gd name="T0" fmla="*/ 425907200 w 380"/>
                <a:gd name="T1" fmla="*/ 42843450 h 396"/>
                <a:gd name="T2" fmla="*/ 667842200 w 380"/>
                <a:gd name="T3" fmla="*/ 100806250 h 396"/>
                <a:gd name="T4" fmla="*/ 672882513 w 380"/>
                <a:gd name="T5" fmla="*/ 128527175 h 396"/>
                <a:gd name="T6" fmla="*/ 705643750 w 380"/>
                <a:gd name="T7" fmla="*/ 136088438 h 396"/>
                <a:gd name="T8" fmla="*/ 743446888 w 380"/>
                <a:gd name="T9" fmla="*/ 143648113 h 396"/>
                <a:gd name="T10" fmla="*/ 756046875 w 380"/>
                <a:gd name="T11" fmla="*/ 156249688 h 396"/>
                <a:gd name="T12" fmla="*/ 773688763 w 380"/>
                <a:gd name="T13" fmla="*/ 163810950 h 396"/>
                <a:gd name="T14" fmla="*/ 791329063 w 380"/>
                <a:gd name="T15" fmla="*/ 171370625 h 396"/>
                <a:gd name="T16" fmla="*/ 801409688 w 380"/>
                <a:gd name="T17" fmla="*/ 199093138 h 396"/>
                <a:gd name="T18" fmla="*/ 793850013 w 380"/>
                <a:gd name="T19" fmla="*/ 216733438 h 396"/>
                <a:gd name="T20" fmla="*/ 778729075 w 380"/>
                <a:gd name="T21" fmla="*/ 231854375 h 396"/>
                <a:gd name="T22" fmla="*/ 781248438 w 380"/>
                <a:gd name="T23" fmla="*/ 267136563 h 396"/>
                <a:gd name="T24" fmla="*/ 793850013 w 380"/>
                <a:gd name="T25" fmla="*/ 279736550 h 396"/>
                <a:gd name="T26" fmla="*/ 808970950 w 380"/>
                <a:gd name="T27" fmla="*/ 289817175 h 396"/>
                <a:gd name="T28" fmla="*/ 811490313 w 380"/>
                <a:gd name="T29" fmla="*/ 304938113 h 396"/>
                <a:gd name="T30" fmla="*/ 798890325 w 380"/>
                <a:gd name="T31" fmla="*/ 315018738 h 396"/>
                <a:gd name="T32" fmla="*/ 803930638 w 380"/>
                <a:gd name="T33" fmla="*/ 340221888 h 396"/>
                <a:gd name="T34" fmla="*/ 806450000 w 380"/>
                <a:gd name="T35" fmla="*/ 380544388 h 396"/>
                <a:gd name="T36" fmla="*/ 824091888 w 380"/>
                <a:gd name="T37" fmla="*/ 385584700 h 396"/>
                <a:gd name="T38" fmla="*/ 834172513 w 380"/>
                <a:gd name="T39" fmla="*/ 398184688 h 396"/>
                <a:gd name="T40" fmla="*/ 856853125 w 380"/>
                <a:gd name="T41" fmla="*/ 410786263 h 396"/>
                <a:gd name="T42" fmla="*/ 856853125 w 380"/>
                <a:gd name="T43" fmla="*/ 433466875 h 396"/>
                <a:gd name="T44" fmla="*/ 851812813 w 380"/>
                <a:gd name="T45" fmla="*/ 438507188 h 396"/>
                <a:gd name="T46" fmla="*/ 854333763 w 380"/>
                <a:gd name="T47" fmla="*/ 446068450 h 396"/>
                <a:gd name="T48" fmla="*/ 856853125 w 380"/>
                <a:gd name="T49" fmla="*/ 446068450 h 396"/>
                <a:gd name="T50" fmla="*/ 882054688 w 380"/>
                <a:gd name="T51" fmla="*/ 458668438 h 396"/>
                <a:gd name="T52" fmla="*/ 887095000 w 380"/>
                <a:gd name="T53" fmla="*/ 461189388 h 396"/>
                <a:gd name="T54" fmla="*/ 887095000 w 380"/>
                <a:gd name="T55" fmla="*/ 476310325 h 396"/>
                <a:gd name="T56" fmla="*/ 894656263 w 380"/>
                <a:gd name="T57" fmla="*/ 476310325 h 396"/>
                <a:gd name="T58" fmla="*/ 897175625 w 380"/>
                <a:gd name="T59" fmla="*/ 486390950 h 396"/>
                <a:gd name="T60" fmla="*/ 909777200 w 380"/>
                <a:gd name="T61" fmla="*/ 491431263 h 396"/>
                <a:gd name="T62" fmla="*/ 909777200 w 380"/>
                <a:gd name="T63" fmla="*/ 506550613 h 396"/>
                <a:gd name="T64" fmla="*/ 922377188 w 380"/>
                <a:gd name="T65" fmla="*/ 509071563 h 396"/>
                <a:gd name="T66" fmla="*/ 940019075 w 380"/>
                <a:gd name="T67" fmla="*/ 514111875 h 396"/>
                <a:gd name="T68" fmla="*/ 942538438 w 380"/>
                <a:gd name="T69" fmla="*/ 526711863 h 396"/>
                <a:gd name="T70" fmla="*/ 955140013 w 380"/>
                <a:gd name="T71" fmla="*/ 539313438 h 396"/>
                <a:gd name="T72" fmla="*/ 917336875 w 380"/>
                <a:gd name="T73" fmla="*/ 546873113 h 396"/>
                <a:gd name="T74" fmla="*/ 808970950 w 380"/>
                <a:gd name="T75" fmla="*/ 609877813 h 396"/>
                <a:gd name="T76" fmla="*/ 826611250 w 380"/>
                <a:gd name="T77" fmla="*/ 652721263 h 396"/>
                <a:gd name="T78" fmla="*/ 806450000 w 380"/>
                <a:gd name="T79" fmla="*/ 751006563 h 396"/>
                <a:gd name="T80" fmla="*/ 793850013 w 380"/>
                <a:gd name="T81" fmla="*/ 788809700 h 396"/>
                <a:gd name="T82" fmla="*/ 788809700 w 380"/>
                <a:gd name="T83" fmla="*/ 816530625 h 396"/>
                <a:gd name="T84" fmla="*/ 783769388 w 380"/>
                <a:gd name="T85" fmla="*/ 839212825 h 396"/>
                <a:gd name="T86" fmla="*/ 738406575 w 380"/>
                <a:gd name="T87" fmla="*/ 849293450 h 396"/>
                <a:gd name="T88" fmla="*/ 725805000 w 380"/>
                <a:gd name="T89" fmla="*/ 869454700 h 396"/>
                <a:gd name="T90" fmla="*/ 725805000 w 380"/>
                <a:gd name="T91" fmla="*/ 884575638 h 396"/>
                <a:gd name="T92" fmla="*/ 725805000 w 380"/>
                <a:gd name="T93" fmla="*/ 924898138 h 396"/>
                <a:gd name="T94" fmla="*/ 690522813 w 380"/>
                <a:gd name="T95" fmla="*/ 942538438 h 396"/>
                <a:gd name="T96" fmla="*/ 677922825 w 380"/>
                <a:gd name="T97" fmla="*/ 914817513 h 396"/>
                <a:gd name="T98" fmla="*/ 549394063 w 380"/>
                <a:gd name="T99" fmla="*/ 995462513 h 396"/>
                <a:gd name="T100" fmla="*/ 491429675 w 380"/>
                <a:gd name="T101" fmla="*/ 972780313 h 396"/>
                <a:gd name="T102" fmla="*/ 413305625 w 380"/>
                <a:gd name="T103" fmla="*/ 919857825 h 396"/>
                <a:gd name="T104" fmla="*/ 347781563 w 380"/>
                <a:gd name="T105" fmla="*/ 778729075 h 396"/>
                <a:gd name="T106" fmla="*/ 277217188 w 380"/>
                <a:gd name="T107" fmla="*/ 609877813 h 396"/>
                <a:gd name="T108" fmla="*/ 0 w 380"/>
                <a:gd name="T109" fmla="*/ 370463763 h 39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80"/>
                <a:gd name="T166" fmla="*/ 0 h 396"/>
                <a:gd name="T167" fmla="*/ 380 w 380"/>
                <a:gd name="T168" fmla="*/ 396 h 39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80" h="396">
                  <a:moveTo>
                    <a:pt x="23" y="126"/>
                  </a:moveTo>
                  <a:lnTo>
                    <a:pt x="110" y="58"/>
                  </a:lnTo>
                  <a:lnTo>
                    <a:pt x="135" y="26"/>
                  </a:lnTo>
                  <a:lnTo>
                    <a:pt x="148" y="27"/>
                  </a:lnTo>
                  <a:lnTo>
                    <a:pt x="151" y="20"/>
                  </a:lnTo>
                  <a:lnTo>
                    <a:pt x="164" y="22"/>
                  </a:lnTo>
                  <a:lnTo>
                    <a:pt x="169" y="17"/>
                  </a:lnTo>
                  <a:lnTo>
                    <a:pt x="172" y="6"/>
                  </a:lnTo>
                  <a:lnTo>
                    <a:pt x="184" y="0"/>
                  </a:lnTo>
                  <a:lnTo>
                    <a:pt x="209" y="10"/>
                  </a:lnTo>
                  <a:lnTo>
                    <a:pt x="267" y="35"/>
                  </a:lnTo>
                  <a:lnTo>
                    <a:pt x="268" y="36"/>
                  </a:lnTo>
                  <a:lnTo>
                    <a:pt x="266" y="39"/>
                  </a:lnTo>
                  <a:lnTo>
                    <a:pt x="265" y="40"/>
                  </a:lnTo>
                  <a:lnTo>
                    <a:pt x="262" y="44"/>
                  </a:lnTo>
                  <a:lnTo>
                    <a:pt x="262" y="45"/>
                  </a:lnTo>
                  <a:lnTo>
                    <a:pt x="262" y="46"/>
                  </a:lnTo>
                  <a:lnTo>
                    <a:pt x="263" y="47"/>
                  </a:lnTo>
                  <a:lnTo>
                    <a:pt x="264" y="50"/>
                  </a:lnTo>
                  <a:lnTo>
                    <a:pt x="265" y="51"/>
                  </a:lnTo>
                  <a:lnTo>
                    <a:pt x="267" y="51"/>
                  </a:lnTo>
                  <a:lnTo>
                    <a:pt x="269" y="53"/>
                  </a:lnTo>
                  <a:lnTo>
                    <a:pt x="271" y="53"/>
                  </a:lnTo>
                  <a:lnTo>
                    <a:pt x="272" y="54"/>
                  </a:lnTo>
                  <a:lnTo>
                    <a:pt x="273" y="54"/>
                  </a:lnTo>
                  <a:lnTo>
                    <a:pt x="274" y="54"/>
                  </a:lnTo>
                  <a:lnTo>
                    <a:pt x="277" y="53"/>
                  </a:lnTo>
                  <a:lnTo>
                    <a:pt x="280" y="54"/>
                  </a:lnTo>
                  <a:lnTo>
                    <a:pt x="284" y="54"/>
                  </a:lnTo>
                  <a:lnTo>
                    <a:pt x="287" y="56"/>
                  </a:lnTo>
                  <a:lnTo>
                    <a:pt x="289" y="54"/>
                  </a:lnTo>
                  <a:lnTo>
                    <a:pt x="292" y="54"/>
                  </a:lnTo>
                  <a:lnTo>
                    <a:pt x="292" y="56"/>
                  </a:lnTo>
                  <a:lnTo>
                    <a:pt x="295" y="57"/>
                  </a:lnTo>
                  <a:lnTo>
                    <a:pt x="297" y="58"/>
                  </a:lnTo>
                  <a:lnTo>
                    <a:pt x="299" y="58"/>
                  </a:lnTo>
                  <a:lnTo>
                    <a:pt x="299" y="59"/>
                  </a:lnTo>
                  <a:lnTo>
                    <a:pt x="300" y="59"/>
                  </a:lnTo>
                  <a:lnTo>
                    <a:pt x="300" y="60"/>
                  </a:lnTo>
                  <a:lnTo>
                    <a:pt x="300" y="62"/>
                  </a:lnTo>
                  <a:lnTo>
                    <a:pt x="299" y="63"/>
                  </a:lnTo>
                  <a:lnTo>
                    <a:pt x="300" y="65"/>
                  </a:lnTo>
                  <a:lnTo>
                    <a:pt x="303" y="64"/>
                  </a:lnTo>
                  <a:lnTo>
                    <a:pt x="304" y="65"/>
                  </a:lnTo>
                  <a:lnTo>
                    <a:pt x="307" y="65"/>
                  </a:lnTo>
                  <a:lnTo>
                    <a:pt x="306" y="66"/>
                  </a:lnTo>
                  <a:lnTo>
                    <a:pt x="307" y="66"/>
                  </a:lnTo>
                  <a:lnTo>
                    <a:pt x="309" y="67"/>
                  </a:lnTo>
                  <a:lnTo>
                    <a:pt x="310" y="67"/>
                  </a:lnTo>
                  <a:lnTo>
                    <a:pt x="312" y="68"/>
                  </a:lnTo>
                  <a:lnTo>
                    <a:pt x="314" y="68"/>
                  </a:lnTo>
                  <a:lnTo>
                    <a:pt x="315" y="69"/>
                  </a:lnTo>
                  <a:lnTo>
                    <a:pt x="317" y="72"/>
                  </a:lnTo>
                  <a:lnTo>
                    <a:pt x="318" y="73"/>
                  </a:lnTo>
                  <a:lnTo>
                    <a:pt x="318" y="74"/>
                  </a:lnTo>
                  <a:lnTo>
                    <a:pt x="318" y="78"/>
                  </a:lnTo>
                  <a:lnTo>
                    <a:pt x="318" y="79"/>
                  </a:lnTo>
                  <a:lnTo>
                    <a:pt x="318" y="80"/>
                  </a:lnTo>
                  <a:lnTo>
                    <a:pt x="319" y="81"/>
                  </a:lnTo>
                  <a:lnTo>
                    <a:pt x="320" y="84"/>
                  </a:lnTo>
                  <a:lnTo>
                    <a:pt x="320" y="87"/>
                  </a:lnTo>
                  <a:lnTo>
                    <a:pt x="318" y="88"/>
                  </a:lnTo>
                  <a:lnTo>
                    <a:pt x="315" y="86"/>
                  </a:lnTo>
                  <a:lnTo>
                    <a:pt x="314" y="86"/>
                  </a:lnTo>
                  <a:lnTo>
                    <a:pt x="312" y="84"/>
                  </a:lnTo>
                  <a:lnTo>
                    <a:pt x="312" y="85"/>
                  </a:lnTo>
                  <a:lnTo>
                    <a:pt x="311" y="89"/>
                  </a:lnTo>
                  <a:lnTo>
                    <a:pt x="311" y="90"/>
                  </a:lnTo>
                  <a:lnTo>
                    <a:pt x="310" y="92"/>
                  </a:lnTo>
                  <a:lnTo>
                    <a:pt x="309" y="92"/>
                  </a:lnTo>
                  <a:lnTo>
                    <a:pt x="308" y="92"/>
                  </a:lnTo>
                  <a:lnTo>
                    <a:pt x="307" y="93"/>
                  </a:lnTo>
                  <a:lnTo>
                    <a:pt x="306" y="97"/>
                  </a:lnTo>
                  <a:lnTo>
                    <a:pt x="306" y="98"/>
                  </a:lnTo>
                  <a:lnTo>
                    <a:pt x="308" y="106"/>
                  </a:lnTo>
                  <a:lnTo>
                    <a:pt x="310" y="106"/>
                  </a:lnTo>
                  <a:lnTo>
                    <a:pt x="310" y="105"/>
                  </a:lnTo>
                  <a:lnTo>
                    <a:pt x="310" y="104"/>
                  </a:lnTo>
                  <a:lnTo>
                    <a:pt x="311" y="104"/>
                  </a:lnTo>
                  <a:lnTo>
                    <a:pt x="313" y="106"/>
                  </a:lnTo>
                  <a:lnTo>
                    <a:pt x="314" y="107"/>
                  </a:lnTo>
                  <a:lnTo>
                    <a:pt x="314" y="109"/>
                  </a:lnTo>
                  <a:lnTo>
                    <a:pt x="315" y="111"/>
                  </a:lnTo>
                  <a:lnTo>
                    <a:pt x="315" y="112"/>
                  </a:lnTo>
                  <a:lnTo>
                    <a:pt x="317" y="113"/>
                  </a:lnTo>
                  <a:lnTo>
                    <a:pt x="318" y="111"/>
                  </a:lnTo>
                  <a:lnTo>
                    <a:pt x="319" y="111"/>
                  </a:lnTo>
                  <a:lnTo>
                    <a:pt x="320" y="111"/>
                  </a:lnTo>
                  <a:lnTo>
                    <a:pt x="321" y="113"/>
                  </a:lnTo>
                  <a:lnTo>
                    <a:pt x="321" y="115"/>
                  </a:lnTo>
                  <a:lnTo>
                    <a:pt x="321" y="117"/>
                  </a:lnTo>
                  <a:lnTo>
                    <a:pt x="322" y="117"/>
                  </a:lnTo>
                  <a:lnTo>
                    <a:pt x="321" y="118"/>
                  </a:lnTo>
                  <a:lnTo>
                    <a:pt x="320" y="118"/>
                  </a:lnTo>
                  <a:lnTo>
                    <a:pt x="320" y="119"/>
                  </a:lnTo>
                  <a:lnTo>
                    <a:pt x="323" y="120"/>
                  </a:lnTo>
                  <a:lnTo>
                    <a:pt x="322" y="121"/>
                  </a:lnTo>
                  <a:lnTo>
                    <a:pt x="323" y="122"/>
                  </a:lnTo>
                  <a:lnTo>
                    <a:pt x="323" y="123"/>
                  </a:lnTo>
                  <a:lnTo>
                    <a:pt x="321" y="124"/>
                  </a:lnTo>
                  <a:lnTo>
                    <a:pt x="319" y="123"/>
                  </a:lnTo>
                  <a:lnTo>
                    <a:pt x="317" y="124"/>
                  </a:lnTo>
                  <a:lnTo>
                    <a:pt x="317" y="125"/>
                  </a:lnTo>
                  <a:lnTo>
                    <a:pt x="315" y="126"/>
                  </a:lnTo>
                  <a:lnTo>
                    <a:pt x="315" y="129"/>
                  </a:lnTo>
                  <a:lnTo>
                    <a:pt x="316" y="129"/>
                  </a:lnTo>
                  <a:lnTo>
                    <a:pt x="317" y="130"/>
                  </a:lnTo>
                  <a:lnTo>
                    <a:pt x="317" y="131"/>
                  </a:lnTo>
                  <a:lnTo>
                    <a:pt x="318" y="133"/>
                  </a:lnTo>
                  <a:lnTo>
                    <a:pt x="319" y="135"/>
                  </a:lnTo>
                  <a:lnTo>
                    <a:pt x="320" y="136"/>
                  </a:lnTo>
                  <a:lnTo>
                    <a:pt x="320" y="138"/>
                  </a:lnTo>
                  <a:lnTo>
                    <a:pt x="320" y="142"/>
                  </a:lnTo>
                  <a:lnTo>
                    <a:pt x="321" y="144"/>
                  </a:lnTo>
                  <a:lnTo>
                    <a:pt x="320" y="146"/>
                  </a:lnTo>
                  <a:lnTo>
                    <a:pt x="321" y="148"/>
                  </a:lnTo>
                  <a:lnTo>
                    <a:pt x="320" y="151"/>
                  </a:lnTo>
                  <a:lnTo>
                    <a:pt x="321" y="151"/>
                  </a:lnTo>
                  <a:lnTo>
                    <a:pt x="323" y="154"/>
                  </a:lnTo>
                  <a:lnTo>
                    <a:pt x="326" y="154"/>
                  </a:lnTo>
                  <a:lnTo>
                    <a:pt x="326" y="152"/>
                  </a:lnTo>
                  <a:lnTo>
                    <a:pt x="327" y="153"/>
                  </a:lnTo>
                  <a:lnTo>
                    <a:pt x="327" y="154"/>
                  </a:lnTo>
                  <a:lnTo>
                    <a:pt x="327" y="156"/>
                  </a:lnTo>
                  <a:lnTo>
                    <a:pt x="329" y="155"/>
                  </a:lnTo>
                  <a:lnTo>
                    <a:pt x="330" y="156"/>
                  </a:lnTo>
                  <a:lnTo>
                    <a:pt x="330" y="157"/>
                  </a:lnTo>
                  <a:lnTo>
                    <a:pt x="330" y="158"/>
                  </a:lnTo>
                  <a:lnTo>
                    <a:pt x="331" y="158"/>
                  </a:lnTo>
                  <a:lnTo>
                    <a:pt x="332" y="157"/>
                  </a:lnTo>
                  <a:lnTo>
                    <a:pt x="333" y="157"/>
                  </a:lnTo>
                  <a:lnTo>
                    <a:pt x="335" y="159"/>
                  </a:lnTo>
                  <a:lnTo>
                    <a:pt x="335" y="161"/>
                  </a:lnTo>
                  <a:lnTo>
                    <a:pt x="337" y="162"/>
                  </a:lnTo>
                  <a:lnTo>
                    <a:pt x="339" y="162"/>
                  </a:lnTo>
                  <a:lnTo>
                    <a:pt x="340" y="163"/>
                  </a:lnTo>
                  <a:lnTo>
                    <a:pt x="339" y="165"/>
                  </a:lnTo>
                  <a:lnTo>
                    <a:pt x="338" y="166"/>
                  </a:lnTo>
                  <a:lnTo>
                    <a:pt x="339" y="166"/>
                  </a:lnTo>
                  <a:lnTo>
                    <a:pt x="338" y="171"/>
                  </a:lnTo>
                  <a:lnTo>
                    <a:pt x="338" y="172"/>
                  </a:lnTo>
                  <a:lnTo>
                    <a:pt x="339" y="172"/>
                  </a:lnTo>
                  <a:lnTo>
                    <a:pt x="340" y="172"/>
                  </a:lnTo>
                  <a:lnTo>
                    <a:pt x="340" y="173"/>
                  </a:lnTo>
                  <a:lnTo>
                    <a:pt x="340" y="174"/>
                  </a:lnTo>
                  <a:lnTo>
                    <a:pt x="341" y="174"/>
                  </a:lnTo>
                  <a:lnTo>
                    <a:pt x="341" y="175"/>
                  </a:lnTo>
                  <a:lnTo>
                    <a:pt x="340" y="175"/>
                  </a:lnTo>
                  <a:lnTo>
                    <a:pt x="338" y="174"/>
                  </a:lnTo>
                  <a:lnTo>
                    <a:pt x="337" y="174"/>
                  </a:lnTo>
                  <a:lnTo>
                    <a:pt x="337" y="175"/>
                  </a:lnTo>
                  <a:lnTo>
                    <a:pt x="338" y="175"/>
                  </a:lnTo>
                  <a:lnTo>
                    <a:pt x="335" y="176"/>
                  </a:lnTo>
                  <a:lnTo>
                    <a:pt x="335" y="177"/>
                  </a:lnTo>
                  <a:lnTo>
                    <a:pt x="337" y="176"/>
                  </a:lnTo>
                  <a:lnTo>
                    <a:pt x="339" y="177"/>
                  </a:lnTo>
                  <a:lnTo>
                    <a:pt x="340" y="178"/>
                  </a:lnTo>
                  <a:lnTo>
                    <a:pt x="339" y="178"/>
                  </a:lnTo>
                  <a:lnTo>
                    <a:pt x="340" y="178"/>
                  </a:lnTo>
                  <a:lnTo>
                    <a:pt x="341" y="177"/>
                  </a:lnTo>
                  <a:lnTo>
                    <a:pt x="340" y="177"/>
                  </a:lnTo>
                  <a:lnTo>
                    <a:pt x="343" y="176"/>
                  </a:lnTo>
                  <a:lnTo>
                    <a:pt x="343" y="179"/>
                  </a:lnTo>
                  <a:lnTo>
                    <a:pt x="349" y="182"/>
                  </a:lnTo>
                  <a:lnTo>
                    <a:pt x="349" y="180"/>
                  </a:lnTo>
                  <a:lnTo>
                    <a:pt x="350" y="182"/>
                  </a:lnTo>
                  <a:lnTo>
                    <a:pt x="349" y="182"/>
                  </a:lnTo>
                  <a:lnTo>
                    <a:pt x="350" y="183"/>
                  </a:lnTo>
                  <a:lnTo>
                    <a:pt x="350" y="182"/>
                  </a:lnTo>
                  <a:lnTo>
                    <a:pt x="350" y="179"/>
                  </a:lnTo>
                  <a:lnTo>
                    <a:pt x="351" y="180"/>
                  </a:lnTo>
                  <a:lnTo>
                    <a:pt x="352" y="180"/>
                  </a:lnTo>
                  <a:lnTo>
                    <a:pt x="352" y="183"/>
                  </a:lnTo>
                  <a:lnTo>
                    <a:pt x="352" y="184"/>
                  </a:lnTo>
                  <a:lnTo>
                    <a:pt x="352" y="185"/>
                  </a:lnTo>
                  <a:lnTo>
                    <a:pt x="352" y="186"/>
                  </a:lnTo>
                  <a:lnTo>
                    <a:pt x="352" y="187"/>
                  </a:lnTo>
                  <a:lnTo>
                    <a:pt x="352" y="189"/>
                  </a:lnTo>
                  <a:lnTo>
                    <a:pt x="352" y="188"/>
                  </a:lnTo>
                  <a:lnTo>
                    <a:pt x="352" y="189"/>
                  </a:lnTo>
                  <a:lnTo>
                    <a:pt x="355" y="190"/>
                  </a:lnTo>
                  <a:lnTo>
                    <a:pt x="356" y="190"/>
                  </a:lnTo>
                  <a:lnTo>
                    <a:pt x="355" y="189"/>
                  </a:lnTo>
                  <a:lnTo>
                    <a:pt x="355" y="187"/>
                  </a:lnTo>
                  <a:lnTo>
                    <a:pt x="356" y="186"/>
                  </a:lnTo>
                  <a:lnTo>
                    <a:pt x="358" y="187"/>
                  </a:lnTo>
                  <a:lnTo>
                    <a:pt x="358" y="188"/>
                  </a:lnTo>
                  <a:lnTo>
                    <a:pt x="356" y="192"/>
                  </a:lnTo>
                  <a:lnTo>
                    <a:pt x="356" y="193"/>
                  </a:lnTo>
                  <a:lnTo>
                    <a:pt x="358" y="193"/>
                  </a:lnTo>
                  <a:lnTo>
                    <a:pt x="359" y="192"/>
                  </a:lnTo>
                  <a:lnTo>
                    <a:pt x="360" y="190"/>
                  </a:lnTo>
                  <a:lnTo>
                    <a:pt x="361" y="191"/>
                  </a:lnTo>
                  <a:lnTo>
                    <a:pt x="362" y="192"/>
                  </a:lnTo>
                  <a:lnTo>
                    <a:pt x="362" y="193"/>
                  </a:lnTo>
                  <a:lnTo>
                    <a:pt x="361" y="195"/>
                  </a:lnTo>
                  <a:lnTo>
                    <a:pt x="361" y="196"/>
                  </a:lnTo>
                  <a:lnTo>
                    <a:pt x="359" y="198"/>
                  </a:lnTo>
                  <a:lnTo>
                    <a:pt x="360" y="199"/>
                  </a:lnTo>
                  <a:lnTo>
                    <a:pt x="361" y="200"/>
                  </a:lnTo>
                  <a:lnTo>
                    <a:pt x="360" y="201"/>
                  </a:lnTo>
                  <a:lnTo>
                    <a:pt x="361" y="201"/>
                  </a:lnTo>
                  <a:lnTo>
                    <a:pt x="362" y="200"/>
                  </a:lnTo>
                  <a:lnTo>
                    <a:pt x="362" y="199"/>
                  </a:lnTo>
                  <a:lnTo>
                    <a:pt x="364" y="201"/>
                  </a:lnTo>
                  <a:lnTo>
                    <a:pt x="365" y="201"/>
                  </a:lnTo>
                  <a:lnTo>
                    <a:pt x="366" y="201"/>
                  </a:lnTo>
                  <a:lnTo>
                    <a:pt x="365" y="201"/>
                  </a:lnTo>
                  <a:lnTo>
                    <a:pt x="366" y="202"/>
                  </a:lnTo>
                  <a:lnTo>
                    <a:pt x="366" y="204"/>
                  </a:lnTo>
                  <a:lnTo>
                    <a:pt x="367" y="205"/>
                  </a:lnTo>
                  <a:lnTo>
                    <a:pt x="370" y="205"/>
                  </a:lnTo>
                  <a:lnTo>
                    <a:pt x="372" y="201"/>
                  </a:lnTo>
                  <a:lnTo>
                    <a:pt x="373" y="201"/>
                  </a:lnTo>
                  <a:lnTo>
                    <a:pt x="373" y="204"/>
                  </a:lnTo>
                  <a:lnTo>
                    <a:pt x="375" y="205"/>
                  </a:lnTo>
                  <a:lnTo>
                    <a:pt x="375" y="206"/>
                  </a:lnTo>
                  <a:lnTo>
                    <a:pt x="375" y="207"/>
                  </a:lnTo>
                  <a:lnTo>
                    <a:pt x="373" y="208"/>
                  </a:lnTo>
                  <a:lnTo>
                    <a:pt x="373" y="209"/>
                  </a:lnTo>
                  <a:lnTo>
                    <a:pt x="374" y="210"/>
                  </a:lnTo>
                  <a:lnTo>
                    <a:pt x="374" y="209"/>
                  </a:lnTo>
                  <a:lnTo>
                    <a:pt x="375" y="209"/>
                  </a:lnTo>
                  <a:lnTo>
                    <a:pt x="375" y="210"/>
                  </a:lnTo>
                  <a:lnTo>
                    <a:pt x="375" y="211"/>
                  </a:lnTo>
                  <a:lnTo>
                    <a:pt x="375" y="212"/>
                  </a:lnTo>
                  <a:lnTo>
                    <a:pt x="376" y="213"/>
                  </a:lnTo>
                  <a:lnTo>
                    <a:pt x="378" y="214"/>
                  </a:lnTo>
                  <a:lnTo>
                    <a:pt x="379" y="214"/>
                  </a:lnTo>
                  <a:lnTo>
                    <a:pt x="379" y="216"/>
                  </a:lnTo>
                  <a:lnTo>
                    <a:pt x="376" y="217"/>
                  </a:lnTo>
                  <a:lnTo>
                    <a:pt x="375" y="216"/>
                  </a:lnTo>
                  <a:lnTo>
                    <a:pt x="370" y="217"/>
                  </a:lnTo>
                  <a:lnTo>
                    <a:pt x="367" y="216"/>
                  </a:lnTo>
                  <a:lnTo>
                    <a:pt x="365" y="217"/>
                  </a:lnTo>
                  <a:lnTo>
                    <a:pt x="364" y="217"/>
                  </a:lnTo>
                  <a:lnTo>
                    <a:pt x="362" y="217"/>
                  </a:lnTo>
                  <a:lnTo>
                    <a:pt x="358" y="217"/>
                  </a:lnTo>
                  <a:lnTo>
                    <a:pt x="356" y="216"/>
                  </a:lnTo>
                  <a:lnTo>
                    <a:pt x="353" y="214"/>
                  </a:lnTo>
                  <a:lnTo>
                    <a:pt x="351" y="214"/>
                  </a:lnTo>
                  <a:lnTo>
                    <a:pt x="350" y="214"/>
                  </a:lnTo>
                  <a:lnTo>
                    <a:pt x="321" y="242"/>
                  </a:lnTo>
                  <a:lnTo>
                    <a:pt x="321" y="246"/>
                  </a:lnTo>
                  <a:lnTo>
                    <a:pt x="321" y="252"/>
                  </a:lnTo>
                  <a:lnTo>
                    <a:pt x="321" y="254"/>
                  </a:lnTo>
                  <a:lnTo>
                    <a:pt x="322" y="255"/>
                  </a:lnTo>
                  <a:lnTo>
                    <a:pt x="322" y="256"/>
                  </a:lnTo>
                  <a:lnTo>
                    <a:pt x="326" y="258"/>
                  </a:lnTo>
                  <a:lnTo>
                    <a:pt x="328" y="259"/>
                  </a:lnTo>
                  <a:lnTo>
                    <a:pt x="322" y="269"/>
                  </a:lnTo>
                  <a:lnTo>
                    <a:pt x="324" y="291"/>
                  </a:lnTo>
                  <a:lnTo>
                    <a:pt x="323" y="291"/>
                  </a:lnTo>
                  <a:lnTo>
                    <a:pt x="321" y="291"/>
                  </a:lnTo>
                  <a:lnTo>
                    <a:pt x="320" y="293"/>
                  </a:lnTo>
                  <a:lnTo>
                    <a:pt x="320" y="297"/>
                  </a:lnTo>
                  <a:lnTo>
                    <a:pt x="320" y="298"/>
                  </a:lnTo>
                  <a:lnTo>
                    <a:pt x="321" y="300"/>
                  </a:lnTo>
                  <a:lnTo>
                    <a:pt x="321" y="301"/>
                  </a:lnTo>
                  <a:lnTo>
                    <a:pt x="321" y="304"/>
                  </a:lnTo>
                  <a:lnTo>
                    <a:pt x="315" y="307"/>
                  </a:lnTo>
                  <a:lnTo>
                    <a:pt x="314" y="308"/>
                  </a:lnTo>
                  <a:lnTo>
                    <a:pt x="315" y="310"/>
                  </a:lnTo>
                  <a:lnTo>
                    <a:pt x="315" y="313"/>
                  </a:lnTo>
                  <a:lnTo>
                    <a:pt x="316" y="314"/>
                  </a:lnTo>
                  <a:lnTo>
                    <a:pt x="316" y="317"/>
                  </a:lnTo>
                  <a:lnTo>
                    <a:pt x="316" y="320"/>
                  </a:lnTo>
                  <a:lnTo>
                    <a:pt x="315" y="322"/>
                  </a:lnTo>
                  <a:lnTo>
                    <a:pt x="313" y="322"/>
                  </a:lnTo>
                  <a:lnTo>
                    <a:pt x="313" y="324"/>
                  </a:lnTo>
                  <a:lnTo>
                    <a:pt x="312" y="325"/>
                  </a:lnTo>
                  <a:lnTo>
                    <a:pt x="312" y="326"/>
                  </a:lnTo>
                  <a:lnTo>
                    <a:pt x="312" y="327"/>
                  </a:lnTo>
                  <a:lnTo>
                    <a:pt x="312" y="329"/>
                  </a:lnTo>
                  <a:lnTo>
                    <a:pt x="312" y="331"/>
                  </a:lnTo>
                  <a:lnTo>
                    <a:pt x="312" y="332"/>
                  </a:lnTo>
                  <a:lnTo>
                    <a:pt x="311" y="333"/>
                  </a:lnTo>
                  <a:lnTo>
                    <a:pt x="310" y="334"/>
                  </a:lnTo>
                  <a:lnTo>
                    <a:pt x="303" y="335"/>
                  </a:lnTo>
                  <a:lnTo>
                    <a:pt x="299" y="334"/>
                  </a:lnTo>
                  <a:lnTo>
                    <a:pt x="299" y="337"/>
                  </a:lnTo>
                  <a:lnTo>
                    <a:pt x="296" y="338"/>
                  </a:lnTo>
                  <a:lnTo>
                    <a:pt x="295" y="338"/>
                  </a:lnTo>
                  <a:lnTo>
                    <a:pt x="293" y="337"/>
                  </a:lnTo>
                  <a:lnTo>
                    <a:pt x="292" y="337"/>
                  </a:lnTo>
                  <a:lnTo>
                    <a:pt x="292" y="338"/>
                  </a:lnTo>
                  <a:lnTo>
                    <a:pt x="291" y="340"/>
                  </a:lnTo>
                  <a:lnTo>
                    <a:pt x="290" y="341"/>
                  </a:lnTo>
                  <a:lnTo>
                    <a:pt x="287" y="343"/>
                  </a:lnTo>
                  <a:lnTo>
                    <a:pt x="287" y="344"/>
                  </a:lnTo>
                  <a:lnTo>
                    <a:pt x="288" y="345"/>
                  </a:lnTo>
                  <a:lnTo>
                    <a:pt x="288" y="347"/>
                  </a:lnTo>
                  <a:lnTo>
                    <a:pt x="289" y="349"/>
                  </a:lnTo>
                  <a:lnTo>
                    <a:pt x="288" y="349"/>
                  </a:lnTo>
                  <a:lnTo>
                    <a:pt x="285" y="350"/>
                  </a:lnTo>
                  <a:lnTo>
                    <a:pt x="286" y="351"/>
                  </a:lnTo>
                  <a:lnTo>
                    <a:pt x="288" y="351"/>
                  </a:lnTo>
                  <a:lnTo>
                    <a:pt x="288" y="352"/>
                  </a:lnTo>
                  <a:lnTo>
                    <a:pt x="288" y="354"/>
                  </a:lnTo>
                  <a:lnTo>
                    <a:pt x="288" y="356"/>
                  </a:lnTo>
                  <a:lnTo>
                    <a:pt x="288" y="359"/>
                  </a:lnTo>
                  <a:lnTo>
                    <a:pt x="288" y="362"/>
                  </a:lnTo>
                  <a:lnTo>
                    <a:pt x="288" y="367"/>
                  </a:lnTo>
                  <a:lnTo>
                    <a:pt x="283" y="370"/>
                  </a:lnTo>
                  <a:lnTo>
                    <a:pt x="280" y="374"/>
                  </a:lnTo>
                  <a:lnTo>
                    <a:pt x="276" y="376"/>
                  </a:lnTo>
                  <a:lnTo>
                    <a:pt x="276" y="375"/>
                  </a:lnTo>
                  <a:lnTo>
                    <a:pt x="275" y="375"/>
                  </a:lnTo>
                  <a:lnTo>
                    <a:pt x="275" y="374"/>
                  </a:lnTo>
                  <a:lnTo>
                    <a:pt x="274" y="374"/>
                  </a:lnTo>
                  <a:lnTo>
                    <a:pt x="271" y="373"/>
                  </a:lnTo>
                  <a:lnTo>
                    <a:pt x="270" y="373"/>
                  </a:lnTo>
                  <a:lnTo>
                    <a:pt x="269" y="370"/>
                  </a:lnTo>
                  <a:lnTo>
                    <a:pt x="268" y="368"/>
                  </a:lnTo>
                  <a:lnTo>
                    <a:pt x="268" y="367"/>
                  </a:lnTo>
                  <a:lnTo>
                    <a:pt x="269" y="364"/>
                  </a:lnTo>
                  <a:lnTo>
                    <a:pt x="269" y="363"/>
                  </a:lnTo>
                  <a:lnTo>
                    <a:pt x="269" y="362"/>
                  </a:lnTo>
                  <a:lnTo>
                    <a:pt x="263" y="356"/>
                  </a:lnTo>
                  <a:lnTo>
                    <a:pt x="257" y="356"/>
                  </a:lnTo>
                  <a:lnTo>
                    <a:pt x="252" y="353"/>
                  </a:lnTo>
                  <a:lnTo>
                    <a:pt x="249" y="358"/>
                  </a:lnTo>
                  <a:lnTo>
                    <a:pt x="219" y="394"/>
                  </a:lnTo>
                  <a:lnTo>
                    <a:pt x="218" y="395"/>
                  </a:lnTo>
                  <a:lnTo>
                    <a:pt x="216" y="395"/>
                  </a:lnTo>
                  <a:lnTo>
                    <a:pt x="216" y="394"/>
                  </a:lnTo>
                  <a:lnTo>
                    <a:pt x="213" y="392"/>
                  </a:lnTo>
                  <a:lnTo>
                    <a:pt x="211" y="391"/>
                  </a:lnTo>
                  <a:lnTo>
                    <a:pt x="202" y="390"/>
                  </a:lnTo>
                  <a:lnTo>
                    <a:pt x="200" y="390"/>
                  </a:lnTo>
                  <a:lnTo>
                    <a:pt x="195" y="386"/>
                  </a:lnTo>
                  <a:lnTo>
                    <a:pt x="194" y="386"/>
                  </a:lnTo>
                  <a:lnTo>
                    <a:pt x="193" y="384"/>
                  </a:lnTo>
                  <a:lnTo>
                    <a:pt x="184" y="376"/>
                  </a:lnTo>
                  <a:lnTo>
                    <a:pt x="173" y="378"/>
                  </a:lnTo>
                  <a:lnTo>
                    <a:pt x="172" y="371"/>
                  </a:lnTo>
                  <a:lnTo>
                    <a:pt x="168" y="365"/>
                  </a:lnTo>
                  <a:lnTo>
                    <a:pt x="164" y="365"/>
                  </a:lnTo>
                  <a:lnTo>
                    <a:pt x="160" y="362"/>
                  </a:lnTo>
                  <a:lnTo>
                    <a:pt x="158" y="355"/>
                  </a:lnTo>
                  <a:lnTo>
                    <a:pt x="155" y="352"/>
                  </a:lnTo>
                  <a:lnTo>
                    <a:pt x="156" y="344"/>
                  </a:lnTo>
                  <a:lnTo>
                    <a:pt x="149" y="341"/>
                  </a:lnTo>
                  <a:lnTo>
                    <a:pt x="141" y="319"/>
                  </a:lnTo>
                  <a:lnTo>
                    <a:pt x="138" y="309"/>
                  </a:lnTo>
                  <a:lnTo>
                    <a:pt x="140" y="304"/>
                  </a:lnTo>
                  <a:lnTo>
                    <a:pt x="135" y="305"/>
                  </a:lnTo>
                  <a:lnTo>
                    <a:pt x="117" y="264"/>
                  </a:lnTo>
                  <a:lnTo>
                    <a:pt x="120" y="260"/>
                  </a:lnTo>
                  <a:lnTo>
                    <a:pt x="122" y="249"/>
                  </a:lnTo>
                  <a:lnTo>
                    <a:pt x="109" y="247"/>
                  </a:lnTo>
                  <a:lnTo>
                    <a:pt x="110" y="242"/>
                  </a:lnTo>
                  <a:lnTo>
                    <a:pt x="105" y="240"/>
                  </a:lnTo>
                  <a:lnTo>
                    <a:pt x="89" y="238"/>
                  </a:lnTo>
                  <a:lnTo>
                    <a:pt x="67" y="214"/>
                  </a:lnTo>
                  <a:lnTo>
                    <a:pt x="56" y="211"/>
                  </a:lnTo>
                  <a:lnTo>
                    <a:pt x="15" y="167"/>
                  </a:lnTo>
                  <a:lnTo>
                    <a:pt x="8" y="150"/>
                  </a:lnTo>
                  <a:lnTo>
                    <a:pt x="0" y="14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3" name="Freeform 1120">
              <a:extLst>
                <a:ext uri="{FF2B5EF4-FFF2-40B4-BE49-F238E27FC236}">
                  <a16:creationId xmlns:a16="http://schemas.microsoft.com/office/drawing/2014/main" id="{6706EC4B-77B8-A7F0-A777-C8D36E692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4274" y="4349585"/>
              <a:ext cx="409383" cy="296970"/>
            </a:xfrm>
            <a:custGeom>
              <a:avLst/>
              <a:gdLst>
                <a:gd name="T0" fmla="*/ 597277825 w 244"/>
                <a:gd name="T1" fmla="*/ 443546711 h 177"/>
                <a:gd name="T2" fmla="*/ 216733438 w 244"/>
                <a:gd name="T3" fmla="*/ 418345193 h 177"/>
                <a:gd name="T4" fmla="*/ 128528763 w 244"/>
                <a:gd name="T5" fmla="*/ 405743641 h 177"/>
                <a:gd name="T6" fmla="*/ 47883763 w 244"/>
                <a:gd name="T7" fmla="*/ 435985462 h 177"/>
                <a:gd name="T8" fmla="*/ 5040313 w 244"/>
                <a:gd name="T9" fmla="*/ 423385497 h 177"/>
                <a:gd name="T10" fmla="*/ 0 w 244"/>
                <a:gd name="T11" fmla="*/ 317539122 h 177"/>
                <a:gd name="T12" fmla="*/ 15120938 w 244"/>
                <a:gd name="T13" fmla="*/ 317539122 h 177"/>
                <a:gd name="T14" fmla="*/ 22682200 w 244"/>
                <a:gd name="T15" fmla="*/ 236894266 h 177"/>
                <a:gd name="T16" fmla="*/ 78124050 w 244"/>
                <a:gd name="T17" fmla="*/ 181450927 h 177"/>
                <a:gd name="T18" fmla="*/ 88206263 w 244"/>
                <a:gd name="T19" fmla="*/ 146168802 h 177"/>
                <a:gd name="T20" fmla="*/ 156249688 w 244"/>
                <a:gd name="T21" fmla="*/ 27720876 h 177"/>
                <a:gd name="T22" fmla="*/ 272176875 w 244"/>
                <a:gd name="T23" fmla="*/ 25201518 h 177"/>
                <a:gd name="T24" fmla="*/ 312499375 w 244"/>
                <a:gd name="T25" fmla="*/ 0 h 177"/>
                <a:gd name="T26" fmla="*/ 367942813 w 244"/>
                <a:gd name="T27" fmla="*/ 32761179 h 177"/>
                <a:gd name="T28" fmla="*/ 438507188 w 244"/>
                <a:gd name="T29" fmla="*/ 138607553 h 177"/>
                <a:gd name="T30" fmla="*/ 456149075 w 244"/>
                <a:gd name="T31" fmla="*/ 151209106 h 177"/>
                <a:gd name="T32" fmla="*/ 471270013 w 244"/>
                <a:gd name="T33" fmla="*/ 146168802 h 177"/>
                <a:gd name="T34" fmla="*/ 483870000 w 244"/>
                <a:gd name="T35" fmla="*/ 178929982 h 177"/>
                <a:gd name="T36" fmla="*/ 509071563 w 244"/>
                <a:gd name="T37" fmla="*/ 216733052 h 177"/>
                <a:gd name="T38" fmla="*/ 612398763 w 244"/>
                <a:gd name="T39" fmla="*/ 325098784 h 177"/>
                <a:gd name="T40" fmla="*/ 597277825 w 244"/>
                <a:gd name="T41" fmla="*/ 443546711 h 17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4"/>
                <a:gd name="T64" fmla="*/ 0 h 177"/>
                <a:gd name="T65" fmla="*/ 244 w 244"/>
                <a:gd name="T66" fmla="*/ 177 h 17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4" h="177">
                  <a:moveTo>
                    <a:pt x="237" y="176"/>
                  </a:moveTo>
                  <a:lnTo>
                    <a:pt x="86" y="166"/>
                  </a:lnTo>
                  <a:lnTo>
                    <a:pt x="51" y="161"/>
                  </a:lnTo>
                  <a:lnTo>
                    <a:pt x="19" y="173"/>
                  </a:lnTo>
                  <a:lnTo>
                    <a:pt x="2" y="168"/>
                  </a:lnTo>
                  <a:lnTo>
                    <a:pt x="0" y="126"/>
                  </a:lnTo>
                  <a:lnTo>
                    <a:pt x="6" y="126"/>
                  </a:lnTo>
                  <a:lnTo>
                    <a:pt x="9" y="94"/>
                  </a:lnTo>
                  <a:lnTo>
                    <a:pt x="31" y="72"/>
                  </a:lnTo>
                  <a:lnTo>
                    <a:pt x="35" y="58"/>
                  </a:lnTo>
                  <a:lnTo>
                    <a:pt x="62" y="11"/>
                  </a:lnTo>
                  <a:lnTo>
                    <a:pt x="108" y="10"/>
                  </a:lnTo>
                  <a:lnTo>
                    <a:pt x="124" y="0"/>
                  </a:lnTo>
                  <a:lnTo>
                    <a:pt x="146" y="13"/>
                  </a:lnTo>
                  <a:lnTo>
                    <a:pt x="174" y="55"/>
                  </a:lnTo>
                  <a:lnTo>
                    <a:pt x="181" y="60"/>
                  </a:lnTo>
                  <a:lnTo>
                    <a:pt x="187" y="58"/>
                  </a:lnTo>
                  <a:lnTo>
                    <a:pt x="192" y="71"/>
                  </a:lnTo>
                  <a:lnTo>
                    <a:pt x="202" y="86"/>
                  </a:lnTo>
                  <a:lnTo>
                    <a:pt x="243" y="129"/>
                  </a:lnTo>
                  <a:lnTo>
                    <a:pt x="237" y="17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4" name="Line 1121">
              <a:extLst>
                <a:ext uri="{FF2B5EF4-FFF2-40B4-BE49-F238E27FC236}">
                  <a16:creationId xmlns:a16="http://schemas.microsoft.com/office/drawing/2014/main" id="{C2130CDD-46C3-61B4-36FA-028D39A638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5195" y="4237172"/>
              <a:ext cx="218114" cy="6711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5" name="Freeform 1122">
              <a:extLst>
                <a:ext uri="{FF2B5EF4-FFF2-40B4-BE49-F238E27FC236}">
                  <a16:creationId xmlns:a16="http://schemas.microsoft.com/office/drawing/2014/main" id="{2E5F21ED-C7D8-86F4-59B4-30C340E9E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1513" y="3705310"/>
              <a:ext cx="535218" cy="546962"/>
            </a:xfrm>
            <a:custGeom>
              <a:avLst/>
              <a:gdLst>
                <a:gd name="T0" fmla="*/ 456149525 w 319"/>
                <a:gd name="T1" fmla="*/ 808970950 h 326"/>
                <a:gd name="T2" fmla="*/ 0 w 319"/>
                <a:gd name="T3" fmla="*/ 819051575 h 326"/>
                <a:gd name="T4" fmla="*/ 30241905 w 319"/>
                <a:gd name="T5" fmla="*/ 0 h 326"/>
                <a:gd name="T6" fmla="*/ 801410479 w 319"/>
                <a:gd name="T7" fmla="*/ 40322500 h 326"/>
                <a:gd name="T8" fmla="*/ 801410479 w 319"/>
                <a:gd name="T9" fmla="*/ 151209375 h 326"/>
                <a:gd name="T10" fmla="*/ 783770161 w 319"/>
                <a:gd name="T11" fmla="*/ 798890325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9"/>
                <a:gd name="T19" fmla="*/ 0 h 326"/>
                <a:gd name="T20" fmla="*/ 319 w 319"/>
                <a:gd name="T21" fmla="*/ 326 h 3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9" h="326">
                  <a:moveTo>
                    <a:pt x="181" y="321"/>
                  </a:moveTo>
                  <a:lnTo>
                    <a:pt x="0" y="325"/>
                  </a:lnTo>
                  <a:lnTo>
                    <a:pt x="12" y="0"/>
                  </a:lnTo>
                  <a:lnTo>
                    <a:pt x="318" y="16"/>
                  </a:lnTo>
                  <a:lnTo>
                    <a:pt x="318" y="60"/>
                  </a:lnTo>
                  <a:lnTo>
                    <a:pt x="311" y="31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6" name="Line 1123">
              <a:extLst>
                <a:ext uri="{FF2B5EF4-FFF2-40B4-BE49-F238E27FC236}">
                  <a16:creationId xmlns:a16="http://schemas.microsoft.com/office/drawing/2014/main" id="{4B97A599-A60B-0631-B11B-74E28C10E8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87332" y="5398208"/>
              <a:ext cx="11744" cy="13422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7" name="Line 1124">
              <a:extLst>
                <a:ext uri="{FF2B5EF4-FFF2-40B4-BE49-F238E27FC236}">
                  <a16:creationId xmlns:a16="http://schemas.microsoft.com/office/drawing/2014/main" id="{764E9EED-4759-1571-39D8-C7C9D4F720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413850" y="2888222"/>
              <a:ext cx="20637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8" name="Freeform 1125">
              <a:extLst>
                <a:ext uri="{FF2B5EF4-FFF2-40B4-BE49-F238E27FC236}">
                  <a16:creationId xmlns:a16="http://schemas.microsoft.com/office/drawing/2014/main" id="{C04AF62E-77CA-64C4-7343-4AD081009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1738" y="3777455"/>
              <a:ext cx="602329" cy="476495"/>
            </a:xfrm>
            <a:custGeom>
              <a:avLst/>
              <a:gdLst>
                <a:gd name="T0" fmla="*/ 902215146 w 359"/>
                <a:gd name="T1" fmla="*/ 713205013 h 284"/>
                <a:gd name="T2" fmla="*/ 730844671 w 359"/>
                <a:gd name="T3" fmla="*/ 713205013 h 284"/>
                <a:gd name="T4" fmla="*/ 52922441 w 359"/>
                <a:gd name="T5" fmla="*/ 705643750 h 284"/>
                <a:gd name="T6" fmla="*/ 0 w 359"/>
                <a:gd name="T7" fmla="*/ 372983125 h 284"/>
                <a:gd name="T8" fmla="*/ 100806162 w 359"/>
                <a:gd name="T9" fmla="*/ 20161250 h 284"/>
                <a:gd name="T10" fmla="*/ 120967394 w 359"/>
                <a:gd name="T11" fmla="*/ 20161250 h 284"/>
                <a:gd name="T12" fmla="*/ 126007702 w 359"/>
                <a:gd name="T13" fmla="*/ 0 h 284"/>
                <a:gd name="T14" fmla="*/ 156249550 w 359"/>
                <a:gd name="T15" fmla="*/ 32761238 h 284"/>
                <a:gd name="T16" fmla="*/ 216733247 w 359"/>
                <a:gd name="T17" fmla="*/ 35282188 h 284"/>
                <a:gd name="T18" fmla="*/ 216733247 w 359"/>
                <a:gd name="T19" fmla="*/ 47882175 h 284"/>
                <a:gd name="T20" fmla="*/ 246975096 w 359"/>
                <a:gd name="T21" fmla="*/ 65524063 h 284"/>
                <a:gd name="T22" fmla="*/ 252015404 w 359"/>
                <a:gd name="T23" fmla="*/ 78124050 h 284"/>
                <a:gd name="T24" fmla="*/ 274695997 w 359"/>
                <a:gd name="T25" fmla="*/ 78124050 h 284"/>
                <a:gd name="T26" fmla="*/ 277216944 w 359"/>
                <a:gd name="T27" fmla="*/ 93244988 h 284"/>
                <a:gd name="T28" fmla="*/ 284776613 w 359"/>
                <a:gd name="T29" fmla="*/ 83165950 h 284"/>
                <a:gd name="T30" fmla="*/ 312499101 w 359"/>
                <a:gd name="T31" fmla="*/ 93244988 h 284"/>
                <a:gd name="T32" fmla="*/ 367942490 w 359"/>
                <a:gd name="T33" fmla="*/ 153728738 h 284"/>
                <a:gd name="T34" fmla="*/ 385582774 w 359"/>
                <a:gd name="T35" fmla="*/ 158769050 h 284"/>
                <a:gd name="T36" fmla="*/ 408264954 w 359"/>
                <a:gd name="T37" fmla="*/ 171370625 h 284"/>
                <a:gd name="T38" fmla="*/ 423385879 w 359"/>
                <a:gd name="T39" fmla="*/ 161290000 h 284"/>
                <a:gd name="T40" fmla="*/ 435985855 w 359"/>
                <a:gd name="T41" fmla="*/ 194051238 h 284"/>
                <a:gd name="T42" fmla="*/ 451106779 w 359"/>
                <a:gd name="T43" fmla="*/ 176410938 h 284"/>
                <a:gd name="T44" fmla="*/ 481348628 w 359"/>
                <a:gd name="T45" fmla="*/ 241935000 h 284"/>
                <a:gd name="T46" fmla="*/ 556953249 w 359"/>
                <a:gd name="T47" fmla="*/ 282257500 h 284"/>
                <a:gd name="T48" fmla="*/ 675401282 w 359"/>
                <a:gd name="T49" fmla="*/ 289817175 h 284"/>
                <a:gd name="T50" fmla="*/ 685481899 w 359"/>
                <a:gd name="T51" fmla="*/ 304938113 h 284"/>
                <a:gd name="T52" fmla="*/ 675401282 w 359"/>
                <a:gd name="T53" fmla="*/ 327620313 h 284"/>
                <a:gd name="T54" fmla="*/ 672880335 w 359"/>
                <a:gd name="T55" fmla="*/ 352821875 h 284"/>
                <a:gd name="T56" fmla="*/ 677920643 w 359"/>
                <a:gd name="T57" fmla="*/ 367942813 h 284"/>
                <a:gd name="T58" fmla="*/ 710683439 w 359"/>
                <a:gd name="T59" fmla="*/ 390623425 h 284"/>
                <a:gd name="T60" fmla="*/ 740925287 w 359"/>
                <a:gd name="T61" fmla="*/ 451107175 h 284"/>
                <a:gd name="T62" fmla="*/ 786288060 w 359"/>
                <a:gd name="T63" fmla="*/ 473789375 h 284"/>
                <a:gd name="T64" fmla="*/ 864412042 w 359"/>
                <a:gd name="T65" fmla="*/ 564515000 h 284"/>
                <a:gd name="T66" fmla="*/ 861892681 w 359"/>
                <a:gd name="T67" fmla="*/ 617437488 h 284"/>
                <a:gd name="T68" fmla="*/ 877013606 w 359"/>
                <a:gd name="T69" fmla="*/ 630039063 h 284"/>
                <a:gd name="T70" fmla="*/ 899694198 w 359"/>
                <a:gd name="T71" fmla="*/ 685482500 h 284"/>
                <a:gd name="T72" fmla="*/ 902215146 w 359"/>
                <a:gd name="T73" fmla="*/ 713205013 h 28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59"/>
                <a:gd name="T112" fmla="*/ 0 h 284"/>
                <a:gd name="T113" fmla="*/ 359 w 359"/>
                <a:gd name="T114" fmla="*/ 284 h 28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59" h="284">
                  <a:moveTo>
                    <a:pt x="358" y="283"/>
                  </a:moveTo>
                  <a:lnTo>
                    <a:pt x="290" y="283"/>
                  </a:lnTo>
                  <a:lnTo>
                    <a:pt x="21" y="280"/>
                  </a:lnTo>
                  <a:lnTo>
                    <a:pt x="0" y="148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50" y="0"/>
                  </a:lnTo>
                  <a:lnTo>
                    <a:pt x="62" y="13"/>
                  </a:lnTo>
                  <a:lnTo>
                    <a:pt x="86" y="14"/>
                  </a:lnTo>
                  <a:lnTo>
                    <a:pt x="86" y="19"/>
                  </a:lnTo>
                  <a:lnTo>
                    <a:pt x="98" y="26"/>
                  </a:lnTo>
                  <a:lnTo>
                    <a:pt x="100" y="31"/>
                  </a:lnTo>
                  <a:lnTo>
                    <a:pt x="109" y="31"/>
                  </a:lnTo>
                  <a:lnTo>
                    <a:pt x="110" y="37"/>
                  </a:lnTo>
                  <a:lnTo>
                    <a:pt x="113" y="33"/>
                  </a:lnTo>
                  <a:lnTo>
                    <a:pt x="124" y="37"/>
                  </a:lnTo>
                  <a:lnTo>
                    <a:pt x="146" y="61"/>
                  </a:lnTo>
                  <a:lnTo>
                    <a:pt x="153" y="63"/>
                  </a:lnTo>
                  <a:lnTo>
                    <a:pt x="162" y="68"/>
                  </a:lnTo>
                  <a:lnTo>
                    <a:pt x="168" y="64"/>
                  </a:lnTo>
                  <a:lnTo>
                    <a:pt x="173" y="77"/>
                  </a:lnTo>
                  <a:lnTo>
                    <a:pt x="179" y="70"/>
                  </a:lnTo>
                  <a:lnTo>
                    <a:pt x="191" y="96"/>
                  </a:lnTo>
                  <a:lnTo>
                    <a:pt x="221" y="112"/>
                  </a:lnTo>
                  <a:lnTo>
                    <a:pt x="268" y="115"/>
                  </a:lnTo>
                  <a:lnTo>
                    <a:pt x="272" y="121"/>
                  </a:lnTo>
                  <a:lnTo>
                    <a:pt x="268" y="130"/>
                  </a:lnTo>
                  <a:lnTo>
                    <a:pt x="267" y="140"/>
                  </a:lnTo>
                  <a:lnTo>
                    <a:pt x="269" y="146"/>
                  </a:lnTo>
                  <a:lnTo>
                    <a:pt x="282" y="155"/>
                  </a:lnTo>
                  <a:lnTo>
                    <a:pt x="294" y="179"/>
                  </a:lnTo>
                  <a:lnTo>
                    <a:pt x="312" y="188"/>
                  </a:lnTo>
                  <a:lnTo>
                    <a:pt x="343" y="224"/>
                  </a:lnTo>
                  <a:lnTo>
                    <a:pt x="342" y="245"/>
                  </a:lnTo>
                  <a:lnTo>
                    <a:pt x="348" y="250"/>
                  </a:lnTo>
                  <a:lnTo>
                    <a:pt x="357" y="272"/>
                  </a:lnTo>
                  <a:lnTo>
                    <a:pt x="358" y="28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9" name="Freeform 1126">
              <a:extLst>
                <a:ext uri="{FF2B5EF4-FFF2-40B4-BE49-F238E27FC236}">
                  <a16:creationId xmlns:a16="http://schemas.microsoft.com/office/drawing/2014/main" id="{EE25243A-3919-B40F-A49F-FA681B29A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9841" y="4092881"/>
              <a:ext cx="605686" cy="567096"/>
            </a:xfrm>
            <a:custGeom>
              <a:avLst/>
              <a:gdLst>
                <a:gd name="T0" fmla="*/ 614918661 w 361"/>
                <a:gd name="T1" fmla="*/ 839212825 h 338"/>
                <a:gd name="T2" fmla="*/ 468749471 w 361"/>
                <a:gd name="T3" fmla="*/ 829132200 h 338"/>
                <a:gd name="T4" fmla="*/ 483870422 w 361"/>
                <a:gd name="T5" fmla="*/ 710684063 h 338"/>
                <a:gd name="T6" fmla="*/ 380544720 w 361"/>
                <a:gd name="T7" fmla="*/ 602316550 h 338"/>
                <a:gd name="T8" fmla="*/ 355343135 w 361"/>
                <a:gd name="T9" fmla="*/ 564515000 h 338"/>
                <a:gd name="T10" fmla="*/ 342741549 w 361"/>
                <a:gd name="T11" fmla="*/ 531752175 h 338"/>
                <a:gd name="T12" fmla="*/ 327620598 w 361"/>
                <a:gd name="T13" fmla="*/ 536792488 h 338"/>
                <a:gd name="T14" fmla="*/ 309980283 w 361"/>
                <a:gd name="T15" fmla="*/ 524192500 h 338"/>
                <a:gd name="T16" fmla="*/ 239415846 w 361"/>
                <a:gd name="T17" fmla="*/ 418345938 h 338"/>
                <a:gd name="T18" fmla="*/ 183972361 w 361"/>
                <a:gd name="T19" fmla="*/ 385584700 h 338"/>
                <a:gd name="T20" fmla="*/ 143649825 w 361"/>
                <a:gd name="T21" fmla="*/ 410786263 h 338"/>
                <a:gd name="T22" fmla="*/ 27722537 w 361"/>
                <a:gd name="T23" fmla="*/ 413305625 h 338"/>
                <a:gd name="T24" fmla="*/ 0 w 361"/>
                <a:gd name="T25" fmla="*/ 317539688 h 338"/>
                <a:gd name="T26" fmla="*/ 22682220 w 361"/>
                <a:gd name="T27" fmla="*/ 264615613 h 338"/>
                <a:gd name="T28" fmla="*/ 45362852 w 361"/>
                <a:gd name="T29" fmla="*/ 279736550 h 338"/>
                <a:gd name="T30" fmla="*/ 60483803 w 361"/>
                <a:gd name="T31" fmla="*/ 267136563 h 338"/>
                <a:gd name="T32" fmla="*/ 88206339 w 361"/>
                <a:gd name="T33" fmla="*/ 206652813 h 338"/>
                <a:gd name="T34" fmla="*/ 78125706 w 361"/>
                <a:gd name="T35" fmla="*/ 166330313 h 338"/>
                <a:gd name="T36" fmla="*/ 176411091 w 361"/>
                <a:gd name="T37" fmla="*/ 151209375 h 338"/>
                <a:gd name="T38" fmla="*/ 201612676 w 361"/>
                <a:gd name="T39" fmla="*/ 171370625 h 338"/>
                <a:gd name="T40" fmla="*/ 330141551 w 361"/>
                <a:gd name="T41" fmla="*/ 136088438 h 338"/>
                <a:gd name="T42" fmla="*/ 400705987 w 361"/>
                <a:gd name="T43" fmla="*/ 138607800 h 338"/>
                <a:gd name="T44" fmla="*/ 415826938 w 361"/>
                <a:gd name="T45" fmla="*/ 118446550 h 338"/>
                <a:gd name="T46" fmla="*/ 430947888 w 361"/>
                <a:gd name="T47" fmla="*/ 110886875 h 338"/>
                <a:gd name="T48" fmla="*/ 471270424 w 361"/>
                <a:gd name="T49" fmla="*/ 163810950 h 338"/>
                <a:gd name="T50" fmla="*/ 675402464 w 361"/>
                <a:gd name="T51" fmla="*/ 136088438 h 338"/>
                <a:gd name="T52" fmla="*/ 705644366 w 361"/>
                <a:gd name="T53" fmla="*/ 68043425 h 338"/>
                <a:gd name="T54" fmla="*/ 715724999 w 361"/>
                <a:gd name="T55" fmla="*/ 63003113 h 338"/>
                <a:gd name="T56" fmla="*/ 743447536 w 361"/>
                <a:gd name="T57" fmla="*/ 60483750 h 338"/>
                <a:gd name="T58" fmla="*/ 751007218 w 361"/>
                <a:gd name="T59" fmla="*/ 35282188 h 338"/>
                <a:gd name="T60" fmla="*/ 786289436 w 361"/>
                <a:gd name="T61" fmla="*/ 35282188 h 338"/>
                <a:gd name="T62" fmla="*/ 786289436 w 361"/>
                <a:gd name="T63" fmla="*/ 17640300 h 338"/>
                <a:gd name="T64" fmla="*/ 814011973 w 361"/>
                <a:gd name="T65" fmla="*/ 0 h 338"/>
                <a:gd name="T66" fmla="*/ 839213557 w 361"/>
                <a:gd name="T67" fmla="*/ 17640300 h 338"/>
                <a:gd name="T68" fmla="*/ 864415142 w 361"/>
                <a:gd name="T69" fmla="*/ 10080625 h 338"/>
                <a:gd name="T70" fmla="*/ 887095774 w 361"/>
                <a:gd name="T71" fmla="*/ 60483750 h 338"/>
                <a:gd name="T72" fmla="*/ 907257042 w 361"/>
                <a:gd name="T73" fmla="*/ 65524063 h 338"/>
                <a:gd name="T74" fmla="*/ 884576409 w 361"/>
                <a:gd name="T75" fmla="*/ 504031250 h 338"/>
                <a:gd name="T76" fmla="*/ 793850705 w 361"/>
                <a:gd name="T77" fmla="*/ 766127500 h 338"/>
                <a:gd name="T78" fmla="*/ 778729754 w 361"/>
                <a:gd name="T79" fmla="*/ 849293450 h 338"/>
                <a:gd name="T80" fmla="*/ 614918661 w 361"/>
                <a:gd name="T81" fmla="*/ 839212825 h 3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61"/>
                <a:gd name="T124" fmla="*/ 0 h 338"/>
                <a:gd name="T125" fmla="*/ 361 w 361"/>
                <a:gd name="T126" fmla="*/ 338 h 3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61" h="338">
                  <a:moveTo>
                    <a:pt x="244" y="333"/>
                  </a:moveTo>
                  <a:lnTo>
                    <a:pt x="186" y="329"/>
                  </a:lnTo>
                  <a:lnTo>
                    <a:pt x="192" y="282"/>
                  </a:lnTo>
                  <a:lnTo>
                    <a:pt x="151" y="239"/>
                  </a:lnTo>
                  <a:lnTo>
                    <a:pt x="141" y="224"/>
                  </a:lnTo>
                  <a:lnTo>
                    <a:pt x="136" y="211"/>
                  </a:lnTo>
                  <a:lnTo>
                    <a:pt x="130" y="213"/>
                  </a:lnTo>
                  <a:lnTo>
                    <a:pt x="123" y="208"/>
                  </a:lnTo>
                  <a:lnTo>
                    <a:pt x="95" y="166"/>
                  </a:lnTo>
                  <a:lnTo>
                    <a:pt x="73" y="153"/>
                  </a:lnTo>
                  <a:lnTo>
                    <a:pt x="57" y="163"/>
                  </a:lnTo>
                  <a:lnTo>
                    <a:pt x="11" y="164"/>
                  </a:lnTo>
                  <a:lnTo>
                    <a:pt x="0" y="126"/>
                  </a:lnTo>
                  <a:lnTo>
                    <a:pt x="9" y="105"/>
                  </a:lnTo>
                  <a:lnTo>
                    <a:pt x="18" y="111"/>
                  </a:lnTo>
                  <a:lnTo>
                    <a:pt x="24" y="106"/>
                  </a:lnTo>
                  <a:lnTo>
                    <a:pt x="35" y="82"/>
                  </a:lnTo>
                  <a:lnTo>
                    <a:pt x="31" y="66"/>
                  </a:lnTo>
                  <a:lnTo>
                    <a:pt x="70" y="60"/>
                  </a:lnTo>
                  <a:lnTo>
                    <a:pt x="80" y="68"/>
                  </a:lnTo>
                  <a:lnTo>
                    <a:pt x="131" y="54"/>
                  </a:lnTo>
                  <a:lnTo>
                    <a:pt x="159" y="55"/>
                  </a:lnTo>
                  <a:lnTo>
                    <a:pt x="165" y="47"/>
                  </a:lnTo>
                  <a:lnTo>
                    <a:pt x="171" y="44"/>
                  </a:lnTo>
                  <a:lnTo>
                    <a:pt x="187" y="65"/>
                  </a:lnTo>
                  <a:lnTo>
                    <a:pt x="268" y="54"/>
                  </a:lnTo>
                  <a:lnTo>
                    <a:pt x="280" y="27"/>
                  </a:lnTo>
                  <a:lnTo>
                    <a:pt x="284" y="25"/>
                  </a:lnTo>
                  <a:lnTo>
                    <a:pt x="295" y="24"/>
                  </a:lnTo>
                  <a:lnTo>
                    <a:pt x="298" y="14"/>
                  </a:lnTo>
                  <a:lnTo>
                    <a:pt x="312" y="14"/>
                  </a:lnTo>
                  <a:lnTo>
                    <a:pt x="312" y="7"/>
                  </a:lnTo>
                  <a:lnTo>
                    <a:pt x="323" y="0"/>
                  </a:lnTo>
                  <a:lnTo>
                    <a:pt x="333" y="7"/>
                  </a:lnTo>
                  <a:lnTo>
                    <a:pt x="343" y="4"/>
                  </a:lnTo>
                  <a:lnTo>
                    <a:pt x="352" y="24"/>
                  </a:lnTo>
                  <a:lnTo>
                    <a:pt x="360" y="26"/>
                  </a:lnTo>
                  <a:lnTo>
                    <a:pt x="351" y="200"/>
                  </a:lnTo>
                  <a:lnTo>
                    <a:pt x="315" y="304"/>
                  </a:lnTo>
                  <a:lnTo>
                    <a:pt x="309" y="337"/>
                  </a:lnTo>
                  <a:lnTo>
                    <a:pt x="244" y="33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30" name="Freeform 1127">
              <a:extLst>
                <a:ext uri="{FF2B5EF4-FFF2-40B4-BE49-F238E27FC236}">
                  <a16:creationId xmlns:a16="http://schemas.microsoft.com/office/drawing/2014/main" id="{9BEF269D-30E3-893A-CB9A-C0C41F8455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4352" y="4490520"/>
              <a:ext cx="585552" cy="988223"/>
            </a:xfrm>
            <a:custGeom>
              <a:avLst/>
              <a:gdLst>
                <a:gd name="T0" fmla="*/ 409575 w 349"/>
                <a:gd name="T1" fmla="*/ 104775 h 589"/>
                <a:gd name="T2" fmla="*/ 492125 w 349"/>
                <a:gd name="T3" fmla="*/ 149225 h 589"/>
                <a:gd name="T4" fmla="*/ 487363 w 349"/>
                <a:gd name="T5" fmla="*/ 269875 h 589"/>
                <a:gd name="T6" fmla="*/ 515938 w 349"/>
                <a:gd name="T7" fmla="*/ 504825 h 589"/>
                <a:gd name="T8" fmla="*/ 533400 w 349"/>
                <a:gd name="T9" fmla="*/ 744537 h 589"/>
                <a:gd name="T10" fmla="*/ 552450 w 349"/>
                <a:gd name="T11" fmla="*/ 735012 h 589"/>
                <a:gd name="T12" fmla="*/ 552450 w 349"/>
                <a:gd name="T13" fmla="*/ 742949 h 589"/>
                <a:gd name="T14" fmla="*/ 511175 w 349"/>
                <a:gd name="T15" fmla="*/ 782637 h 589"/>
                <a:gd name="T16" fmla="*/ 452438 w 349"/>
                <a:gd name="T17" fmla="*/ 887412 h 589"/>
                <a:gd name="T18" fmla="*/ 427038 w 349"/>
                <a:gd name="T19" fmla="*/ 927100 h 589"/>
                <a:gd name="T20" fmla="*/ 419100 w 349"/>
                <a:gd name="T21" fmla="*/ 927100 h 589"/>
                <a:gd name="T22" fmla="*/ 411163 w 349"/>
                <a:gd name="T23" fmla="*/ 908050 h 589"/>
                <a:gd name="T24" fmla="*/ 369888 w 349"/>
                <a:gd name="T25" fmla="*/ 879475 h 589"/>
                <a:gd name="T26" fmla="*/ 360363 w 349"/>
                <a:gd name="T27" fmla="*/ 865187 h 589"/>
                <a:gd name="T28" fmla="*/ 360363 w 349"/>
                <a:gd name="T29" fmla="*/ 833437 h 589"/>
                <a:gd name="T30" fmla="*/ 327025 w 349"/>
                <a:gd name="T31" fmla="*/ 781049 h 589"/>
                <a:gd name="T32" fmla="*/ 298450 w 349"/>
                <a:gd name="T33" fmla="*/ 758824 h 589"/>
                <a:gd name="T34" fmla="*/ 284163 w 349"/>
                <a:gd name="T35" fmla="*/ 714375 h 589"/>
                <a:gd name="T36" fmla="*/ 247650 w 349"/>
                <a:gd name="T37" fmla="*/ 674687 h 589"/>
                <a:gd name="T38" fmla="*/ 233363 w 349"/>
                <a:gd name="T39" fmla="*/ 654050 h 589"/>
                <a:gd name="T40" fmla="*/ 185738 w 349"/>
                <a:gd name="T41" fmla="*/ 593725 h 589"/>
                <a:gd name="T42" fmla="*/ 158750 w 349"/>
                <a:gd name="T43" fmla="*/ 536575 h 589"/>
                <a:gd name="T44" fmla="*/ 127000 w 349"/>
                <a:gd name="T45" fmla="*/ 495300 h 589"/>
                <a:gd name="T46" fmla="*/ 100013 w 349"/>
                <a:gd name="T47" fmla="*/ 468312 h 589"/>
                <a:gd name="T48" fmla="*/ 26988 w 349"/>
                <a:gd name="T49" fmla="*/ 400050 h 589"/>
                <a:gd name="T50" fmla="*/ 0 w 349"/>
                <a:gd name="T51" fmla="*/ 287337 h 589"/>
                <a:gd name="T52" fmla="*/ 22225 w 349"/>
                <a:gd name="T53" fmla="*/ 246062 h 589"/>
                <a:gd name="T54" fmla="*/ 30163 w 349"/>
                <a:gd name="T55" fmla="*/ 200025 h 589"/>
                <a:gd name="T56" fmla="*/ 38100 w 349"/>
                <a:gd name="T57" fmla="*/ 180975 h 589"/>
                <a:gd name="T58" fmla="*/ 44450 w 349"/>
                <a:gd name="T59" fmla="*/ 139700 h 589"/>
                <a:gd name="T60" fmla="*/ 50800 w 349"/>
                <a:gd name="T61" fmla="*/ 87312 h 589"/>
                <a:gd name="T62" fmla="*/ 82550 w 349"/>
                <a:gd name="T63" fmla="*/ 22225 h 589"/>
                <a:gd name="T64" fmla="*/ 173038 w 349"/>
                <a:gd name="T65" fmla="*/ 63500 h 589"/>
                <a:gd name="T66" fmla="*/ 352425 w 349"/>
                <a:gd name="T67" fmla="*/ 31750 h 58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49"/>
                <a:gd name="T103" fmla="*/ 0 h 589"/>
                <a:gd name="T104" fmla="*/ 349 w 349"/>
                <a:gd name="T105" fmla="*/ 589 h 58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49" h="589">
                  <a:moveTo>
                    <a:pt x="222" y="20"/>
                  </a:moveTo>
                  <a:lnTo>
                    <a:pt x="258" y="66"/>
                  </a:lnTo>
                  <a:lnTo>
                    <a:pt x="310" y="82"/>
                  </a:lnTo>
                  <a:lnTo>
                    <a:pt x="310" y="94"/>
                  </a:lnTo>
                  <a:lnTo>
                    <a:pt x="312" y="134"/>
                  </a:lnTo>
                  <a:lnTo>
                    <a:pt x="307" y="170"/>
                  </a:lnTo>
                  <a:lnTo>
                    <a:pt x="315" y="179"/>
                  </a:lnTo>
                  <a:lnTo>
                    <a:pt x="325" y="318"/>
                  </a:lnTo>
                  <a:lnTo>
                    <a:pt x="295" y="448"/>
                  </a:lnTo>
                  <a:lnTo>
                    <a:pt x="336" y="469"/>
                  </a:lnTo>
                  <a:lnTo>
                    <a:pt x="348" y="459"/>
                  </a:lnTo>
                  <a:lnTo>
                    <a:pt x="348" y="463"/>
                  </a:lnTo>
                  <a:lnTo>
                    <a:pt x="348" y="466"/>
                  </a:lnTo>
                  <a:lnTo>
                    <a:pt x="348" y="468"/>
                  </a:lnTo>
                  <a:lnTo>
                    <a:pt x="348" y="471"/>
                  </a:lnTo>
                  <a:lnTo>
                    <a:pt x="322" y="493"/>
                  </a:lnTo>
                  <a:lnTo>
                    <a:pt x="284" y="557"/>
                  </a:lnTo>
                  <a:lnTo>
                    <a:pt x="285" y="559"/>
                  </a:lnTo>
                  <a:lnTo>
                    <a:pt x="284" y="558"/>
                  </a:lnTo>
                  <a:lnTo>
                    <a:pt x="269" y="584"/>
                  </a:lnTo>
                  <a:lnTo>
                    <a:pt x="266" y="588"/>
                  </a:lnTo>
                  <a:lnTo>
                    <a:pt x="264" y="584"/>
                  </a:lnTo>
                  <a:lnTo>
                    <a:pt x="258" y="579"/>
                  </a:lnTo>
                  <a:lnTo>
                    <a:pt x="259" y="572"/>
                  </a:lnTo>
                  <a:lnTo>
                    <a:pt x="257" y="569"/>
                  </a:lnTo>
                  <a:lnTo>
                    <a:pt x="233" y="554"/>
                  </a:lnTo>
                  <a:lnTo>
                    <a:pt x="233" y="548"/>
                  </a:lnTo>
                  <a:lnTo>
                    <a:pt x="227" y="545"/>
                  </a:lnTo>
                  <a:lnTo>
                    <a:pt x="223" y="532"/>
                  </a:lnTo>
                  <a:lnTo>
                    <a:pt x="227" y="525"/>
                  </a:lnTo>
                  <a:lnTo>
                    <a:pt x="220" y="505"/>
                  </a:lnTo>
                  <a:lnTo>
                    <a:pt x="206" y="492"/>
                  </a:lnTo>
                  <a:lnTo>
                    <a:pt x="205" y="486"/>
                  </a:lnTo>
                  <a:lnTo>
                    <a:pt x="188" y="478"/>
                  </a:lnTo>
                  <a:lnTo>
                    <a:pt x="176" y="454"/>
                  </a:lnTo>
                  <a:lnTo>
                    <a:pt x="179" y="450"/>
                  </a:lnTo>
                  <a:lnTo>
                    <a:pt x="178" y="441"/>
                  </a:lnTo>
                  <a:lnTo>
                    <a:pt x="156" y="425"/>
                  </a:lnTo>
                  <a:lnTo>
                    <a:pt x="153" y="415"/>
                  </a:lnTo>
                  <a:lnTo>
                    <a:pt x="147" y="412"/>
                  </a:lnTo>
                  <a:lnTo>
                    <a:pt x="140" y="392"/>
                  </a:lnTo>
                  <a:lnTo>
                    <a:pt x="117" y="374"/>
                  </a:lnTo>
                  <a:lnTo>
                    <a:pt x="112" y="358"/>
                  </a:lnTo>
                  <a:lnTo>
                    <a:pt x="100" y="338"/>
                  </a:lnTo>
                  <a:lnTo>
                    <a:pt x="80" y="324"/>
                  </a:lnTo>
                  <a:lnTo>
                    <a:pt x="80" y="312"/>
                  </a:lnTo>
                  <a:lnTo>
                    <a:pt x="71" y="311"/>
                  </a:lnTo>
                  <a:lnTo>
                    <a:pt x="63" y="295"/>
                  </a:lnTo>
                  <a:lnTo>
                    <a:pt x="42" y="284"/>
                  </a:lnTo>
                  <a:lnTo>
                    <a:pt x="17" y="252"/>
                  </a:lnTo>
                  <a:lnTo>
                    <a:pt x="12" y="208"/>
                  </a:lnTo>
                  <a:lnTo>
                    <a:pt x="0" y="181"/>
                  </a:lnTo>
                  <a:lnTo>
                    <a:pt x="21" y="156"/>
                  </a:lnTo>
                  <a:lnTo>
                    <a:pt x="14" y="155"/>
                  </a:lnTo>
                  <a:lnTo>
                    <a:pt x="22" y="140"/>
                  </a:lnTo>
                  <a:lnTo>
                    <a:pt x="19" y="126"/>
                  </a:lnTo>
                  <a:lnTo>
                    <a:pt x="21" y="118"/>
                  </a:lnTo>
                  <a:lnTo>
                    <a:pt x="24" y="114"/>
                  </a:lnTo>
                  <a:lnTo>
                    <a:pt x="14" y="92"/>
                  </a:lnTo>
                  <a:lnTo>
                    <a:pt x="28" y="88"/>
                  </a:lnTo>
                  <a:lnTo>
                    <a:pt x="24" y="83"/>
                  </a:lnTo>
                  <a:lnTo>
                    <a:pt x="32" y="55"/>
                  </a:lnTo>
                  <a:lnTo>
                    <a:pt x="51" y="32"/>
                  </a:lnTo>
                  <a:lnTo>
                    <a:pt x="52" y="14"/>
                  </a:lnTo>
                  <a:lnTo>
                    <a:pt x="77" y="0"/>
                  </a:lnTo>
                  <a:lnTo>
                    <a:pt x="109" y="40"/>
                  </a:lnTo>
                  <a:lnTo>
                    <a:pt x="158" y="45"/>
                  </a:lnTo>
                  <a:lnTo>
                    <a:pt x="222" y="2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31" name="Freeform 1128">
              <a:extLst>
                <a:ext uri="{FF2B5EF4-FFF2-40B4-BE49-F238E27FC236}">
                  <a16:creationId xmlns:a16="http://schemas.microsoft.com/office/drawing/2014/main" id="{46451AE0-BC63-3577-4A58-89F799430A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1863" y="4252272"/>
              <a:ext cx="468106" cy="476495"/>
            </a:xfrm>
            <a:custGeom>
              <a:avLst/>
              <a:gdLst>
                <a:gd name="T0" fmla="*/ 352822273 w 279"/>
                <a:gd name="T1" fmla="*/ 607356863 h 284"/>
                <a:gd name="T2" fmla="*/ 325101317 w 279"/>
                <a:gd name="T3" fmla="*/ 609877813 h 284"/>
                <a:gd name="T4" fmla="*/ 312499728 w 279"/>
                <a:gd name="T5" fmla="*/ 622477800 h 284"/>
                <a:gd name="T6" fmla="*/ 307459410 w 279"/>
                <a:gd name="T7" fmla="*/ 635079375 h 284"/>
                <a:gd name="T8" fmla="*/ 284778771 w 279"/>
                <a:gd name="T9" fmla="*/ 640119688 h 284"/>
                <a:gd name="T10" fmla="*/ 282257819 w 279"/>
                <a:gd name="T11" fmla="*/ 652721263 h 284"/>
                <a:gd name="T12" fmla="*/ 229335271 w 279"/>
                <a:gd name="T13" fmla="*/ 665321250 h 284"/>
                <a:gd name="T14" fmla="*/ 206653046 w 279"/>
                <a:gd name="T15" fmla="*/ 637598738 h 284"/>
                <a:gd name="T16" fmla="*/ 181451455 w 279"/>
                <a:gd name="T17" fmla="*/ 665321250 h 284"/>
                <a:gd name="T18" fmla="*/ 143649862 w 279"/>
                <a:gd name="T19" fmla="*/ 670361563 h 284"/>
                <a:gd name="T20" fmla="*/ 133569226 w 279"/>
                <a:gd name="T21" fmla="*/ 652721263 h 284"/>
                <a:gd name="T22" fmla="*/ 100806364 w 279"/>
                <a:gd name="T23" fmla="*/ 675401875 h 284"/>
                <a:gd name="T24" fmla="*/ 90725727 w 279"/>
                <a:gd name="T25" fmla="*/ 665321250 h 284"/>
                <a:gd name="T26" fmla="*/ 73085408 w 279"/>
                <a:gd name="T27" fmla="*/ 667842200 h 284"/>
                <a:gd name="T28" fmla="*/ 63004771 w 279"/>
                <a:gd name="T29" fmla="*/ 657761575 h 284"/>
                <a:gd name="T30" fmla="*/ 55443500 w 279"/>
                <a:gd name="T31" fmla="*/ 662801888 h 284"/>
                <a:gd name="T32" fmla="*/ 42843498 w 279"/>
                <a:gd name="T33" fmla="*/ 637598738 h 284"/>
                <a:gd name="T34" fmla="*/ 0 w 279"/>
                <a:gd name="T35" fmla="*/ 627518113 h 284"/>
                <a:gd name="T36" fmla="*/ 325101317 w 279"/>
                <a:gd name="T37" fmla="*/ 0 h 284"/>
                <a:gd name="T38" fmla="*/ 496472135 w 279"/>
                <a:gd name="T39" fmla="*/ 0 h 284"/>
                <a:gd name="T40" fmla="*/ 506552772 w 279"/>
                <a:gd name="T41" fmla="*/ 37801550 h 284"/>
                <a:gd name="T42" fmla="*/ 529233410 w 279"/>
                <a:gd name="T43" fmla="*/ 55443438 h 284"/>
                <a:gd name="T44" fmla="*/ 561996272 w 279"/>
                <a:gd name="T45" fmla="*/ 57962800 h 284"/>
                <a:gd name="T46" fmla="*/ 612399454 w 279"/>
                <a:gd name="T47" fmla="*/ 93244988 h 284"/>
                <a:gd name="T48" fmla="*/ 612399454 w 279"/>
                <a:gd name="T49" fmla="*/ 115927188 h 284"/>
                <a:gd name="T50" fmla="*/ 627520408 w 279"/>
                <a:gd name="T51" fmla="*/ 131048125 h 284"/>
                <a:gd name="T52" fmla="*/ 640120410 w 279"/>
                <a:gd name="T53" fmla="*/ 176410938 h 284"/>
                <a:gd name="T54" fmla="*/ 635080092 w 279"/>
                <a:gd name="T55" fmla="*/ 201612500 h 284"/>
                <a:gd name="T56" fmla="*/ 700604228 w 279"/>
                <a:gd name="T57" fmla="*/ 262096250 h 284"/>
                <a:gd name="T58" fmla="*/ 652721999 w 279"/>
                <a:gd name="T59" fmla="*/ 360381550 h 284"/>
                <a:gd name="T60" fmla="*/ 627520408 w 279"/>
                <a:gd name="T61" fmla="*/ 486389363 h 284"/>
                <a:gd name="T62" fmla="*/ 635080092 w 279"/>
                <a:gd name="T63" fmla="*/ 524192500 h 284"/>
                <a:gd name="T64" fmla="*/ 670362319 w 279"/>
                <a:gd name="T65" fmla="*/ 564515000 h 284"/>
                <a:gd name="T66" fmla="*/ 698084863 w 279"/>
                <a:gd name="T67" fmla="*/ 642639050 h 284"/>
                <a:gd name="T68" fmla="*/ 662802636 w 279"/>
                <a:gd name="T69" fmla="*/ 713205013 h 284"/>
                <a:gd name="T70" fmla="*/ 612399454 w 279"/>
                <a:gd name="T71" fmla="*/ 655240625 h 284"/>
                <a:gd name="T72" fmla="*/ 602318817 w 279"/>
                <a:gd name="T73" fmla="*/ 609877813 h 284"/>
                <a:gd name="T74" fmla="*/ 579636592 w 279"/>
                <a:gd name="T75" fmla="*/ 624998750 h 284"/>
                <a:gd name="T76" fmla="*/ 587197863 w 279"/>
                <a:gd name="T77" fmla="*/ 650200313 h 284"/>
                <a:gd name="T78" fmla="*/ 574596274 w 279"/>
                <a:gd name="T79" fmla="*/ 652721263 h 284"/>
                <a:gd name="T80" fmla="*/ 572076908 w 279"/>
                <a:gd name="T81" fmla="*/ 662801888 h 284"/>
                <a:gd name="T82" fmla="*/ 531754363 w 279"/>
                <a:gd name="T83" fmla="*/ 665321250 h 284"/>
                <a:gd name="T84" fmla="*/ 521673726 w 279"/>
                <a:gd name="T85" fmla="*/ 672882513 h 284"/>
                <a:gd name="T86" fmla="*/ 524193092 w 279"/>
                <a:gd name="T87" fmla="*/ 685482500 h 284"/>
                <a:gd name="T88" fmla="*/ 526714045 w 279"/>
                <a:gd name="T89" fmla="*/ 703124388 h 284"/>
                <a:gd name="T90" fmla="*/ 483870546 w 279"/>
                <a:gd name="T91" fmla="*/ 685482500 h 284"/>
                <a:gd name="T92" fmla="*/ 471270545 w 279"/>
                <a:gd name="T93" fmla="*/ 665321250 h 284"/>
                <a:gd name="T94" fmla="*/ 458668955 w 279"/>
                <a:gd name="T95" fmla="*/ 685482500 h 284"/>
                <a:gd name="T96" fmla="*/ 430947999 w 279"/>
                <a:gd name="T97" fmla="*/ 685482500 h 284"/>
                <a:gd name="T98" fmla="*/ 388104501 w 279"/>
                <a:gd name="T99" fmla="*/ 577114988 h 284"/>
                <a:gd name="T100" fmla="*/ 372983546 w 279"/>
                <a:gd name="T101" fmla="*/ 582155300 h 284"/>
                <a:gd name="T102" fmla="*/ 352822273 w 279"/>
                <a:gd name="T103" fmla="*/ 607356863 h 28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79"/>
                <a:gd name="T157" fmla="*/ 0 h 284"/>
                <a:gd name="T158" fmla="*/ 279 w 279"/>
                <a:gd name="T159" fmla="*/ 284 h 28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79" h="284">
                  <a:moveTo>
                    <a:pt x="140" y="241"/>
                  </a:moveTo>
                  <a:lnTo>
                    <a:pt x="129" y="242"/>
                  </a:lnTo>
                  <a:lnTo>
                    <a:pt x="124" y="247"/>
                  </a:lnTo>
                  <a:lnTo>
                    <a:pt x="122" y="252"/>
                  </a:lnTo>
                  <a:lnTo>
                    <a:pt x="113" y="254"/>
                  </a:lnTo>
                  <a:lnTo>
                    <a:pt x="112" y="259"/>
                  </a:lnTo>
                  <a:lnTo>
                    <a:pt x="91" y="264"/>
                  </a:lnTo>
                  <a:lnTo>
                    <a:pt x="82" y="253"/>
                  </a:lnTo>
                  <a:lnTo>
                    <a:pt x="72" y="264"/>
                  </a:lnTo>
                  <a:lnTo>
                    <a:pt x="57" y="266"/>
                  </a:lnTo>
                  <a:lnTo>
                    <a:pt x="53" y="259"/>
                  </a:lnTo>
                  <a:lnTo>
                    <a:pt x="40" y="268"/>
                  </a:lnTo>
                  <a:lnTo>
                    <a:pt x="36" y="264"/>
                  </a:lnTo>
                  <a:lnTo>
                    <a:pt x="29" y="265"/>
                  </a:lnTo>
                  <a:lnTo>
                    <a:pt x="25" y="261"/>
                  </a:lnTo>
                  <a:lnTo>
                    <a:pt x="22" y="263"/>
                  </a:lnTo>
                  <a:lnTo>
                    <a:pt x="17" y="253"/>
                  </a:lnTo>
                  <a:lnTo>
                    <a:pt x="0" y="249"/>
                  </a:lnTo>
                  <a:lnTo>
                    <a:pt x="129" y="0"/>
                  </a:lnTo>
                  <a:lnTo>
                    <a:pt x="197" y="0"/>
                  </a:lnTo>
                  <a:lnTo>
                    <a:pt x="201" y="15"/>
                  </a:lnTo>
                  <a:lnTo>
                    <a:pt x="210" y="22"/>
                  </a:lnTo>
                  <a:lnTo>
                    <a:pt x="223" y="23"/>
                  </a:lnTo>
                  <a:lnTo>
                    <a:pt x="243" y="37"/>
                  </a:lnTo>
                  <a:lnTo>
                    <a:pt x="243" y="46"/>
                  </a:lnTo>
                  <a:lnTo>
                    <a:pt x="249" y="52"/>
                  </a:lnTo>
                  <a:lnTo>
                    <a:pt x="254" y="70"/>
                  </a:lnTo>
                  <a:lnTo>
                    <a:pt x="252" y="80"/>
                  </a:lnTo>
                  <a:lnTo>
                    <a:pt x="278" y="104"/>
                  </a:lnTo>
                  <a:lnTo>
                    <a:pt x="259" y="143"/>
                  </a:lnTo>
                  <a:lnTo>
                    <a:pt x="249" y="193"/>
                  </a:lnTo>
                  <a:lnTo>
                    <a:pt x="252" y="208"/>
                  </a:lnTo>
                  <a:lnTo>
                    <a:pt x="266" y="224"/>
                  </a:lnTo>
                  <a:lnTo>
                    <a:pt x="277" y="255"/>
                  </a:lnTo>
                  <a:lnTo>
                    <a:pt x="263" y="283"/>
                  </a:lnTo>
                  <a:lnTo>
                    <a:pt x="243" y="260"/>
                  </a:lnTo>
                  <a:lnTo>
                    <a:pt x="239" y="242"/>
                  </a:lnTo>
                  <a:lnTo>
                    <a:pt x="230" y="248"/>
                  </a:lnTo>
                  <a:lnTo>
                    <a:pt x="233" y="258"/>
                  </a:lnTo>
                  <a:lnTo>
                    <a:pt x="228" y="259"/>
                  </a:lnTo>
                  <a:lnTo>
                    <a:pt x="227" y="263"/>
                  </a:lnTo>
                  <a:lnTo>
                    <a:pt x="211" y="264"/>
                  </a:lnTo>
                  <a:lnTo>
                    <a:pt x="207" y="267"/>
                  </a:lnTo>
                  <a:lnTo>
                    <a:pt x="208" y="272"/>
                  </a:lnTo>
                  <a:lnTo>
                    <a:pt x="209" y="279"/>
                  </a:lnTo>
                  <a:lnTo>
                    <a:pt x="192" y="272"/>
                  </a:lnTo>
                  <a:lnTo>
                    <a:pt x="187" y="264"/>
                  </a:lnTo>
                  <a:lnTo>
                    <a:pt x="182" y="272"/>
                  </a:lnTo>
                  <a:lnTo>
                    <a:pt x="171" y="272"/>
                  </a:lnTo>
                  <a:lnTo>
                    <a:pt x="154" y="229"/>
                  </a:lnTo>
                  <a:lnTo>
                    <a:pt x="148" y="231"/>
                  </a:lnTo>
                  <a:lnTo>
                    <a:pt x="140" y="24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32" name="Line 1129">
              <a:extLst>
                <a:ext uri="{FF2B5EF4-FFF2-40B4-BE49-F238E27FC236}">
                  <a16:creationId xmlns:a16="http://schemas.microsoft.com/office/drawing/2014/main" id="{319DCE73-07CE-43A6-985E-BDCF42928C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682330" y="2876478"/>
              <a:ext cx="390927" cy="11744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33" name="Freeform 1130">
              <a:extLst>
                <a:ext uri="{FF2B5EF4-FFF2-40B4-BE49-F238E27FC236}">
                  <a16:creationId xmlns:a16="http://schemas.microsoft.com/office/drawing/2014/main" id="{7ACAA9A5-9336-4B24-5CEF-0A89B2E337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1195" y="2866411"/>
              <a:ext cx="590585" cy="397638"/>
            </a:xfrm>
            <a:custGeom>
              <a:avLst/>
              <a:gdLst>
                <a:gd name="T0" fmla="*/ 844253138 w 352"/>
                <a:gd name="T1" fmla="*/ 32761194 h 237"/>
                <a:gd name="T2" fmla="*/ 884575638 w 352"/>
                <a:gd name="T3" fmla="*/ 32761194 h 237"/>
                <a:gd name="T4" fmla="*/ 871974063 w 352"/>
                <a:gd name="T5" fmla="*/ 594756085 h 237"/>
                <a:gd name="T6" fmla="*/ 239414050 w 352"/>
                <a:gd name="T7" fmla="*/ 584675473 h 237"/>
                <a:gd name="T8" fmla="*/ 257055938 w 352"/>
                <a:gd name="T9" fmla="*/ 15120917 h 237"/>
                <a:gd name="T10" fmla="*/ 0 w 352"/>
                <a:gd name="T11" fmla="*/ 0 h 2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2"/>
                <a:gd name="T19" fmla="*/ 0 h 237"/>
                <a:gd name="T20" fmla="*/ 352 w 352"/>
                <a:gd name="T21" fmla="*/ 237 h 23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2" h="237">
                  <a:moveTo>
                    <a:pt x="335" y="13"/>
                  </a:moveTo>
                  <a:lnTo>
                    <a:pt x="351" y="13"/>
                  </a:lnTo>
                  <a:lnTo>
                    <a:pt x="346" y="236"/>
                  </a:lnTo>
                  <a:lnTo>
                    <a:pt x="95" y="232"/>
                  </a:lnTo>
                  <a:lnTo>
                    <a:pt x="102" y="6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34" name="Freeform 1131">
              <a:extLst>
                <a:ext uri="{FF2B5EF4-FFF2-40B4-BE49-F238E27FC236}">
                  <a16:creationId xmlns:a16="http://schemas.microsoft.com/office/drawing/2014/main" id="{402A8F1B-3D29-A881-367B-9240ECAB4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5435" y="2856344"/>
              <a:ext cx="538574" cy="431194"/>
            </a:xfrm>
            <a:custGeom>
              <a:avLst/>
              <a:gdLst>
                <a:gd name="T0" fmla="*/ 806450791 w 321"/>
                <a:gd name="T1" fmla="*/ 30241838 h 257"/>
                <a:gd name="T2" fmla="*/ 788810474 w 321"/>
                <a:gd name="T3" fmla="*/ 599794865 h 257"/>
                <a:gd name="T4" fmla="*/ 788810474 w 321"/>
                <a:gd name="T5" fmla="*/ 640117316 h 257"/>
                <a:gd name="T6" fmla="*/ 761087934 w 321"/>
                <a:gd name="T7" fmla="*/ 604835171 h 257"/>
                <a:gd name="T8" fmla="*/ 657762220 w 321"/>
                <a:gd name="T9" fmla="*/ 594754559 h 257"/>
                <a:gd name="T10" fmla="*/ 657762220 w 321"/>
                <a:gd name="T11" fmla="*/ 559472414 h 257"/>
                <a:gd name="T12" fmla="*/ 647681585 w 321"/>
                <a:gd name="T13" fmla="*/ 554433696 h 257"/>
                <a:gd name="T14" fmla="*/ 574596189 w 321"/>
                <a:gd name="T15" fmla="*/ 582154587 h 257"/>
                <a:gd name="T16" fmla="*/ 519152697 w 321"/>
                <a:gd name="T17" fmla="*/ 546872442 h 257"/>
                <a:gd name="T18" fmla="*/ 524193014 w 321"/>
                <a:gd name="T19" fmla="*/ 569553027 h 257"/>
                <a:gd name="T20" fmla="*/ 501512380 w 321"/>
                <a:gd name="T21" fmla="*/ 577114280 h 257"/>
                <a:gd name="T22" fmla="*/ 488910792 w 321"/>
                <a:gd name="T23" fmla="*/ 609875478 h 257"/>
                <a:gd name="T24" fmla="*/ 481351110 w 321"/>
                <a:gd name="T25" fmla="*/ 617436731 h 257"/>
                <a:gd name="T26" fmla="*/ 451109205 w 321"/>
                <a:gd name="T27" fmla="*/ 612396424 h 257"/>
                <a:gd name="T28" fmla="*/ 435988253 w 321"/>
                <a:gd name="T29" fmla="*/ 584673946 h 257"/>
                <a:gd name="T30" fmla="*/ 362902856 w 321"/>
                <a:gd name="T31" fmla="*/ 584673946 h 257"/>
                <a:gd name="T32" fmla="*/ 365423809 w 321"/>
                <a:gd name="T33" fmla="*/ 564512721 h 257"/>
                <a:gd name="T34" fmla="*/ 357862539 w 321"/>
                <a:gd name="T35" fmla="*/ 556953055 h 257"/>
                <a:gd name="T36" fmla="*/ 332660951 w 321"/>
                <a:gd name="T37" fmla="*/ 592235199 h 257"/>
                <a:gd name="T38" fmla="*/ 299899682 w 321"/>
                <a:gd name="T39" fmla="*/ 569553027 h 257"/>
                <a:gd name="T40" fmla="*/ 292338412 w 321"/>
                <a:gd name="T41" fmla="*/ 607356118 h 257"/>
                <a:gd name="T42" fmla="*/ 277217460 w 321"/>
                <a:gd name="T43" fmla="*/ 617436731 h 257"/>
                <a:gd name="T44" fmla="*/ 264617460 w 321"/>
                <a:gd name="T45" fmla="*/ 622477037 h 257"/>
                <a:gd name="T46" fmla="*/ 257056190 w 321"/>
                <a:gd name="T47" fmla="*/ 614915784 h 257"/>
                <a:gd name="T48" fmla="*/ 246975555 w 321"/>
                <a:gd name="T49" fmla="*/ 609875478 h 257"/>
                <a:gd name="T50" fmla="*/ 148690158 w 321"/>
                <a:gd name="T51" fmla="*/ 645159209 h 257"/>
                <a:gd name="T52" fmla="*/ 158770793 w 321"/>
                <a:gd name="T53" fmla="*/ 466227541 h 257"/>
                <a:gd name="T54" fmla="*/ 105846666 w 321"/>
                <a:gd name="T55" fmla="*/ 395663253 h 257"/>
                <a:gd name="T56" fmla="*/ 63004762 w 321"/>
                <a:gd name="T57" fmla="*/ 385582640 h 257"/>
                <a:gd name="T58" fmla="*/ 12601587 w 321"/>
                <a:gd name="T59" fmla="*/ 317539298 h 257"/>
                <a:gd name="T60" fmla="*/ 32762857 w 321"/>
                <a:gd name="T61" fmla="*/ 282257154 h 257"/>
                <a:gd name="T62" fmla="*/ 0 w 321"/>
                <a:gd name="T63" fmla="*/ 229333144 h 257"/>
                <a:gd name="T64" fmla="*/ 68045079 w 321"/>
                <a:gd name="T65" fmla="*/ 123486711 h 257"/>
                <a:gd name="T66" fmla="*/ 113407936 w 321"/>
                <a:gd name="T67" fmla="*/ 0 h 257"/>
                <a:gd name="T68" fmla="*/ 209173968 w 321"/>
                <a:gd name="T69" fmla="*/ 7559666 h 257"/>
                <a:gd name="T70" fmla="*/ 549394602 w 321"/>
                <a:gd name="T71" fmla="*/ 15120919 h 25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1"/>
                <a:gd name="T109" fmla="*/ 0 h 257"/>
                <a:gd name="T110" fmla="*/ 321 w 321"/>
                <a:gd name="T111" fmla="*/ 257 h 25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1" h="257">
                  <a:moveTo>
                    <a:pt x="320" y="12"/>
                  </a:moveTo>
                  <a:lnTo>
                    <a:pt x="313" y="238"/>
                  </a:lnTo>
                  <a:lnTo>
                    <a:pt x="313" y="254"/>
                  </a:lnTo>
                  <a:lnTo>
                    <a:pt x="302" y="240"/>
                  </a:lnTo>
                  <a:lnTo>
                    <a:pt x="261" y="236"/>
                  </a:lnTo>
                  <a:lnTo>
                    <a:pt x="261" y="222"/>
                  </a:lnTo>
                  <a:lnTo>
                    <a:pt x="257" y="220"/>
                  </a:lnTo>
                  <a:lnTo>
                    <a:pt x="228" y="231"/>
                  </a:lnTo>
                  <a:lnTo>
                    <a:pt x="206" y="217"/>
                  </a:lnTo>
                  <a:lnTo>
                    <a:pt x="208" y="226"/>
                  </a:lnTo>
                  <a:lnTo>
                    <a:pt x="199" y="229"/>
                  </a:lnTo>
                  <a:lnTo>
                    <a:pt x="194" y="242"/>
                  </a:lnTo>
                  <a:lnTo>
                    <a:pt x="191" y="245"/>
                  </a:lnTo>
                  <a:lnTo>
                    <a:pt x="179" y="243"/>
                  </a:lnTo>
                  <a:lnTo>
                    <a:pt x="173" y="232"/>
                  </a:lnTo>
                  <a:lnTo>
                    <a:pt x="144" y="232"/>
                  </a:lnTo>
                  <a:lnTo>
                    <a:pt x="145" y="224"/>
                  </a:lnTo>
                  <a:lnTo>
                    <a:pt x="142" y="221"/>
                  </a:lnTo>
                  <a:lnTo>
                    <a:pt x="132" y="235"/>
                  </a:lnTo>
                  <a:lnTo>
                    <a:pt x="119" y="226"/>
                  </a:lnTo>
                  <a:lnTo>
                    <a:pt x="116" y="241"/>
                  </a:lnTo>
                  <a:lnTo>
                    <a:pt x="110" y="245"/>
                  </a:lnTo>
                  <a:lnTo>
                    <a:pt x="105" y="247"/>
                  </a:lnTo>
                  <a:lnTo>
                    <a:pt x="102" y="244"/>
                  </a:lnTo>
                  <a:lnTo>
                    <a:pt x="98" y="242"/>
                  </a:lnTo>
                  <a:lnTo>
                    <a:pt x="59" y="256"/>
                  </a:lnTo>
                  <a:lnTo>
                    <a:pt x="63" y="185"/>
                  </a:lnTo>
                  <a:lnTo>
                    <a:pt x="42" y="157"/>
                  </a:lnTo>
                  <a:lnTo>
                    <a:pt x="25" y="153"/>
                  </a:lnTo>
                  <a:lnTo>
                    <a:pt x="5" y="126"/>
                  </a:lnTo>
                  <a:lnTo>
                    <a:pt x="13" y="112"/>
                  </a:lnTo>
                  <a:lnTo>
                    <a:pt x="0" y="91"/>
                  </a:lnTo>
                  <a:lnTo>
                    <a:pt x="27" y="49"/>
                  </a:lnTo>
                  <a:lnTo>
                    <a:pt x="45" y="0"/>
                  </a:lnTo>
                  <a:lnTo>
                    <a:pt x="83" y="3"/>
                  </a:lnTo>
                  <a:lnTo>
                    <a:pt x="218" y="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35" name="Line 1132">
              <a:extLst>
                <a:ext uri="{FF2B5EF4-FFF2-40B4-BE49-F238E27FC236}">
                  <a16:creationId xmlns:a16="http://schemas.microsoft.com/office/drawing/2014/main" id="{F3076ABA-0C83-96AE-AE49-425466C1D0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92169" y="4079459"/>
              <a:ext cx="60401" cy="11745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36" name="Freeform 1133">
              <a:extLst>
                <a:ext uri="{FF2B5EF4-FFF2-40B4-BE49-F238E27FC236}">
                  <a16:creationId xmlns:a16="http://schemas.microsoft.com/office/drawing/2014/main" id="{37378F2A-4392-81BD-2D7A-FA7D298378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1843" y="3938524"/>
              <a:ext cx="818765" cy="531863"/>
            </a:xfrm>
            <a:custGeom>
              <a:avLst/>
              <a:gdLst>
                <a:gd name="T0" fmla="*/ 572076263 w 488"/>
                <a:gd name="T1" fmla="*/ 244456193 h 317"/>
                <a:gd name="T2" fmla="*/ 725805000 w 488"/>
                <a:gd name="T3" fmla="*/ 239415875 h 317"/>
                <a:gd name="T4" fmla="*/ 864414388 w 488"/>
                <a:gd name="T5" fmla="*/ 138609525 h 317"/>
                <a:gd name="T6" fmla="*/ 992941563 w 488"/>
                <a:gd name="T7" fmla="*/ 80645080 h 317"/>
                <a:gd name="T8" fmla="*/ 1030744700 w 488"/>
                <a:gd name="T9" fmla="*/ 42843493 h 317"/>
                <a:gd name="T10" fmla="*/ 1144150938 w 488"/>
                <a:gd name="T11" fmla="*/ 10080635 h 317"/>
                <a:gd name="T12" fmla="*/ 1166833138 w 488"/>
                <a:gd name="T13" fmla="*/ 35282223 h 317"/>
                <a:gd name="T14" fmla="*/ 1174392813 w 488"/>
                <a:gd name="T15" fmla="*/ 75604763 h 317"/>
                <a:gd name="T16" fmla="*/ 1161792825 w 488"/>
                <a:gd name="T17" fmla="*/ 98286985 h 317"/>
                <a:gd name="T18" fmla="*/ 1199594375 w 488"/>
                <a:gd name="T19" fmla="*/ 133569208 h 317"/>
                <a:gd name="T20" fmla="*/ 1214715313 w 488"/>
                <a:gd name="T21" fmla="*/ 236894923 h 317"/>
                <a:gd name="T22" fmla="*/ 1192034700 w 488"/>
                <a:gd name="T23" fmla="*/ 372983496 h 317"/>
                <a:gd name="T24" fmla="*/ 1063505938 w 488"/>
                <a:gd name="T25" fmla="*/ 357862543 h 317"/>
                <a:gd name="T26" fmla="*/ 1028223750 w 488"/>
                <a:gd name="T27" fmla="*/ 405746353 h 317"/>
                <a:gd name="T28" fmla="*/ 990422200 w 488"/>
                <a:gd name="T29" fmla="*/ 425907623 h 317"/>
                <a:gd name="T30" fmla="*/ 975301263 w 488"/>
                <a:gd name="T31" fmla="*/ 456149528 h 317"/>
                <a:gd name="T32" fmla="*/ 932457813 w 488"/>
                <a:gd name="T33" fmla="*/ 435988258 h 317"/>
                <a:gd name="T34" fmla="*/ 902215938 w 488"/>
                <a:gd name="T35" fmla="*/ 526713973 h 317"/>
                <a:gd name="T36" fmla="*/ 927417500 w 488"/>
                <a:gd name="T37" fmla="*/ 599797783 h 317"/>
                <a:gd name="T38" fmla="*/ 947578750 w 488"/>
                <a:gd name="T39" fmla="*/ 667842864 h 317"/>
                <a:gd name="T40" fmla="*/ 839212825 w 488"/>
                <a:gd name="T41" fmla="*/ 718246039 h 317"/>
                <a:gd name="T42" fmla="*/ 806450000 w 488"/>
                <a:gd name="T43" fmla="*/ 738407309 h 317"/>
                <a:gd name="T44" fmla="*/ 758567825 w 488"/>
                <a:gd name="T45" fmla="*/ 745966991 h 317"/>
                <a:gd name="T46" fmla="*/ 698084075 w 488"/>
                <a:gd name="T47" fmla="*/ 761087944 h 317"/>
                <a:gd name="T48" fmla="*/ 395665325 w 488"/>
                <a:gd name="T49" fmla="*/ 776208896 h 317"/>
                <a:gd name="T50" fmla="*/ 393144375 w 488"/>
                <a:gd name="T51" fmla="*/ 720765404 h 317"/>
                <a:gd name="T52" fmla="*/ 514111875 w 488"/>
                <a:gd name="T53" fmla="*/ 647681594 h 317"/>
                <a:gd name="T54" fmla="*/ 561995638 w 488"/>
                <a:gd name="T55" fmla="*/ 496472068 h 317"/>
                <a:gd name="T56" fmla="*/ 524192500 w 488"/>
                <a:gd name="T57" fmla="*/ 511593021 h 317"/>
                <a:gd name="T58" fmla="*/ 458668438 w 488"/>
                <a:gd name="T59" fmla="*/ 511593021 h 317"/>
                <a:gd name="T60" fmla="*/ 269657513 w 488"/>
                <a:gd name="T61" fmla="*/ 466230163 h 317"/>
                <a:gd name="T62" fmla="*/ 221773750 w 488"/>
                <a:gd name="T63" fmla="*/ 466230163 h 317"/>
                <a:gd name="T64" fmla="*/ 128528763 w 488"/>
                <a:gd name="T65" fmla="*/ 441028576 h 317"/>
                <a:gd name="T66" fmla="*/ 68045013 w 488"/>
                <a:gd name="T67" fmla="*/ 413306036 h 317"/>
                <a:gd name="T68" fmla="*/ 0 w 488"/>
                <a:gd name="T69" fmla="*/ 425907623 h 317"/>
                <a:gd name="T70" fmla="*/ 83165950 w 488"/>
                <a:gd name="T71" fmla="*/ 360383496 h 317"/>
                <a:gd name="T72" fmla="*/ 199093138 w 488"/>
                <a:gd name="T73" fmla="*/ 307459368 h 317"/>
                <a:gd name="T74" fmla="*/ 451108763 w 488"/>
                <a:gd name="T75" fmla="*/ 229335240 h 31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88"/>
                <a:gd name="T115" fmla="*/ 0 h 317"/>
                <a:gd name="T116" fmla="*/ 488 w 488"/>
                <a:gd name="T117" fmla="*/ 317 h 31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88" h="317">
                  <a:moveTo>
                    <a:pt x="215" y="84"/>
                  </a:moveTo>
                  <a:lnTo>
                    <a:pt x="227" y="97"/>
                  </a:lnTo>
                  <a:lnTo>
                    <a:pt x="280" y="99"/>
                  </a:lnTo>
                  <a:lnTo>
                    <a:pt x="288" y="95"/>
                  </a:lnTo>
                  <a:lnTo>
                    <a:pt x="313" y="62"/>
                  </a:lnTo>
                  <a:lnTo>
                    <a:pt x="343" y="55"/>
                  </a:lnTo>
                  <a:lnTo>
                    <a:pt x="378" y="24"/>
                  </a:lnTo>
                  <a:lnTo>
                    <a:pt x="394" y="32"/>
                  </a:lnTo>
                  <a:lnTo>
                    <a:pt x="403" y="30"/>
                  </a:lnTo>
                  <a:lnTo>
                    <a:pt x="409" y="17"/>
                  </a:lnTo>
                  <a:lnTo>
                    <a:pt x="431" y="0"/>
                  </a:lnTo>
                  <a:lnTo>
                    <a:pt x="454" y="4"/>
                  </a:lnTo>
                  <a:lnTo>
                    <a:pt x="460" y="14"/>
                  </a:lnTo>
                  <a:lnTo>
                    <a:pt x="463" y="14"/>
                  </a:lnTo>
                  <a:lnTo>
                    <a:pt x="471" y="21"/>
                  </a:lnTo>
                  <a:lnTo>
                    <a:pt x="466" y="30"/>
                  </a:lnTo>
                  <a:lnTo>
                    <a:pt x="464" y="34"/>
                  </a:lnTo>
                  <a:lnTo>
                    <a:pt x="461" y="39"/>
                  </a:lnTo>
                  <a:lnTo>
                    <a:pt x="461" y="43"/>
                  </a:lnTo>
                  <a:lnTo>
                    <a:pt x="476" y="53"/>
                  </a:lnTo>
                  <a:lnTo>
                    <a:pt x="472" y="88"/>
                  </a:lnTo>
                  <a:lnTo>
                    <a:pt x="482" y="94"/>
                  </a:lnTo>
                  <a:lnTo>
                    <a:pt x="487" y="116"/>
                  </a:lnTo>
                  <a:lnTo>
                    <a:pt x="473" y="148"/>
                  </a:lnTo>
                  <a:lnTo>
                    <a:pt x="438" y="136"/>
                  </a:lnTo>
                  <a:lnTo>
                    <a:pt x="422" y="142"/>
                  </a:lnTo>
                  <a:lnTo>
                    <a:pt x="409" y="155"/>
                  </a:lnTo>
                  <a:lnTo>
                    <a:pt x="408" y="161"/>
                  </a:lnTo>
                  <a:lnTo>
                    <a:pt x="400" y="166"/>
                  </a:lnTo>
                  <a:lnTo>
                    <a:pt x="393" y="169"/>
                  </a:lnTo>
                  <a:lnTo>
                    <a:pt x="391" y="175"/>
                  </a:lnTo>
                  <a:lnTo>
                    <a:pt x="387" y="181"/>
                  </a:lnTo>
                  <a:lnTo>
                    <a:pt x="375" y="172"/>
                  </a:lnTo>
                  <a:lnTo>
                    <a:pt x="370" y="173"/>
                  </a:lnTo>
                  <a:lnTo>
                    <a:pt x="367" y="176"/>
                  </a:lnTo>
                  <a:lnTo>
                    <a:pt x="358" y="209"/>
                  </a:lnTo>
                  <a:lnTo>
                    <a:pt x="371" y="234"/>
                  </a:lnTo>
                  <a:lnTo>
                    <a:pt x="368" y="238"/>
                  </a:lnTo>
                  <a:lnTo>
                    <a:pt x="373" y="245"/>
                  </a:lnTo>
                  <a:lnTo>
                    <a:pt x="376" y="265"/>
                  </a:lnTo>
                  <a:lnTo>
                    <a:pt x="370" y="285"/>
                  </a:lnTo>
                  <a:lnTo>
                    <a:pt x="333" y="285"/>
                  </a:lnTo>
                  <a:lnTo>
                    <a:pt x="326" y="294"/>
                  </a:lnTo>
                  <a:lnTo>
                    <a:pt x="320" y="293"/>
                  </a:lnTo>
                  <a:lnTo>
                    <a:pt x="313" y="287"/>
                  </a:lnTo>
                  <a:lnTo>
                    <a:pt x="301" y="296"/>
                  </a:lnTo>
                  <a:lnTo>
                    <a:pt x="294" y="306"/>
                  </a:lnTo>
                  <a:lnTo>
                    <a:pt x="277" y="302"/>
                  </a:lnTo>
                  <a:lnTo>
                    <a:pt x="161" y="316"/>
                  </a:lnTo>
                  <a:lnTo>
                    <a:pt x="157" y="308"/>
                  </a:lnTo>
                  <a:lnTo>
                    <a:pt x="152" y="302"/>
                  </a:lnTo>
                  <a:lnTo>
                    <a:pt x="156" y="286"/>
                  </a:lnTo>
                  <a:lnTo>
                    <a:pt x="201" y="263"/>
                  </a:lnTo>
                  <a:lnTo>
                    <a:pt x="204" y="257"/>
                  </a:lnTo>
                  <a:lnTo>
                    <a:pt x="217" y="242"/>
                  </a:lnTo>
                  <a:lnTo>
                    <a:pt x="223" y="197"/>
                  </a:lnTo>
                  <a:lnTo>
                    <a:pt x="213" y="201"/>
                  </a:lnTo>
                  <a:lnTo>
                    <a:pt x="208" y="203"/>
                  </a:lnTo>
                  <a:lnTo>
                    <a:pt x="187" y="191"/>
                  </a:lnTo>
                  <a:lnTo>
                    <a:pt x="182" y="203"/>
                  </a:lnTo>
                  <a:lnTo>
                    <a:pt x="152" y="188"/>
                  </a:lnTo>
                  <a:lnTo>
                    <a:pt x="107" y="185"/>
                  </a:lnTo>
                  <a:lnTo>
                    <a:pt x="92" y="176"/>
                  </a:lnTo>
                  <a:lnTo>
                    <a:pt x="88" y="185"/>
                  </a:lnTo>
                  <a:lnTo>
                    <a:pt x="53" y="180"/>
                  </a:lnTo>
                  <a:lnTo>
                    <a:pt x="51" y="175"/>
                  </a:lnTo>
                  <a:lnTo>
                    <a:pt x="48" y="170"/>
                  </a:lnTo>
                  <a:lnTo>
                    <a:pt x="27" y="164"/>
                  </a:lnTo>
                  <a:lnTo>
                    <a:pt x="8" y="178"/>
                  </a:lnTo>
                  <a:lnTo>
                    <a:pt x="0" y="169"/>
                  </a:lnTo>
                  <a:lnTo>
                    <a:pt x="25" y="157"/>
                  </a:lnTo>
                  <a:lnTo>
                    <a:pt x="33" y="143"/>
                  </a:lnTo>
                  <a:lnTo>
                    <a:pt x="44" y="126"/>
                  </a:lnTo>
                  <a:lnTo>
                    <a:pt x="79" y="122"/>
                  </a:lnTo>
                  <a:lnTo>
                    <a:pt x="113" y="94"/>
                  </a:lnTo>
                  <a:lnTo>
                    <a:pt x="179" y="9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37" name="Line 1134">
              <a:extLst>
                <a:ext uri="{FF2B5EF4-FFF2-40B4-BE49-F238E27FC236}">
                  <a16:creationId xmlns:a16="http://schemas.microsoft.com/office/drawing/2014/main" id="{C95D78BF-C1B3-CE9F-1799-BBAD126378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93146" y="4780778"/>
              <a:ext cx="5034" cy="5034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38" name="Freeform 1135">
              <a:extLst>
                <a:ext uri="{FF2B5EF4-FFF2-40B4-BE49-F238E27FC236}">
                  <a16:creationId xmlns:a16="http://schemas.microsoft.com/office/drawing/2014/main" id="{86E8D756-0089-D96D-2A5E-4687DEDE7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1142" y="4314350"/>
              <a:ext cx="498307" cy="513406"/>
            </a:xfrm>
            <a:custGeom>
              <a:avLst/>
              <a:gdLst>
                <a:gd name="T0" fmla="*/ 453628606 w 297"/>
                <a:gd name="T1" fmla="*/ 700603438 h 306"/>
                <a:gd name="T2" fmla="*/ 425907652 w 297"/>
                <a:gd name="T3" fmla="*/ 705643750 h 306"/>
                <a:gd name="T4" fmla="*/ 423386699 w 297"/>
                <a:gd name="T5" fmla="*/ 665321250 h 306"/>
                <a:gd name="T6" fmla="*/ 246975574 w 297"/>
                <a:gd name="T7" fmla="*/ 718245325 h 306"/>
                <a:gd name="T8" fmla="*/ 75604768 w 297"/>
                <a:gd name="T9" fmla="*/ 768648450 h 306"/>
                <a:gd name="T10" fmla="*/ 20161271 w 297"/>
                <a:gd name="T11" fmla="*/ 720764688 h 306"/>
                <a:gd name="T12" fmla="*/ 0 w 297"/>
                <a:gd name="T13" fmla="*/ 713205013 h 306"/>
                <a:gd name="T14" fmla="*/ 20161271 w 297"/>
                <a:gd name="T15" fmla="*/ 667842200 h 306"/>
                <a:gd name="T16" fmla="*/ 128528899 w 297"/>
                <a:gd name="T17" fmla="*/ 561994050 h 306"/>
                <a:gd name="T18" fmla="*/ 120967628 w 297"/>
                <a:gd name="T19" fmla="*/ 534273125 h 306"/>
                <a:gd name="T20" fmla="*/ 98286992 w 297"/>
                <a:gd name="T21" fmla="*/ 501510300 h 306"/>
                <a:gd name="T22" fmla="*/ 120967628 w 297"/>
                <a:gd name="T23" fmla="*/ 488910313 h 306"/>
                <a:gd name="T24" fmla="*/ 113407945 w 297"/>
                <a:gd name="T25" fmla="*/ 478829688 h 306"/>
                <a:gd name="T26" fmla="*/ 113407945 w 297"/>
                <a:gd name="T27" fmla="*/ 458668438 h 306"/>
                <a:gd name="T28" fmla="*/ 146169218 w 297"/>
                <a:gd name="T29" fmla="*/ 430945925 h 306"/>
                <a:gd name="T30" fmla="*/ 158770806 w 297"/>
                <a:gd name="T31" fmla="*/ 400704050 h 306"/>
                <a:gd name="T32" fmla="*/ 209173984 w 297"/>
                <a:gd name="T33" fmla="*/ 360383138 h 306"/>
                <a:gd name="T34" fmla="*/ 221773985 w 297"/>
                <a:gd name="T35" fmla="*/ 252015625 h 306"/>
                <a:gd name="T36" fmla="*/ 294859388 w 297"/>
                <a:gd name="T37" fmla="*/ 209172175 h 306"/>
                <a:gd name="T38" fmla="*/ 360383520 w 297"/>
                <a:gd name="T39" fmla="*/ 201612500 h 306"/>
                <a:gd name="T40" fmla="*/ 433467335 w 297"/>
                <a:gd name="T41" fmla="*/ 83165950 h 306"/>
                <a:gd name="T42" fmla="*/ 453628606 w 297"/>
                <a:gd name="T43" fmla="*/ 60483750 h 306"/>
                <a:gd name="T44" fmla="*/ 498991467 w 297"/>
                <a:gd name="T45" fmla="*/ 32761238 h 306"/>
                <a:gd name="T46" fmla="*/ 493951149 w 297"/>
                <a:gd name="T47" fmla="*/ 20161250 h 306"/>
                <a:gd name="T48" fmla="*/ 501512419 w 297"/>
                <a:gd name="T49" fmla="*/ 0 h 306"/>
                <a:gd name="T50" fmla="*/ 682963862 w 297"/>
                <a:gd name="T51" fmla="*/ 241935000 h 306"/>
                <a:gd name="T52" fmla="*/ 680442909 w 297"/>
                <a:gd name="T53" fmla="*/ 257055938 h 306"/>
                <a:gd name="T54" fmla="*/ 688004180 w 297"/>
                <a:gd name="T55" fmla="*/ 272176875 h 306"/>
                <a:gd name="T56" fmla="*/ 700604180 w 297"/>
                <a:gd name="T57" fmla="*/ 274696238 h 306"/>
                <a:gd name="T58" fmla="*/ 698084815 w 297"/>
                <a:gd name="T59" fmla="*/ 325100950 h 306"/>
                <a:gd name="T60" fmla="*/ 708165451 w 297"/>
                <a:gd name="T61" fmla="*/ 330141263 h 306"/>
                <a:gd name="T62" fmla="*/ 733367040 w 297"/>
                <a:gd name="T63" fmla="*/ 529232813 h 306"/>
                <a:gd name="T64" fmla="*/ 745967041 w 297"/>
                <a:gd name="T65" fmla="*/ 556953738 h 306"/>
                <a:gd name="T66" fmla="*/ 688004180 w 297"/>
                <a:gd name="T67" fmla="*/ 564515000 h 306"/>
                <a:gd name="T68" fmla="*/ 662802590 w 297"/>
                <a:gd name="T69" fmla="*/ 592235925 h 306"/>
                <a:gd name="T70" fmla="*/ 642641319 w 297"/>
                <a:gd name="T71" fmla="*/ 579635938 h 306"/>
                <a:gd name="T72" fmla="*/ 622480048 w 297"/>
                <a:gd name="T73" fmla="*/ 607356863 h 306"/>
                <a:gd name="T74" fmla="*/ 597278458 w 297"/>
                <a:gd name="T75" fmla="*/ 607356863 h 306"/>
                <a:gd name="T76" fmla="*/ 584676870 w 297"/>
                <a:gd name="T77" fmla="*/ 587195613 h 306"/>
                <a:gd name="T78" fmla="*/ 554434963 w 297"/>
                <a:gd name="T79" fmla="*/ 647680950 h 306"/>
                <a:gd name="T80" fmla="*/ 511593055 w 297"/>
                <a:gd name="T81" fmla="*/ 650200313 h 306"/>
                <a:gd name="T82" fmla="*/ 493951149 w 297"/>
                <a:gd name="T83" fmla="*/ 682963138 h 306"/>
                <a:gd name="T84" fmla="*/ 473789877 w 297"/>
                <a:gd name="T85" fmla="*/ 675401875 h 306"/>
                <a:gd name="T86" fmla="*/ 461189877 w 297"/>
                <a:gd name="T87" fmla="*/ 708164700 h 30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97"/>
                <a:gd name="T133" fmla="*/ 0 h 306"/>
                <a:gd name="T134" fmla="*/ 297 w 297"/>
                <a:gd name="T135" fmla="*/ 306 h 30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97" h="306">
                  <a:moveTo>
                    <a:pt x="180" y="278"/>
                  </a:moveTo>
                  <a:lnTo>
                    <a:pt x="169" y="280"/>
                  </a:lnTo>
                  <a:lnTo>
                    <a:pt x="168" y="264"/>
                  </a:lnTo>
                  <a:lnTo>
                    <a:pt x="98" y="285"/>
                  </a:lnTo>
                  <a:lnTo>
                    <a:pt x="30" y="305"/>
                  </a:lnTo>
                  <a:lnTo>
                    <a:pt x="8" y="286"/>
                  </a:lnTo>
                  <a:lnTo>
                    <a:pt x="0" y="283"/>
                  </a:lnTo>
                  <a:lnTo>
                    <a:pt x="8" y="265"/>
                  </a:lnTo>
                  <a:lnTo>
                    <a:pt x="51" y="223"/>
                  </a:lnTo>
                  <a:lnTo>
                    <a:pt x="48" y="212"/>
                  </a:lnTo>
                  <a:lnTo>
                    <a:pt x="39" y="199"/>
                  </a:lnTo>
                  <a:lnTo>
                    <a:pt x="48" y="194"/>
                  </a:lnTo>
                  <a:lnTo>
                    <a:pt x="45" y="190"/>
                  </a:lnTo>
                  <a:lnTo>
                    <a:pt x="45" y="182"/>
                  </a:lnTo>
                  <a:lnTo>
                    <a:pt x="58" y="171"/>
                  </a:lnTo>
                  <a:lnTo>
                    <a:pt x="63" y="159"/>
                  </a:lnTo>
                  <a:lnTo>
                    <a:pt x="83" y="143"/>
                  </a:lnTo>
                  <a:lnTo>
                    <a:pt x="88" y="100"/>
                  </a:lnTo>
                  <a:lnTo>
                    <a:pt x="117" y="83"/>
                  </a:lnTo>
                  <a:lnTo>
                    <a:pt x="143" y="80"/>
                  </a:lnTo>
                  <a:lnTo>
                    <a:pt x="172" y="33"/>
                  </a:lnTo>
                  <a:lnTo>
                    <a:pt x="180" y="24"/>
                  </a:lnTo>
                  <a:lnTo>
                    <a:pt x="198" y="13"/>
                  </a:lnTo>
                  <a:lnTo>
                    <a:pt x="196" y="8"/>
                  </a:lnTo>
                  <a:lnTo>
                    <a:pt x="199" y="0"/>
                  </a:lnTo>
                  <a:lnTo>
                    <a:pt x="271" y="96"/>
                  </a:lnTo>
                  <a:lnTo>
                    <a:pt x="270" y="102"/>
                  </a:lnTo>
                  <a:lnTo>
                    <a:pt x="273" y="108"/>
                  </a:lnTo>
                  <a:lnTo>
                    <a:pt x="278" y="109"/>
                  </a:lnTo>
                  <a:lnTo>
                    <a:pt x="277" y="129"/>
                  </a:lnTo>
                  <a:lnTo>
                    <a:pt x="281" y="131"/>
                  </a:lnTo>
                  <a:lnTo>
                    <a:pt x="291" y="210"/>
                  </a:lnTo>
                  <a:lnTo>
                    <a:pt x="296" y="221"/>
                  </a:lnTo>
                  <a:lnTo>
                    <a:pt x="273" y="224"/>
                  </a:lnTo>
                  <a:lnTo>
                    <a:pt x="263" y="235"/>
                  </a:lnTo>
                  <a:lnTo>
                    <a:pt x="255" y="230"/>
                  </a:lnTo>
                  <a:lnTo>
                    <a:pt x="247" y="241"/>
                  </a:lnTo>
                  <a:lnTo>
                    <a:pt x="237" y="241"/>
                  </a:lnTo>
                  <a:lnTo>
                    <a:pt x="232" y="233"/>
                  </a:lnTo>
                  <a:lnTo>
                    <a:pt x="220" y="257"/>
                  </a:lnTo>
                  <a:lnTo>
                    <a:pt x="203" y="258"/>
                  </a:lnTo>
                  <a:lnTo>
                    <a:pt x="196" y="271"/>
                  </a:lnTo>
                  <a:lnTo>
                    <a:pt x="188" y="268"/>
                  </a:lnTo>
                  <a:lnTo>
                    <a:pt x="183" y="28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39" name="Line 1136">
              <a:extLst>
                <a:ext uri="{FF2B5EF4-FFF2-40B4-BE49-F238E27FC236}">
                  <a16:creationId xmlns:a16="http://schemas.microsoft.com/office/drawing/2014/main" id="{14C40BC6-C551-2F1E-7741-B5075350C1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18429" y="3822756"/>
              <a:ext cx="0" cy="167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0" name="Freeform 1137">
              <a:extLst>
                <a:ext uri="{FF2B5EF4-FFF2-40B4-BE49-F238E27FC236}">
                  <a16:creationId xmlns:a16="http://schemas.microsoft.com/office/drawing/2014/main" id="{06481758-FA5B-5AFF-9BE0-F008B374C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6751" y="3822756"/>
              <a:ext cx="28522" cy="28522"/>
            </a:xfrm>
            <a:custGeom>
              <a:avLst/>
              <a:gdLst>
                <a:gd name="T0" fmla="*/ 40321753 w 17"/>
                <a:gd name="T1" fmla="*/ 40321753 h 17"/>
                <a:gd name="T2" fmla="*/ 0 w 17"/>
                <a:gd name="T3" fmla="*/ 0 h 17"/>
                <a:gd name="T4" fmla="*/ 40321753 w 17"/>
                <a:gd name="T5" fmla="*/ 0 h 17"/>
                <a:gd name="T6" fmla="*/ 40321753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1" name="Line 1138">
              <a:extLst>
                <a:ext uri="{FF2B5EF4-FFF2-40B4-BE49-F238E27FC236}">
                  <a16:creationId xmlns:a16="http://schemas.microsoft.com/office/drawing/2014/main" id="{E0FE15AD-2ACA-4E61-9F8C-B0D789FA84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23462" y="3824433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2" name="Freeform 1139">
              <a:extLst>
                <a:ext uri="{FF2B5EF4-FFF2-40B4-BE49-F238E27FC236}">
                  <a16:creationId xmlns:a16="http://schemas.microsoft.com/office/drawing/2014/main" id="{E542A136-8305-4B44-406F-94110F8A8E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1784" y="3822756"/>
              <a:ext cx="28523" cy="28522"/>
            </a:xfrm>
            <a:custGeom>
              <a:avLst/>
              <a:gdLst>
                <a:gd name="T0" fmla="*/ 40323247 w 17"/>
                <a:gd name="T1" fmla="*/ 40321753 h 17"/>
                <a:gd name="T2" fmla="*/ 0 w 17"/>
                <a:gd name="T3" fmla="*/ 40321753 h 17"/>
                <a:gd name="T4" fmla="*/ 40323247 w 17"/>
                <a:gd name="T5" fmla="*/ 0 h 17"/>
                <a:gd name="T6" fmla="*/ 40323247 w 17"/>
                <a:gd name="T7" fmla="*/ 40321753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3" name="Line 1140">
              <a:extLst>
                <a:ext uri="{FF2B5EF4-FFF2-40B4-BE49-F238E27FC236}">
                  <a16:creationId xmlns:a16="http://schemas.microsoft.com/office/drawing/2014/main" id="{41B612A3-668A-0C6C-91F9-9E35DD4226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46952" y="3824433"/>
              <a:ext cx="0" cy="33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4" name="Freeform 1141">
              <a:extLst>
                <a:ext uri="{FF2B5EF4-FFF2-40B4-BE49-F238E27FC236}">
                  <a16:creationId xmlns:a16="http://schemas.microsoft.com/office/drawing/2014/main" id="{1E3917AF-C69F-B042-36EF-F065518437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45273" y="3824433"/>
              <a:ext cx="28523" cy="28523"/>
            </a:xfrm>
            <a:custGeom>
              <a:avLst/>
              <a:gdLst>
                <a:gd name="T0" fmla="*/ 40323247 w 17"/>
                <a:gd name="T1" fmla="*/ 40323247 h 17"/>
                <a:gd name="T2" fmla="*/ 0 w 17"/>
                <a:gd name="T3" fmla="*/ 40323247 h 17"/>
                <a:gd name="T4" fmla="*/ 0 w 17"/>
                <a:gd name="T5" fmla="*/ 0 h 17"/>
                <a:gd name="T6" fmla="*/ 40323247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5" name="Freeform 1142">
              <a:extLst>
                <a:ext uri="{FF2B5EF4-FFF2-40B4-BE49-F238E27FC236}">
                  <a16:creationId xmlns:a16="http://schemas.microsoft.com/office/drawing/2014/main" id="{F86F05E7-5F48-7594-6A7D-3DE8750651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3529" y="3582830"/>
              <a:ext cx="28522" cy="28523"/>
            </a:xfrm>
            <a:custGeom>
              <a:avLst/>
              <a:gdLst>
                <a:gd name="T0" fmla="*/ 40321753 w 17"/>
                <a:gd name="T1" fmla="*/ 30242435 h 17"/>
                <a:gd name="T2" fmla="*/ 30241315 w 17"/>
                <a:gd name="T3" fmla="*/ 30242435 h 17"/>
                <a:gd name="T4" fmla="*/ 10080438 w 17"/>
                <a:gd name="T5" fmla="*/ 40323247 h 17"/>
                <a:gd name="T6" fmla="*/ 0 w 17"/>
                <a:gd name="T7" fmla="*/ 20161624 h 17"/>
                <a:gd name="T8" fmla="*/ 10080438 w 17"/>
                <a:gd name="T9" fmla="*/ 20161624 h 17"/>
                <a:gd name="T10" fmla="*/ 10080438 w 17"/>
                <a:gd name="T11" fmla="*/ 10080812 h 17"/>
                <a:gd name="T12" fmla="*/ 20160876 w 17"/>
                <a:gd name="T13" fmla="*/ 0 h 17"/>
                <a:gd name="T14" fmla="*/ 40321753 w 17"/>
                <a:gd name="T15" fmla="*/ 0 h 17"/>
                <a:gd name="T16" fmla="*/ 40321753 w 17"/>
                <a:gd name="T17" fmla="*/ 30242435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16" y="12"/>
                  </a:moveTo>
                  <a:lnTo>
                    <a:pt x="12" y="12"/>
                  </a:lnTo>
                  <a:lnTo>
                    <a:pt x="4" y="16"/>
                  </a:lnTo>
                  <a:lnTo>
                    <a:pt x="0" y="8"/>
                  </a:lnTo>
                  <a:lnTo>
                    <a:pt x="4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16" y="0"/>
                  </a:lnTo>
                  <a:lnTo>
                    <a:pt x="16" y="1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6" name="Freeform 1143">
              <a:extLst>
                <a:ext uri="{FF2B5EF4-FFF2-40B4-BE49-F238E27FC236}">
                  <a16:creationId xmlns:a16="http://schemas.microsoft.com/office/drawing/2014/main" id="{9350C0C5-1796-CEAE-A2CE-8EDD1D3E2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55340" y="3868056"/>
              <a:ext cx="28523" cy="28523"/>
            </a:xfrm>
            <a:custGeom>
              <a:avLst/>
              <a:gdLst>
                <a:gd name="T0" fmla="*/ 40323247 w 17"/>
                <a:gd name="T1" fmla="*/ 10080812 h 17"/>
                <a:gd name="T2" fmla="*/ 30242435 w 17"/>
                <a:gd name="T3" fmla="*/ 40323247 h 17"/>
                <a:gd name="T4" fmla="*/ 20161624 w 17"/>
                <a:gd name="T5" fmla="*/ 30242435 h 17"/>
                <a:gd name="T6" fmla="*/ 10080812 w 17"/>
                <a:gd name="T7" fmla="*/ 10080812 h 17"/>
                <a:gd name="T8" fmla="*/ 0 w 17"/>
                <a:gd name="T9" fmla="*/ 20161624 h 17"/>
                <a:gd name="T10" fmla="*/ 0 w 17"/>
                <a:gd name="T11" fmla="*/ 10080812 h 17"/>
                <a:gd name="T12" fmla="*/ 0 w 17"/>
                <a:gd name="T13" fmla="*/ 0 h 17"/>
                <a:gd name="T14" fmla="*/ 10080812 w 17"/>
                <a:gd name="T15" fmla="*/ 10080812 h 17"/>
                <a:gd name="T16" fmla="*/ 20161624 w 17"/>
                <a:gd name="T17" fmla="*/ 10080812 h 17"/>
                <a:gd name="T18" fmla="*/ 30242435 w 17"/>
                <a:gd name="T19" fmla="*/ 0 h 17"/>
                <a:gd name="T20" fmla="*/ 30242435 w 17"/>
                <a:gd name="T21" fmla="*/ 0 h 17"/>
                <a:gd name="T22" fmla="*/ 40323247 w 17"/>
                <a:gd name="T23" fmla="*/ 0 h 17"/>
                <a:gd name="T24" fmla="*/ 40323247 w 17"/>
                <a:gd name="T25" fmla="*/ 10080812 h 17"/>
                <a:gd name="T26" fmla="*/ 40323247 w 17"/>
                <a:gd name="T27" fmla="*/ 10080812 h 1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7"/>
                <a:gd name="T43" fmla="*/ 0 h 17"/>
                <a:gd name="T44" fmla="*/ 17 w 17"/>
                <a:gd name="T45" fmla="*/ 17 h 1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7" h="17">
                  <a:moveTo>
                    <a:pt x="16" y="4"/>
                  </a:moveTo>
                  <a:lnTo>
                    <a:pt x="12" y="16"/>
                  </a:lnTo>
                  <a:lnTo>
                    <a:pt x="8" y="12"/>
                  </a:lnTo>
                  <a:lnTo>
                    <a:pt x="4" y="4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4" y="4"/>
                  </a:lnTo>
                  <a:lnTo>
                    <a:pt x="8" y="4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6" y="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7" name="Line 1144">
              <a:extLst>
                <a:ext uri="{FF2B5EF4-FFF2-40B4-BE49-F238E27FC236}">
                  <a16:creationId xmlns:a16="http://schemas.microsoft.com/office/drawing/2014/main" id="{E983B708-BCF4-ACDA-D749-C40298A8B2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62051" y="3589542"/>
              <a:ext cx="0" cy="16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8" name="Freeform 1145">
              <a:extLst>
                <a:ext uri="{FF2B5EF4-FFF2-40B4-BE49-F238E27FC236}">
                  <a16:creationId xmlns:a16="http://schemas.microsoft.com/office/drawing/2014/main" id="{9C4A9A47-5469-F253-7478-9D1BD65581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0374" y="3587864"/>
              <a:ext cx="28522" cy="28522"/>
            </a:xfrm>
            <a:custGeom>
              <a:avLst/>
              <a:gdLst>
                <a:gd name="T0" fmla="*/ 40321753 w 17"/>
                <a:gd name="T1" fmla="*/ 40321753 h 17"/>
                <a:gd name="T2" fmla="*/ 0 w 17"/>
                <a:gd name="T3" fmla="*/ 40321753 h 17"/>
                <a:gd name="T4" fmla="*/ 0 w 17"/>
                <a:gd name="T5" fmla="*/ 20160876 h 17"/>
                <a:gd name="T6" fmla="*/ 40321753 w 17"/>
                <a:gd name="T7" fmla="*/ 0 h 17"/>
                <a:gd name="T8" fmla="*/ 40321753 w 17"/>
                <a:gd name="T9" fmla="*/ 20160876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0" y="8"/>
                  </a:lnTo>
                  <a:lnTo>
                    <a:pt x="16" y="0"/>
                  </a:lnTo>
                  <a:lnTo>
                    <a:pt x="16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9" name="Line 1146">
              <a:extLst>
                <a:ext uri="{FF2B5EF4-FFF2-40B4-BE49-F238E27FC236}">
                  <a16:creationId xmlns:a16="http://schemas.microsoft.com/office/drawing/2014/main" id="{CCAEE099-0508-882A-DD39-1A352764C7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01325" y="3920068"/>
              <a:ext cx="1677" cy="838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0" name="Freeform 1147">
              <a:extLst>
                <a:ext uri="{FF2B5EF4-FFF2-40B4-BE49-F238E27FC236}">
                  <a16:creationId xmlns:a16="http://schemas.microsoft.com/office/drawing/2014/main" id="{823BE493-4A36-FD29-0B93-947B3900F24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89580" y="3529141"/>
              <a:ext cx="390927" cy="523473"/>
            </a:xfrm>
            <a:custGeom>
              <a:avLst/>
              <a:gdLst>
                <a:gd name="T0" fmla="*/ 35282235 w 233"/>
                <a:gd name="T1" fmla="*/ 201612500 h 312"/>
                <a:gd name="T2" fmla="*/ 57964466 w 233"/>
                <a:gd name="T3" fmla="*/ 126007813 h 312"/>
                <a:gd name="T4" fmla="*/ 123488617 w 233"/>
                <a:gd name="T5" fmla="*/ 131048125 h 312"/>
                <a:gd name="T6" fmla="*/ 151209579 w 233"/>
                <a:gd name="T7" fmla="*/ 143648113 h 312"/>
                <a:gd name="T8" fmla="*/ 186491815 w 233"/>
                <a:gd name="T9" fmla="*/ 156249688 h 312"/>
                <a:gd name="T10" fmla="*/ 204133726 w 233"/>
                <a:gd name="T11" fmla="*/ 206652813 h 312"/>
                <a:gd name="T12" fmla="*/ 176411176 w 233"/>
                <a:gd name="T13" fmla="*/ 216733438 h 312"/>
                <a:gd name="T14" fmla="*/ 136088621 w 233"/>
                <a:gd name="T15" fmla="*/ 216733438 h 312"/>
                <a:gd name="T16" fmla="*/ 178932129 w 233"/>
                <a:gd name="T17" fmla="*/ 221773750 h 312"/>
                <a:gd name="T18" fmla="*/ 219254684 w 233"/>
                <a:gd name="T19" fmla="*/ 189012513 h 312"/>
                <a:gd name="T20" fmla="*/ 196572453 w 233"/>
                <a:gd name="T21" fmla="*/ 141128750 h 312"/>
                <a:gd name="T22" fmla="*/ 163811171 w 233"/>
                <a:gd name="T23" fmla="*/ 120967500 h 312"/>
                <a:gd name="T24" fmla="*/ 141128941 w 233"/>
                <a:gd name="T25" fmla="*/ 85685313 h 312"/>
                <a:gd name="T26" fmla="*/ 257056285 w 233"/>
                <a:gd name="T27" fmla="*/ 27720925 h 312"/>
                <a:gd name="T28" fmla="*/ 340222347 w 233"/>
                <a:gd name="T29" fmla="*/ 0 h 312"/>
                <a:gd name="T30" fmla="*/ 415827137 w 233"/>
                <a:gd name="T31" fmla="*/ 2520950 h 312"/>
                <a:gd name="T32" fmla="*/ 521673843 w 233"/>
                <a:gd name="T33" fmla="*/ 12599988 h 312"/>
                <a:gd name="T34" fmla="*/ 574596402 w 233"/>
                <a:gd name="T35" fmla="*/ 85685313 h 312"/>
                <a:gd name="T36" fmla="*/ 554435124 w 233"/>
                <a:gd name="T37" fmla="*/ 95765938 h 312"/>
                <a:gd name="T38" fmla="*/ 506552885 w 233"/>
                <a:gd name="T39" fmla="*/ 70564375 h 312"/>
                <a:gd name="T40" fmla="*/ 516633523 w 233"/>
                <a:gd name="T41" fmla="*/ 115927188 h 312"/>
                <a:gd name="T42" fmla="*/ 486391607 w 233"/>
                <a:gd name="T43" fmla="*/ 118446550 h 312"/>
                <a:gd name="T44" fmla="*/ 441028734 w 233"/>
                <a:gd name="T45" fmla="*/ 85685313 h 312"/>
                <a:gd name="T46" fmla="*/ 408265864 w 233"/>
                <a:gd name="T47" fmla="*/ 93246575 h 312"/>
                <a:gd name="T48" fmla="*/ 456149692 w 233"/>
                <a:gd name="T49" fmla="*/ 115927188 h 312"/>
                <a:gd name="T50" fmla="*/ 496472246 w 233"/>
                <a:gd name="T51" fmla="*/ 166330313 h 312"/>
                <a:gd name="T52" fmla="*/ 536794801 w 233"/>
                <a:gd name="T53" fmla="*/ 133567488 h 312"/>
                <a:gd name="T54" fmla="*/ 572077036 w 233"/>
                <a:gd name="T55" fmla="*/ 108365925 h 312"/>
                <a:gd name="T56" fmla="*/ 564515763 w 233"/>
                <a:gd name="T57" fmla="*/ 171370625 h 312"/>
                <a:gd name="T58" fmla="*/ 529233528 w 233"/>
                <a:gd name="T59" fmla="*/ 249494675 h 312"/>
                <a:gd name="T60" fmla="*/ 471270650 w 233"/>
                <a:gd name="T61" fmla="*/ 246975313 h 312"/>
                <a:gd name="T62" fmla="*/ 453628738 w 233"/>
                <a:gd name="T63" fmla="*/ 211693125 h 312"/>
                <a:gd name="T64" fmla="*/ 461190011 w 233"/>
                <a:gd name="T65" fmla="*/ 252015625 h 312"/>
                <a:gd name="T66" fmla="*/ 498991612 w 233"/>
                <a:gd name="T67" fmla="*/ 264615613 h 312"/>
                <a:gd name="T68" fmla="*/ 511593204 w 233"/>
                <a:gd name="T69" fmla="*/ 312499375 h 312"/>
                <a:gd name="T70" fmla="*/ 531754481 w 233"/>
                <a:gd name="T71" fmla="*/ 385584700 h 312"/>
                <a:gd name="T72" fmla="*/ 516633523 w 233"/>
                <a:gd name="T73" fmla="*/ 443547500 h 312"/>
                <a:gd name="T74" fmla="*/ 506552885 w 233"/>
                <a:gd name="T75" fmla="*/ 433466875 h 312"/>
                <a:gd name="T76" fmla="*/ 491431927 w 233"/>
                <a:gd name="T77" fmla="*/ 438507188 h 312"/>
                <a:gd name="T78" fmla="*/ 471270650 w 233"/>
                <a:gd name="T79" fmla="*/ 405744363 h 312"/>
                <a:gd name="T80" fmla="*/ 435988414 w 233"/>
                <a:gd name="T81" fmla="*/ 388104063 h 312"/>
                <a:gd name="T82" fmla="*/ 433467461 w 233"/>
                <a:gd name="T83" fmla="*/ 428426563 h 312"/>
                <a:gd name="T84" fmla="*/ 471270650 w 233"/>
                <a:gd name="T85" fmla="*/ 441026550 h 312"/>
                <a:gd name="T86" fmla="*/ 514112570 w 233"/>
                <a:gd name="T87" fmla="*/ 451107175 h 312"/>
                <a:gd name="T88" fmla="*/ 539314167 w 233"/>
                <a:gd name="T89" fmla="*/ 466228113 h 312"/>
                <a:gd name="T90" fmla="*/ 541835120 w 233"/>
                <a:gd name="T91" fmla="*/ 516631238 h 312"/>
                <a:gd name="T92" fmla="*/ 534273847 w 233"/>
                <a:gd name="T93" fmla="*/ 572074675 h 312"/>
                <a:gd name="T94" fmla="*/ 559475444 w 233"/>
                <a:gd name="T95" fmla="*/ 579635938 h 312"/>
                <a:gd name="T96" fmla="*/ 511593204 w 233"/>
                <a:gd name="T97" fmla="*/ 617437488 h 312"/>
                <a:gd name="T98" fmla="*/ 473790015 w 233"/>
                <a:gd name="T99" fmla="*/ 609877813 h 312"/>
                <a:gd name="T100" fmla="*/ 448588419 w 233"/>
                <a:gd name="T101" fmla="*/ 599797188 h 312"/>
                <a:gd name="T102" fmla="*/ 420867456 w 233"/>
                <a:gd name="T103" fmla="*/ 584676250 h 312"/>
                <a:gd name="T104" fmla="*/ 365423944 w 233"/>
                <a:gd name="T105" fmla="*/ 599797188 h 312"/>
                <a:gd name="T106" fmla="*/ 362902991 w 233"/>
                <a:gd name="T107" fmla="*/ 637598738 h 312"/>
                <a:gd name="T108" fmla="*/ 350302986 w 233"/>
                <a:gd name="T109" fmla="*/ 665321250 h 312"/>
                <a:gd name="T110" fmla="*/ 330141709 w 233"/>
                <a:gd name="T111" fmla="*/ 708164700 h 312"/>
                <a:gd name="T112" fmla="*/ 327620755 w 233"/>
                <a:gd name="T113" fmla="*/ 725805000 h 312"/>
                <a:gd name="T114" fmla="*/ 317540117 w 233"/>
                <a:gd name="T115" fmla="*/ 761087188 h 312"/>
                <a:gd name="T116" fmla="*/ 277217562 w 233"/>
                <a:gd name="T117" fmla="*/ 783769388 h 312"/>
                <a:gd name="T118" fmla="*/ 241935327 w 233"/>
                <a:gd name="T119" fmla="*/ 776208125 h 312"/>
                <a:gd name="T120" fmla="*/ 20161277 w 233"/>
                <a:gd name="T121" fmla="*/ 599797188 h 31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33"/>
                <a:gd name="T184" fmla="*/ 0 h 312"/>
                <a:gd name="T185" fmla="*/ 233 w 233"/>
                <a:gd name="T186" fmla="*/ 312 h 31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33" h="312">
                  <a:moveTo>
                    <a:pt x="7" y="233"/>
                  </a:moveTo>
                  <a:lnTo>
                    <a:pt x="6" y="227"/>
                  </a:lnTo>
                  <a:lnTo>
                    <a:pt x="3" y="194"/>
                  </a:lnTo>
                  <a:lnTo>
                    <a:pt x="1" y="186"/>
                  </a:lnTo>
                  <a:lnTo>
                    <a:pt x="1" y="185"/>
                  </a:lnTo>
                  <a:lnTo>
                    <a:pt x="1" y="183"/>
                  </a:lnTo>
                  <a:lnTo>
                    <a:pt x="1" y="178"/>
                  </a:lnTo>
                  <a:lnTo>
                    <a:pt x="0" y="175"/>
                  </a:lnTo>
                  <a:lnTo>
                    <a:pt x="0" y="167"/>
                  </a:lnTo>
                  <a:lnTo>
                    <a:pt x="27" y="109"/>
                  </a:lnTo>
                  <a:lnTo>
                    <a:pt x="23" y="98"/>
                  </a:lnTo>
                  <a:lnTo>
                    <a:pt x="17" y="91"/>
                  </a:lnTo>
                  <a:lnTo>
                    <a:pt x="14" y="80"/>
                  </a:lnTo>
                  <a:lnTo>
                    <a:pt x="10" y="67"/>
                  </a:lnTo>
                  <a:lnTo>
                    <a:pt x="13" y="63"/>
                  </a:lnTo>
                  <a:lnTo>
                    <a:pt x="15" y="57"/>
                  </a:lnTo>
                  <a:lnTo>
                    <a:pt x="16" y="56"/>
                  </a:lnTo>
                  <a:lnTo>
                    <a:pt x="17" y="55"/>
                  </a:lnTo>
                  <a:lnTo>
                    <a:pt x="17" y="54"/>
                  </a:lnTo>
                  <a:lnTo>
                    <a:pt x="17" y="53"/>
                  </a:lnTo>
                  <a:lnTo>
                    <a:pt x="18" y="52"/>
                  </a:lnTo>
                  <a:lnTo>
                    <a:pt x="18" y="51"/>
                  </a:lnTo>
                  <a:lnTo>
                    <a:pt x="20" y="50"/>
                  </a:lnTo>
                  <a:lnTo>
                    <a:pt x="23" y="50"/>
                  </a:lnTo>
                  <a:lnTo>
                    <a:pt x="24" y="49"/>
                  </a:lnTo>
                  <a:lnTo>
                    <a:pt x="26" y="48"/>
                  </a:lnTo>
                  <a:lnTo>
                    <a:pt x="25" y="46"/>
                  </a:lnTo>
                  <a:lnTo>
                    <a:pt x="26" y="46"/>
                  </a:lnTo>
                  <a:lnTo>
                    <a:pt x="27" y="45"/>
                  </a:lnTo>
                  <a:lnTo>
                    <a:pt x="32" y="46"/>
                  </a:lnTo>
                  <a:lnTo>
                    <a:pt x="35" y="47"/>
                  </a:lnTo>
                  <a:lnTo>
                    <a:pt x="41" y="46"/>
                  </a:lnTo>
                  <a:lnTo>
                    <a:pt x="42" y="48"/>
                  </a:lnTo>
                  <a:lnTo>
                    <a:pt x="44" y="49"/>
                  </a:lnTo>
                  <a:lnTo>
                    <a:pt x="47" y="49"/>
                  </a:lnTo>
                  <a:lnTo>
                    <a:pt x="50" y="51"/>
                  </a:lnTo>
                  <a:lnTo>
                    <a:pt x="49" y="52"/>
                  </a:lnTo>
                  <a:lnTo>
                    <a:pt x="48" y="54"/>
                  </a:lnTo>
                  <a:lnTo>
                    <a:pt x="48" y="55"/>
                  </a:lnTo>
                  <a:lnTo>
                    <a:pt x="49" y="56"/>
                  </a:lnTo>
                  <a:lnTo>
                    <a:pt x="49" y="57"/>
                  </a:lnTo>
                  <a:lnTo>
                    <a:pt x="50" y="57"/>
                  </a:lnTo>
                  <a:lnTo>
                    <a:pt x="52" y="58"/>
                  </a:lnTo>
                  <a:lnTo>
                    <a:pt x="55" y="57"/>
                  </a:lnTo>
                  <a:lnTo>
                    <a:pt x="56" y="57"/>
                  </a:lnTo>
                  <a:lnTo>
                    <a:pt x="56" y="56"/>
                  </a:lnTo>
                  <a:lnTo>
                    <a:pt x="57" y="57"/>
                  </a:lnTo>
                  <a:lnTo>
                    <a:pt x="58" y="55"/>
                  </a:lnTo>
                  <a:lnTo>
                    <a:pt x="58" y="56"/>
                  </a:lnTo>
                  <a:lnTo>
                    <a:pt x="59" y="57"/>
                  </a:lnTo>
                  <a:lnTo>
                    <a:pt x="60" y="57"/>
                  </a:lnTo>
                  <a:lnTo>
                    <a:pt x="60" y="56"/>
                  </a:lnTo>
                  <a:lnTo>
                    <a:pt x="62" y="55"/>
                  </a:lnTo>
                  <a:lnTo>
                    <a:pt x="64" y="55"/>
                  </a:lnTo>
                  <a:lnTo>
                    <a:pt x="66" y="57"/>
                  </a:lnTo>
                  <a:lnTo>
                    <a:pt x="65" y="58"/>
                  </a:lnTo>
                  <a:lnTo>
                    <a:pt x="66" y="60"/>
                  </a:lnTo>
                  <a:lnTo>
                    <a:pt x="67" y="63"/>
                  </a:lnTo>
                  <a:lnTo>
                    <a:pt x="72" y="63"/>
                  </a:lnTo>
                  <a:lnTo>
                    <a:pt x="72" y="62"/>
                  </a:lnTo>
                  <a:lnTo>
                    <a:pt x="72" y="61"/>
                  </a:lnTo>
                  <a:lnTo>
                    <a:pt x="73" y="61"/>
                  </a:lnTo>
                  <a:lnTo>
                    <a:pt x="74" y="62"/>
                  </a:lnTo>
                  <a:lnTo>
                    <a:pt x="75" y="62"/>
                  </a:lnTo>
                  <a:lnTo>
                    <a:pt x="76" y="61"/>
                  </a:lnTo>
                  <a:lnTo>
                    <a:pt x="78" y="60"/>
                  </a:lnTo>
                  <a:lnTo>
                    <a:pt x="81" y="58"/>
                  </a:lnTo>
                  <a:lnTo>
                    <a:pt x="82" y="61"/>
                  </a:lnTo>
                  <a:lnTo>
                    <a:pt x="85" y="63"/>
                  </a:lnTo>
                  <a:lnTo>
                    <a:pt x="83" y="63"/>
                  </a:lnTo>
                  <a:lnTo>
                    <a:pt x="82" y="64"/>
                  </a:lnTo>
                  <a:lnTo>
                    <a:pt x="81" y="70"/>
                  </a:lnTo>
                  <a:lnTo>
                    <a:pt x="82" y="73"/>
                  </a:lnTo>
                  <a:lnTo>
                    <a:pt x="85" y="76"/>
                  </a:lnTo>
                  <a:lnTo>
                    <a:pt x="84" y="78"/>
                  </a:lnTo>
                  <a:lnTo>
                    <a:pt x="81" y="80"/>
                  </a:lnTo>
                  <a:lnTo>
                    <a:pt x="81" y="82"/>
                  </a:lnTo>
                  <a:lnTo>
                    <a:pt x="81" y="84"/>
                  </a:lnTo>
                  <a:lnTo>
                    <a:pt x="81" y="86"/>
                  </a:lnTo>
                  <a:lnTo>
                    <a:pt x="80" y="87"/>
                  </a:lnTo>
                  <a:lnTo>
                    <a:pt x="76" y="87"/>
                  </a:lnTo>
                  <a:lnTo>
                    <a:pt x="76" y="88"/>
                  </a:lnTo>
                  <a:lnTo>
                    <a:pt x="76" y="90"/>
                  </a:lnTo>
                  <a:lnTo>
                    <a:pt x="73" y="90"/>
                  </a:lnTo>
                  <a:lnTo>
                    <a:pt x="72" y="91"/>
                  </a:lnTo>
                  <a:lnTo>
                    <a:pt x="71" y="91"/>
                  </a:lnTo>
                  <a:lnTo>
                    <a:pt x="70" y="90"/>
                  </a:lnTo>
                  <a:lnTo>
                    <a:pt x="72" y="88"/>
                  </a:lnTo>
                  <a:lnTo>
                    <a:pt x="71" y="87"/>
                  </a:lnTo>
                  <a:lnTo>
                    <a:pt x="70" y="86"/>
                  </a:lnTo>
                  <a:lnTo>
                    <a:pt x="69" y="87"/>
                  </a:lnTo>
                  <a:lnTo>
                    <a:pt x="67" y="88"/>
                  </a:lnTo>
                  <a:lnTo>
                    <a:pt x="64" y="87"/>
                  </a:lnTo>
                  <a:lnTo>
                    <a:pt x="62" y="87"/>
                  </a:lnTo>
                  <a:lnTo>
                    <a:pt x="61" y="87"/>
                  </a:lnTo>
                  <a:lnTo>
                    <a:pt x="61" y="89"/>
                  </a:lnTo>
                  <a:lnTo>
                    <a:pt x="59" y="90"/>
                  </a:lnTo>
                  <a:lnTo>
                    <a:pt x="59" y="89"/>
                  </a:lnTo>
                  <a:lnTo>
                    <a:pt x="58" y="87"/>
                  </a:lnTo>
                  <a:lnTo>
                    <a:pt x="55" y="85"/>
                  </a:lnTo>
                  <a:lnTo>
                    <a:pt x="53" y="86"/>
                  </a:lnTo>
                  <a:lnTo>
                    <a:pt x="52" y="87"/>
                  </a:lnTo>
                  <a:lnTo>
                    <a:pt x="54" y="86"/>
                  </a:lnTo>
                  <a:lnTo>
                    <a:pt x="55" y="85"/>
                  </a:lnTo>
                  <a:lnTo>
                    <a:pt x="58" y="87"/>
                  </a:lnTo>
                  <a:lnTo>
                    <a:pt x="59" y="90"/>
                  </a:lnTo>
                  <a:lnTo>
                    <a:pt x="60" y="90"/>
                  </a:lnTo>
                  <a:lnTo>
                    <a:pt x="61" y="89"/>
                  </a:lnTo>
                  <a:lnTo>
                    <a:pt x="62" y="87"/>
                  </a:lnTo>
                  <a:lnTo>
                    <a:pt x="64" y="87"/>
                  </a:lnTo>
                  <a:lnTo>
                    <a:pt x="65" y="88"/>
                  </a:lnTo>
                  <a:lnTo>
                    <a:pt x="67" y="89"/>
                  </a:lnTo>
                  <a:lnTo>
                    <a:pt x="69" y="87"/>
                  </a:lnTo>
                  <a:lnTo>
                    <a:pt x="70" y="87"/>
                  </a:lnTo>
                  <a:lnTo>
                    <a:pt x="71" y="88"/>
                  </a:lnTo>
                  <a:lnTo>
                    <a:pt x="70" y="89"/>
                  </a:lnTo>
                  <a:lnTo>
                    <a:pt x="70" y="91"/>
                  </a:lnTo>
                  <a:lnTo>
                    <a:pt x="72" y="91"/>
                  </a:lnTo>
                  <a:lnTo>
                    <a:pt x="73" y="91"/>
                  </a:lnTo>
                  <a:lnTo>
                    <a:pt x="76" y="90"/>
                  </a:lnTo>
                  <a:lnTo>
                    <a:pt x="77" y="87"/>
                  </a:lnTo>
                  <a:lnTo>
                    <a:pt x="78" y="87"/>
                  </a:lnTo>
                  <a:lnTo>
                    <a:pt x="81" y="87"/>
                  </a:lnTo>
                  <a:lnTo>
                    <a:pt x="81" y="84"/>
                  </a:lnTo>
                  <a:lnTo>
                    <a:pt x="82" y="81"/>
                  </a:lnTo>
                  <a:lnTo>
                    <a:pt x="86" y="79"/>
                  </a:lnTo>
                  <a:lnTo>
                    <a:pt x="85" y="78"/>
                  </a:lnTo>
                  <a:lnTo>
                    <a:pt x="86" y="76"/>
                  </a:lnTo>
                  <a:lnTo>
                    <a:pt x="87" y="75"/>
                  </a:lnTo>
                  <a:lnTo>
                    <a:pt x="85" y="75"/>
                  </a:lnTo>
                  <a:lnTo>
                    <a:pt x="84" y="73"/>
                  </a:lnTo>
                  <a:lnTo>
                    <a:pt x="82" y="71"/>
                  </a:lnTo>
                  <a:lnTo>
                    <a:pt x="82" y="67"/>
                  </a:lnTo>
                  <a:lnTo>
                    <a:pt x="83" y="66"/>
                  </a:lnTo>
                  <a:lnTo>
                    <a:pt x="84" y="64"/>
                  </a:lnTo>
                  <a:lnTo>
                    <a:pt x="86" y="64"/>
                  </a:lnTo>
                  <a:lnTo>
                    <a:pt x="86" y="63"/>
                  </a:lnTo>
                  <a:lnTo>
                    <a:pt x="85" y="60"/>
                  </a:lnTo>
                  <a:lnTo>
                    <a:pt x="84" y="60"/>
                  </a:lnTo>
                  <a:lnTo>
                    <a:pt x="83" y="57"/>
                  </a:lnTo>
                  <a:lnTo>
                    <a:pt x="82" y="57"/>
                  </a:lnTo>
                  <a:lnTo>
                    <a:pt x="79" y="56"/>
                  </a:lnTo>
                  <a:lnTo>
                    <a:pt x="78" y="56"/>
                  </a:lnTo>
                  <a:lnTo>
                    <a:pt x="74" y="57"/>
                  </a:lnTo>
                  <a:lnTo>
                    <a:pt x="73" y="60"/>
                  </a:lnTo>
                  <a:lnTo>
                    <a:pt x="72" y="60"/>
                  </a:lnTo>
                  <a:lnTo>
                    <a:pt x="72" y="58"/>
                  </a:lnTo>
                  <a:lnTo>
                    <a:pt x="72" y="56"/>
                  </a:lnTo>
                  <a:lnTo>
                    <a:pt x="71" y="54"/>
                  </a:lnTo>
                  <a:lnTo>
                    <a:pt x="69" y="52"/>
                  </a:lnTo>
                  <a:lnTo>
                    <a:pt x="67" y="51"/>
                  </a:lnTo>
                  <a:lnTo>
                    <a:pt x="66" y="50"/>
                  </a:lnTo>
                  <a:lnTo>
                    <a:pt x="67" y="49"/>
                  </a:lnTo>
                  <a:lnTo>
                    <a:pt x="66" y="49"/>
                  </a:lnTo>
                  <a:lnTo>
                    <a:pt x="65" y="48"/>
                  </a:lnTo>
                  <a:lnTo>
                    <a:pt x="64" y="47"/>
                  </a:lnTo>
                  <a:lnTo>
                    <a:pt x="62" y="47"/>
                  </a:lnTo>
                  <a:lnTo>
                    <a:pt x="61" y="48"/>
                  </a:lnTo>
                  <a:lnTo>
                    <a:pt x="59" y="46"/>
                  </a:lnTo>
                  <a:lnTo>
                    <a:pt x="56" y="46"/>
                  </a:lnTo>
                  <a:lnTo>
                    <a:pt x="52" y="44"/>
                  </a:lnTo>
                  <a:lnTo>
                    <a:pt x="51" y="44"/>
                  </a:lnTo>
                  <a:lnTo>
                    <a:pt x="50" y="43"/>
                  </a:lnTo>
                  <a:lnTo>
                    <a:pt x="49" y="42"/>
                  </a:lnTo>
                  <a:lnTo>
                    <a:pt x="50" y="39"/>
                  </a:lnTo>
                  <a:lnTo>
                    <a:pt x="52" y="38"/>
                  </a:lnTo>
                  <a:lnTo>
                    <a:pt x="53" y="36"/>
                  </a:lnTo>
                  <a:lnTo>
                    <a:pt x="56" y="34"/>
                  </a:lnTo>
                  <a:lnTo>
                    <a:pt x="56" y="33"/>
                  </a:lnTo>
                  <a:lnTo>
                    <a:pt x="62" y="30"/>
                  </a:lnTo>
                  <a:lnTo>
                    <a:pt x="63" y="28"/>
                  </a:lnTo>
                  <a:lnTo>
                    <a:pt x="64" y="28"/>
                  </a:lnTo>
                  <a:lnTo>
                    <a:pt x="64" y="27"/>
                  </a:lnTo>
                  <a:lnTo>
                    <a:pt x="67" y="24"/>
                  </a:lnTo>
                  <a:lnTo>
                    <a:pt x="72" y="22"/>
                  </a:lnTo>
                  <a:lnTo>
                    <a:pt x="73" y="21"/>
                  </a:lnTo>
                  <a:lnTo>
                    <a:pt x="79" y="19"/>
                  </a:lnTo>
                  <a:lnTo>
                    <a:pt x="88" y="16"/>
                  </a:lnTo>
                  <a:lnTo>
                    <a:pt x="90" y="15"/>
                  </a:lnTo>
                  <a:lnTo>
                    <a:pt x="90" y="13"/>
                  </a:lnTo>
                  <a:lnTo>
                    <a:pt x="96" y="13"/>
                  </a:lnTo>
                  <a:lnTo>
                    <a:pt x="102" y="11"/>
                  </a:lnTo>
                  <a:lnTo>
                    <a:pt x="104" y="9"/>
                  </a:lnTo>
                  <a:lnTo>
                    <a:pt x="110" y="7"/>
                  </a:lnTo>
                  <a:lnTo>
                    <a:pt x="113" y="7"/>
                  </a:lnTo>
                  <a:lnTo>
                    <a:pt x="113" y="6"/>
                  </a:lnTo>
                  <a:lnTo>
                    <a:pt x="115" y="7"/>
                  </a:lnTo>
                  <a:lnTo>
                    <a:pt x="117" y="7"/>
                  </a:lnTo>
                  <a:lnTo>
                    <a:pt x="122" y="6"/>
                  </a:lnTo>
                  <a:lnTo>
                    <a:pt x="122" y="5"/>
                  </a:lnTo>
                  <a:lnTo>
                    <a:pt x="125" y="6"/>
                  </a:lnTo>
                  <a:lnTo>
                    <a:pt x="128" y="6"/>
                  </a:lnTo>
                  <a:lnTo>
                    <a:pt x="129" y="5"/>
                  </a:lnTo>
                  <a:lnTo>
                    <a:pt x="132" y="1"/>
                  </a:lnTo>
                  <a:lnTo>
                    <a:pt x="133" y="1"/>
                  </a:lnTo>
                  <a:lnTo>
                    <a:pt x="135" y="0"/>
                  </a:lnTo>
                  <a:lnTo>
                    <a:pt x="137" y="0"/>
                  </a:lnTo>
                  <a:lnTo>
                    <a:pt x="138" y="1"/>
                  </a:lnTo>
                  <a:lnTo>
                    <a:pt x="138" y="0"/>
                  </a:lnTo>
                  <a:lnTo>
                    <a:pt x="139" y="0"/>
                  </a:lnTo>
                  <a:lnTo>
                    <a:pt x="143" y="0"/>
                  </a:lnTo>
                  <a:lnTo>
                    <a:pt x="146" y="0"/>
                  </a:lnTo>
                  <a:lnTo>
                    <a:pt x="148" y="0"/>
                  </a:lnTo>
                  <a:lnTo>
                    <a:pt x="154" y="1"/>
                  </a:lnTo>
                  <a:lnTo>
                    <a:pt x="157" y="3"/>
                  </a:lnTo>
                  <a:lnTo>
                    <a:pt x="158" y="3"/>
                  </a:lnTo>
                  <a:lnTo>
                    <a:pt x="160" y="3"/>
                  </a:lnTo>
                  <a:lnTo>
                    <a:pt x="160" y="2"/>
                  </a:lnTo>
                  <a:lnTo>
                    <a:pt x="162" y="2"/>
                  </a:lnTo>
                  <a:lnTo>
                    <a:pt x="165" y="1"/>
                  </a:lnTo>
                  <a:lnTo>
                    <a:pt x="168" y="1"/>
                  </a:lnTo>
                  <a:lnTo>
                    <a:pt x="171" y="1"/>
                  </a:lnTo>
                  <a:lnTo>
                    <a:pt x="172" y="0"/>
                  </a:lnTo>
                  <a:lnTo>
                    <a:pt x="175" y="0"/>
                  </a:lnTo>
                  <a:lnTo>
                    <a:pt x="179" y="1"/>
                  </a:lnTo>
                  <a:lnTo>
                    <a:pt x="180" y="1"/>
                  </a:lnTo>
                  <a:lnTo>
                    <a:pt x="184" y="1"/>
                  </a:lnTo>
                  <a:lnTo>
                    <a:pt x="189" y="2"/>
                  </a:lnTo>
                  <a:lnTo>
                    <a:pt x="192" y="1"/>
                  </a:lnTo>
                  <a:lnTo>
                    <a:pt x="192" y="0"/>
                  </a:lnTo>
                  <a:lnTo>
                    <a:pt x="195" y="1"/>
                  </a:lnTo>
                  <a:lnTo>
                    <a:pt x="198" y="1"/>
                  </a:lnTo>
                  <a:lnTo>
                    <a:pt x="199" y="1"/>
                  </a:lnTo>
                  <a:lnTo>
                    <a:pt x="207" y="5"/>
                  </a:lnTo>
                  <a:lnTo>
                    <a:pt x="212" y="7"/>
                  </a:lnTo>
                  <a:lnTo>
                    <a:pt x="212" y="8"/>
                  </a:lnTo>
                  <a:lnTo>
                    <a:pt x="213" y="8"/>
                  </a:lnTo>
                  <a:lnTo>
                    <a:pt x="213" y="9"/>
                  </a:lnTo>
                  <a:lnTo>
                    <a:pt x="214" y="8"/>
                  </a:lnTo>
                  <a:lnTo>
                    <a:pt x="218" y="13"/>
                  </a:lnTo>
                  <a:lnTo>
                    <a:pt x="223" y="16"/>
                  </a:lnTo>
                  <a:lnTo>
                    <a:pt x="224" y="19"/>
                  </a:lnTo>
                  <a:lnTo>
                    <a:pt x="227" y="20"/>
                  </a:lnTo>
                  <a:lnTo>
                    <a:pt x="230" y="25"/>
                  </a:lnTo>
                  <a:lnTo>
                    <a:pt x="229" y="30"/>
                  </a:lnTo>
                  <a:lnTo>
                    <a:pt x="229" y="31"/>
                  </a:lnTo>
                  <a:lnTo>
                    <a:pt x="228" y="33"/>
                  </a:lnTo>
                  <a:lnTo>
                    <a:pt x="228" y="34"/>
                  </a:lnTo>
                  <a:lnTo>
                    <a:pt x="227" y="34"/>
                  </a:lnTo>
                  <a:lnTo>
                    <a:pt x="227" y="33"/>
                  </a:lnTo>
                  <a:lnTo>
                    <a:pt x="225" y="33"/>
                  </a:lnTo>
                  <a:lnTo>
                    <a:pt x="225" y="32"/>
                  </a:lnTo>
                  <a:lnTo>
                    <a:pt x="224" y="33"/>
                  </a:lnTo>
                  <a:lnTo>
                    <a:pt x="223" y="34"/>
                  </a:lnTo>
                  <a:lnTo>
                    <a:pt x="222" y="34"/>
                  </a:lnTo>
                  <a:lnTo>
                    <a:pt x="221" y="34"/>
                  </a:lnTo>
                  <a:lnTo>
                    <a:pt x="219" y="36"/>
                  </a:lnTo>
                  <a:lnTo>
                    <a:pt x="221" y="38"/>
                  </a:lnTo>
                  <a:lnTo>
                    <a:pt x="220" y="38"/>
                  </a:lnTo>
                  <a:lnTo>
                    <a:pt x="218" y="36"/>
                  </a:lnTo>
                  <a:lnTo>
                    <a:pt x="218" y="34"/>
                  </a:lnTo>
                  <a:lnTo>
                    <a:pt x="216" y="33"/>
                  </a:lnTo>
                  <a:lnTo>
                    <a:pt x="214" y="32"/>
                  </a:lnTo>
                  <a:lnTo>
                    <a:pt x="213" y="31"/>
                  </a:lnTo>
                  <a:lnTo>
                    <a:pt x="212" y="30"/>
                  </a:lnTo>
                  <a:lnTo>
                    <a:pt x="211" y="30"/>
                  </a:lnTo>
                  <a:lnTo>
                    <a:pt x="208" y="28"/>
                  </a:lnTo>
                  <a:lnTo>
                    <a:pt x="203" y="27"/>
                  </a:lnTo>
                  <a:lnTo>
                    <a:pt x="204" y="25"/>
                  </a:lnTo>
                  <a:lnTo>
                    <a:pt x="203" y="25"/>
                  </a:lnTo>
                  <a:lnTo>
                    <a:pt x="201" y="25"/>
                  </a:lnTo>
                  <a:lnTo>
                    <a:pt x="201" y="27"/>
                  </a:lnTo>
                  <a:lnTo>
                    <a:pt x="201" y="28"/>
                  </a:lnTo>
                  <a:lnTo>
                    <a:pt x="199" y="30"/>
                  </a:lnTo>
                  <a:lnTo>
                    <a:pt x="199" y="31"/>
                  </a:lnTo>
                  <a:lnTo>
                    <a:pt x="200" y="31"/>
                  </a:lnTo>
                  <a:lnTo>
                    <a:pt x="202" y="31"/>
                  </a:lnTo>
                  <a:lnTo>
                    <a:pt x="199" y="36"/>
                  </a:lnTo>
                  <a:lnTo>
                    <a:pt x="199" y="37"/>
                  </a:lnTo>
                  <a:lnTo>
                    <a:pt x="199" y="38"/>
                  </a:lnTo>
                  <a:lnTo>
                    <a:pt x="198" y="40"/>
                  </a:lnTo>
                  <a:lnTo>
                    <a:pt x="198" y="42"/>
                  </a:lnTo>
                  <a:lnTo>
                    <a:pt x="199" y="43"/>
                  </a:lnTo>
                  <a:lnTo>
                    <a:pt x="202" y="45"/>
                  </a:lnTo>
                  <a:lnTo>
                    <a:pt x="203" y="45"/>
                  </a:lnTo>
                  <a:lnTo>
                    <a:pt x="204" y="46"/>
                  </a:lnTo>
                  <a:lnTo>
                    <a:pt x="205" y="46"/>
                  </a:lnTo>
                  <a:lnTo>
                    <a:pt x="207" y="48"/>
                  </a:lnTo>
                  <a:lnTo>
                    <a:pt x="206" y="50"/>
                  </a:lnTo>
                  <a:lnTo>
                    <a:pt x="205" y="50"/>
                  </a:lnTo>
                  <a:lnTo>
                    <a:pt x="203" y="50"/>
                  </a:lnTo>
                  <a:lnTo>
                    <a:pt x="201" y="52"/>
                  </a:lnTo>
                  <a:lnTo>
                    <a:pt x="199" y="54"/>
                  </a:lnTo>
                  <a:lnTo>
                    <a:pt x="196" y="54"/>
                  </a:lnTo>
                  <a:lnTo>
                    <a:pt x="195" y="54"/>
                  </a:lnTo>
                  <a:lnTo>
                    <a:pt x="195" y="52"/>
                  </a:lnTo>
                  <a:lnTo>
                    <a:pt x="196" y="51"/>
                  </a:lnTo>
                  <a:lnTo>
                    <a:pt x="195" y="49"/>
                  </a:lnTo>
                  <a:lnTo>
                    <a:pt x="193" y="49"/>
                  </a:lnTo>
                  <a:lnTo>
                    <a:pt x="194" y="48"/>
                  </a:lnTo>
                  <a:lnTo>
                    <a:pt x="193" y="47"/>
                  </a:lnTo>
                  <a:lnTo>
                    <a:pt x="191" y="46"/>
                  </a:lnTo>
                  <a:lnTo>
                    <a:pt x="190" y="45"/>
                  </a:lnTo>
                  <a:lnTo>
                    <a:pt x="189" y="45"/>
                  </a:lnTo>
                  <a:lnTo>
                    <a:pt x="187" y="43"/>
                  </a:lnTo>
                  <a:lnTo>
                    <a:pt x="186" y="43"/>
                  </a:lnTo>
                  <a:lnTo>
                    <a:pt x="186" y="42"/>
                  </a:lnTo>
                  <a:lnTo>
                    <a:pt x="184" y="40"/>
                  </a:lnTo>
                  <a:lnTo>
                    <a:pt x="183" y="41"/>
                  </a:lnTo>
                  <a:lnTo>
                    <a:pt x="182" y="41"/>
                  </a:lnTo>
                  <a:lnTo>
                    <a:pt x="180" y="42"/>
                  </a:lnTo>
                  <a:lnTo>
                    <a:pt x="178" y="39"/>
                  </a:lnTo>
                  <a:lnTo>
                    <a:pt x="176" y="37"/>
                  </a:lnTo>
                  <a:lnTo>
                    <a:pt x="176" y="36"/>
                  </a:lnTo>
                  <a:lnTo>
                    <a:pt x="175" y="34"/>
                  </a:lnTo>
                  <a:lnTo>
                    <a:pt x="173" y="33"/>
                  </a:lnTo>
                  <a:lnTo>
                    <a:pt x="172" y="33"/>
                  </a:lnTo>
                  <a:lnTo>
                    <a:pt x="171" y="33"/>
                  </a:lnTo>
                  <a:lnTo>
                    <a:pt x="169" y="33"/>
                  </a:lnTo>
                  <a:lnTo>
                    <a:pt x="168" y="35"/>
                  </a:lnTo>
                  <a:lnTo>
                    <a:pt x="166" y="35"/>
                  </a:lnTo>
                  <a:lnTo>
                    <a:pt x="165" y="33"/>
                  </a:lnTo>
                  <a:lnTo>
                    <a:pt x="163" y="34"/>
                  </a:lnTo>
                  <a:lnTo>
                    <a:pt x="163" y="36"/>
                  </a:lnTo>
                  <a:lnTo>
                    <a:pt x="162" y="36"/>
                  </a:lnTo>
                  <a:lnTo>
                    <a:pt x="162" y="37"/>
                  </a:lnTo>
                  <a:lnTo>
                    <a:pt x="163" y="38"/>
                  </a:lnTo>
                  <a:lnTo>
                    <a:pt x="165" y="34"/>
                  </a:lnTo>
                  <a:lnTo>
                    <a:pt x="165" y="36"/>
                  </a:lnTo>
                  <a:lnTo>
                    <a:pt x="167" y="36"/>
                  </a:lnTo>
                  <a:lnTo>
                    <a:pt x="170" y="35"/>
                  </a:lnTo>
                  <a:lnTo>
                    <a:pt x="172" y="34"/>
                  </a:lnTo>
                  <a:lnTo>
                    <a:pt x="173" y="36"/>
                  </a:lnTo>
                  <a:lnTo>
                    <a:pt x="176" y="40"/>
                  </a:lnTo>
                  <a:lnTo>
                    <a:pt x="176" y="42"/>
                  </a:lnTo>
                  <a:lnTo>
                    <a:pt x="176" y="43"/>
                  </a:lnTo>
                  <a:lnTo>
                    <a:pt x="177" y="45"/>
                  </a:lnTo>
                  <a:lnTo>
                    <a:pt x="178" y="45"/>
                  </a:lnTo>
                  <a:lnTo>
                    <a:pt x="181" y="46"/>
                  </a:lnTo>
                  <a:lnTo>
                    <a:pt x="183" y="47"/>
                  </a:lnTo>
                  <a:lnTo>
                    <a:pt x="186" y="50"/>
                  </a:lnTo>
                  <a:lnTo>
                    <a:pt x="186" y="53"/>
                  </a:lnTo>
                  <a:lnTo>
                    <a:pt x="189" y="54"/>
                  </a:lnTo>
                  <a:lnTo>
                    <a:pt x="190" y="57"/>
                  </a:lnTo>
                  <a:lnTo>
                    <a:pt x="191" y="57"/>
                  </a:lnTo>
                  <a:lnTo>
                    <a:pt x="193" y="60"/>
                  </a:lnTo>
                  <a:lnTo>
                    <a:pt x="195" y="61"/>
                  </a:lnTo>
                  <a:lnTo>
                    <a:pt x="197" y="61"/>
                  </a:lnTo>
                  <a:lnTo>
                    <a:pt x="197" y="62"/>
                  </a:lnTo>
                  <a:lnTo>
                    <a:pt x="198" y="63"/>
                  </a:lnTo>
                  <a:lnTo>
                    <a:pt x="198" y="64"/>
                  </a:lnTo>
                  <a:lnTo>
                    <a:pt x="197" y="66"/>
                  </a:lnTo>
                  <a:lnTo>
                    <a:pt x="198" y="66"/>
                  </a:lnTo>
                  <a:lnTo>
                    <a:pt x="200" y="66"/>
                  </a:lnTo>
                  <a:lnTo>
                    <a:pt x="201" y="66"/>
                  </a:lnTo>
                  <a:lnTo>
                    <a:pt x="202" y="63"/>
                  </a:lnTo>
                  <a:lnTo>
                    <a:pt x="204" y="62"/>
                  </a:lnTo>
                  <a:lnTo>
                    <a:pt x="204" y="60"/>
                  </a:lnTo>
                  <a:lnTo>
                    <a:pt x="205" y="58"/>
                  </a:lnTo>
                  <a:lnTo>
                    <a:pt x="206" y="58"/>
                  </a:lnTo>
                  <a:lnTo>
                    <a:pt x="207" y="57"/>
                  </a:lnTo>
                  <a:lnTo>
                    <a:pt x="210" y="56"/>
                  </a:lnTo>
                  <a:lnTo>
                    <a:pt x="210" y="55"/>
                  </a:lnTo>
                  <a:lnTo>
                    <a:pt x="211" y="55"/>
                  </a:lnTo>
                  <a:lnTo>
                    <a:pt x="212" y="55"/>
                  </a:lnTo>
                  <a:lnTo>
                    <a:pt x="213" y="53"/>
                  </a:lnTo>
                  <a:lnTo>
                    <a:pt x="213" y="52"/>
                  </a:lnTo>
                  <a:lnTo>
                    <a:pt x="214" y="51"/>
                  </a:lnTo>
                  <a:lnTo>
                    <a:pt x="215" y="46"/>
                  </a:lnTo>
                  <a:lnTo>
                    <a:pt x="218" y="50"/>
                  </a:lnTo>
                  <a:lnTo>
                    <a:pt x="220" y="51"/>
                  </a:lnTo>
                  <a:lnTo>
                    <a:pt x="221" y="50"/>
                  </a:lnTo>
                  <a:lnTo>
                    <a:pt x="221" y="51"/>
                  </a:lnTo>
                  <a:lnTo>
                    <a:pt x="222" y="51"/>
                  </a:lnTo>
                  <a:lnTo>
                    <a:pt x="223" y="51"/>
                  </a:lnTo>
                  <a:lnTo>
                    <a:pt x="224" y="50"/>
                  </a:lnTo>
                  <a:lnTo>
                    <a:pt x="225" y="47"/>
                  </a:lnTo>
                  <a:lnTo>
                    <a:pt x="226" y="45"/>
                  </a:lnTo>
                  <a:lnTo>
                    <a:pt x="227" y="43"/>
                  </a:lnTo>
                  <a:lnTo>
                    <a:pt x="228" y="45"/>
                  </a:lnTo>
                  <a:lnTo>
                    <a:pt x="231" y="51"/>
                  </a:lnTo>
                  <a:lnTo>
                    <a:pt x="232" y="52"/>
                  </a:lnTo>
                  <a:lnTo>
                    <a:pt x="231" y="54"/>
                  </a:lnTo>
                  <a:lnTo>
                    <a:pt x="229" y="55"/>
                  </a:lnTo>
                  <a:lnTo>
                    <a:pt x="228" y="58"/>
                  </a:lnTo>
                  <a:lnTo>
                    <a:pt x="225" y="60"/>
                  </a:lnTo>
                  <a:lnTo>
                    <a:pt x="223" y="62"/>
                  </a:lnTo>
                  <a:lnTo>
                    <a:pt x="223" y="64"/>
                  </a:lnTo>
                  <a:lnTo>
                    <a:pt x="224" y="66"/>
                  </a:lnTo>
                  <a:lnTo>
                    <a:pt x="222" y="66"/>
                  </a:lnTo>
                  <a:lnTo>
                    <a:pt x="223" y="67"/>
                  </a:lnTo>
                  <a:lnTo>
                    <a:pt x="224" y="67"/>
                  </a:lnTo>
                  <a:lnTo>
                    <a:pt x="224" y="68"/>
                  </a:lnTo>
                  <a:lnTo>
                    <a:pt x="222" y="68"/>
                  </a:lnTo>
                  <a:lnTo>
                    <a:pt x="221" y="69"/>
                  </a:lnTo>
                  <a:lnTo>
                    <a:pt x="219" y="72"/>
                  </a:lnTo>
                  <a:lnTo>
                    <a:pt x="216" y="76"/>
                  </a:lnTo>
                  <a:lnTo>
                    <a:pt x="216" y="79"/>
                  </a:lnTo>
                  <a:lnTo>
                    <a:pt x="214" y="85"/>
                  </a:lnTo>
                  <a:lnTo>
                    <a:pt x="215" y="88"/>
                  </a:lnTo>
                  <a:lnTo>
                    <a:pt x="215" y="89"/>
                  </a:lnTo>
                  <a:lnTo>
                    <a:pt x="214" y="93"/>
                  </a:lnTo>
                  <a:lnTo>
                    <a:pt x="215" y="94"/>
                  </a:lnTo>
                  <a:lnTo>
                    <a:pt x="214" y="95"/>
                  </a:lnTo>
                  <a:lnTo>
                    <a:pt x="214" y="96"/>
                  </a:lnTo>
                  <a:lnTo>
                    <a:pt x="212" y="96"/>
                  </a:lnTo>
                  <a:lnTo>
                    <a:pt x="210" y="99"/>
                  </a:lnTo>
                  <a:lnTo>
                    <a:pt x="206" y="101"/>
                  </a:lnTo>
                  <a:lnTo>
                    <a:pt x="203" y="100"/>
                  </a:lnTo>
                  <a:lnTo>
                    <a:pt x="201" y="100"/>
                  </a:lnTo>
                  <a:lnTo>
                    <a:pt x="201" y="98"/>
                  </a:lnTo>
                  <a:lnTo>
                    <a:pt x="199" y="97"/>
                  </a:lnTo>
                  <a:lnTo>
                    <a:pt x="197" y="99"/>
                  </a:lnTo>
                  <a:lnTo>
                    <a:pt x="196" y="100"/>
                  </a:lnTo>
                  <a:lnTo>
                    <a:pt x="195" y="98"/>
                  </a:lnTo>
                  <a:lnTo>
                    <a:pt x="193" y="99"/>
                  </a:lnTo>
                  <a:lnTo>
                    <a:pt x="192" y="100"/>
                  </a:lnTo>
                  <a:lnTo>
                    <a:pt x="190" y="97"/>
                  </a:lnTo>
                  <a:lnTo>
                    <a:pt x="188" y="97"/>
                  </a:lnTo>
                  <a:lnTo>
                    <a:pt x="188" y="98"/>
                  </a:lnTo>
                  <a:lnTo>
                    <a:pt x="187" y="98"/>
                  </a:lnTo>
                  <a:lnTo>
                    <a:pt x="186" y="96"/>
                  </a:lnTo>
                  <a:lnTo>
                    <a:pt x="185" y="94"/>
                  </a:lnTo>
                  <a:lnTo>
                    <a:pt x="184" y="94"/>
                  </a:lnTo>
                  <a:lnTo>
                    <a:pt x="182" y="96"/>
                  </a:lnTo>
                  <a:lnTo>
                    <a:pt x="182" y="94"/>
                  </a:lnTo>
                  <a:lnTo>
                    <a:pt x="184" y="91"/>
                  </a:lnTo>
                  <a:lnTo>
                    <a:pt x="184" y="89"/>
                  </a:lnTo>
                  <a:lnTo>
                    <a:pt x="183" y="87"/>
                  </a:lnTo>
                  <a:lnTo>
                    <a:pt x="183" y="86"/>
                  </a:lnTo>
                  <a:lnTo>
                    <a:pt x="182" y="85"/>
                  </a:lnTo>
                  <a:lnTo>
                    <a:pt x="182" y="84"/>
                  </a:lnTo>
                  <a:lnTo>
                    <a:pt x="181" y="84"/>
                  </a:lnTo>
                  <a:lnTo>
                    <a:pt x="180" y="84"/>
                  </a:lnTo>
                  <a:lnTo>
                    <a:pt x="181" y="84"/>
                  </a:lnTo>
                  <a:lnTo>
                    <a:pt x="181" y="85"/>
                  </a:lnTo>
                  <a:lnTo>
                    <a:pt x="184" y="90"/>
                  </a:lnTo>
                  <a:lnTo>
                    <a:pt x="182" y="91"/>
                  </a:lnTo>
                  <a:lnTo>
                    <a:pt x="181" y="93"/>
                  </a:lnTo>
                  <a:lnTo>
                    <a:pt x="180" y="94"/>
                  </a:lnTo>
                  <a:lnTo>
                    <a:pt x="180" y="95"/>
                  </a:lnTo>
                  <a:lnTo>
                    <a:pt x="181" y="96"/>
                  </a:lnTo>
                  <a:lnTo>
                    <a:pt x="182" y="97"/>
                  </a:lnTo>
                  <a:lnTo>
                    <a:pt x="183" y="97"/>
                  </a:lnTo>
                  <a:lnTo>
                    <a:pt x="183" y="98"/>
                  </a:lnTo>
                  <a:lnTo>
                    <a:pt x="184" y="99"/>
                  </a:lnTo>
                  <a:lnTo>
                    <a:pt x="183" y="100"/>
                  </a:lnTo>
                  <a:lnTo>
                    <a:pt x="185" y="100"/>
                  </a:lnTo>
                  <a:lnTo>
                    <a:pt x="186" y="101"/>
                  </a:lnTo>
                  <a:lnTo>
                    <a:pt x="186" y="102"/>
                  </a:lnTo>
                  <a:lnTo>
                    <a:pt x="187" y="102"/>
                  </a:lnTo>
                  <a:lnTo>
                    <a:pt x="189" y="102"/>
                  </a:lnTo>
                  <a:lnTo>
                    <a:pt x="190" y="104"/>
                  </a:lnTo>
                  <a:lnTo>
                    <a:pt x="192" y="104"/>
                  </a:lnTo>
                  <a:lnTo>
                    <a:pt x="193" y="104"/>
                  </a:lnTo>
                  <a:lnTo>
                    <a:pt x="195" y="104"/>
                  </a:lnTo>
                  <a:lnTo>
                    <a:pt x="195" y="105"/>
                  </a:lnTo>
                  <a:lnTo>
                    <a:pt x="195" y="106"/>
                  </a:lnTo>
                  <a:lnTo>
                    <a:pt x="198" y="105"/>
                  </a:lnTo>
                  <a:lnTo>
                    <a:pt x="199" y="108"/>
                  </a:lnTo>
                  <a:lnTo>
                    <a:pt x="201" y="109"/>
                  </a:lnTo>
                  <a:lnTo>
                    <a:pt x="201" y="108"/>
                  </a:lnTo>
                  <a:lnTo>
                    <a:pt x="203" y="109"/>
                  </a:lnTo>
                  <a:lnTo>
                    <a:pt x="203" y="108"/>
                  </a:lnTo>
                  <a:lnTo>
                    <a:pt x="204" y="109"/>
                  </a:lnTo>
                  <a:lnTo>
                    <a:pt x="205" y="111"/>
                  </a:lnTo>
                  <a:lnTo>
                    <a:pt x="206" y="115"/>
                  </a:lnTo>
                  <a:lnTo>
                    <a:pt x="204" y="120"/>
                  </a:lnTo>
                  <a:lnTo>
                    <a:pt x="203" y="121"/>
                  </a:lnTo>
                  <a:lnTo>
                    <a:pt x="203" y="124"/>
                  </a:lnTo>
                  <a:lnTo>
                    <a:pt x="204" y="125"/>
                  </a:lnTo>
                  <a:lnTo>
                    <a:pt x="204" y="127"/>
                  </a:lnTo>
                  <a:lnTo>
                    <a:pt x="204" y="128"/>
                  </a:lnTo>
                  <a:lnTo>
                    <a:pt x="204" y="130"/>
                  </a:lnTo>
                  <a:lnTo>
                    <a:pt x="206" y="134"/>
                  </a:lnTo>
                  <a:lnTo>
                    <a:pt x="207" y="137"/>
                  </a:lnTo>
                  <a:lnTo>
                    <a:pt x="210" y="139"/>
                  </a:lnTo>
                  <a:lnTo>
                    <a:pt x="210" y="140"/>
                  </a:lnTo>
                  <a:lnTo>
                    <a:pt x="210" y="142"/>
                  </a:lnTo>
                  <a:lnTo>
                    <a:pt x="213" y="143"/>
                  </a:lnTo>
                  <a:lnTo>
                    <a:pt x="212" y="147"/>
                  </a:lnTo>
                  <a:lnTo>
                    <a:pt x="213" y="149"/>
                  </a:lnTo>
                  <a:lnTo>
                    <a:pt x="211" y="152"/>
                  </a:lnTo>
                  <a:lnTo>
                    <a:pt x="211" y="153"/>
                  </a:lnTo>
                  <a:lnTo>
                    <a:pt x="211" y="157"/>
                  </a:lnTo>
                  <a:lnTo>
                    <a:pt x="212" y="157"/>
                  </a:lnTo>
                  <a:lnTo>
                    <a:pt x="212" y="163"/>
                  </a:lnTo>
                  <a:lnTo>
                    <a:pt x="213" y="167"/>
                  </a:lnTo>
                  <a:lnTo>
                    <a:pt x="212" y="170"/>
                  </a:lnTo>
                  <a:lnTo>
                    <a:pt x="212" y="173"/>
                  </a:lnTo>
                  <a:lnTo>
                    <a:pt x="212" y="176"/>
                  </a:lnTo>
                  <a:lnTo>
                    <a:pt x="211" y="175"/>
                  </a:lnTo>
                  <a:lnTo>
                    <a:pt x="210" y="175"/>
                  </a:lnTo>
                  <a:lnTo>
                    <a:pt x="207" y="174"/>
                  </a:lnTo>
                  <a:lnTo>
                    <a:pt x="207" y="175"/>
                  </a:lnTo>
                  <a:lnTo>
                    <a:pt x="206" y="175"/>
                  </a:lnTo>
                  <a:lnTo>
                    <a:pt x="206" y="176"/>
                  </a:lnTo>
                  <a:lnTo>
                    <a:pt x="205" y="176"/>
                  </a:lnTo>
                  <a:lnTo>
                    <a:pt x="204" y="174"/>
                  </a:lnTo>
                  <a:lnTo>
                    <a:pt x="204" y="173"/>
                  </a:lnTo>
                  <a:lnTo>
                    <a:pt x="205" y="172"/>
                  </a:lnTo>
                  <a:lnTo>
                    <a:pt x="206" y="172"/>
                  </a:lnTo>
                  <a:lnTo>
                    <a:pt x="207" y="166"/>
                  </a:lnTo>
                  <a:lnTo>
                    <a:pt x="208" y="164"/>
                  </a:lnTo>
                  <a:lnTo>
                    <a:pt x="207" y="164"/>
                  </a:lnTo>
                  <a:lnTo>
                    <a:pt x="206" y="164"/>
                  </a:lnTo>
                  <a:lnTo>
                    <a:pt x="206" y="166"/>
                  </a:lnTo>
                  <a:lnTo>
                    <a:pt x="204" y="165"/>
                  </a:lnTo>
                  <a:lnTo>
                    <a:pt x="203" y="166"/>
                  </a:lnTo>
                  <a:lnTo>
                    <a:pt x="203" y="168"/>
                  </a:lnTo>
                  <a:lnTo>
                    <a:pt x="201" y="170"/>
                  </a:lnTo>
                  <a:lnTo>
                    <a:pt x="201" y="172"/>
                  </a:lnTo>
                  <a:lnTo>
                    <a:pt x="201" y="173"/>
                  </a:lnTo>
                  <a:lnTo>
                    <a:pt x="201" y="174"/>
                  </a:lnTo>
                  <a:lnTo>
                    <a:pt x="202" y="174"/>
                  </a:lnTo>
                  <a:lnTo>
                    <a:pt x="203" y="175"/>
                  </a:lnTo>
                  <a:lnTo>
                    <a:pt x="201" y="176"/>
                  </a:lnTo>
                  <a:lnTo>
                    <a:pt x="200" y="176"/>
                  </a:lnTo>
                  <a:lnTo>
                    <a:pt x="200" y="175"/>
                  </a:lnTo>
                  <a:lnTo>
                    <a:pt x="199" y="173"/>
                  </a:lnTo>
                  <a:lnTo>
                    <a:pt x="198" y="173"/>
                  </a:lnTo>
                  <a:lnTo>
                    <a:pt x="196" y="174"/>
                  </a:lnTo>
                  <a:lnTo>
                    <a:pt x="195" y="174"/>
                  </a:lnTo>
                  <a:lnTo>
                    <a:pt x="194" y="172"/>
                  </a:lnTo>
                  <a:lnTo>
                    <a:pt x="193" y="172"/>
                  </a:lnTo>
                  <a:lnTo>
                    <a:pt x="193" y="170"/>
                  </a:lnTo>
                  <a:lnTo>
                    <a:pt x="192" y="170"/>
                  </a:lnTo>
                  <a:lnTo>
                    <a:pt x="192" y="168"/>
                  </a:lnTo>
                  <a:lnTo>
                    <a:pt x="192" y="167"/>
                  </a:lnTo>
                  <a:lnTo>
                    <a:pt x="191" y="167"/>
                  </a:lnTo>
                  <a:lnTo>
                    <a:pt x="192" y="166"/>
                  </a:lnTo>
                  <a:lnTo>
                    <a:pt x="191" y="166"/>
                  </a:lnTo>
                  <a:lnTo>
                    <a:pt x="190" y="164"/>
                  </a:lnTo>
                  <a:lnTo>
                    <a:pt x="189" y="163"/>
                  </a:lnTo>
                  <a:lnTo>
                    <a:pt x="189" y="161"/>
                  </a:lnTo>
                  <a:lnTo>
                    <a:pt x="188" y="161"/>
                  </a:lnTo>
                  <a:lnTo>
                    <a:pt x="187" y="161"/>
                  </a:lnTo>
                  <a:lnTo>
                    <a:pt x="186" y="161"/>
                  </a:lnTo>
                  <a:lnTo>
                    <a:pt x="184" y="161"/>
                  </a:lnTo>
                  <a:lnTo>
                    <a:pt x="183" y="160"/>
                  </a:lnTo>
                  <a:lnTo>
                    <a:pt x="183" y="157"/>
                  </a:lnTo>
                  <a:lnTo>
                    <a:pt x="183" y="156"/>
                  </a:lnTo>
                  <a:lnTo>
                    <a:pt x="183" y="155"/>
                  </a:lnTo>
                  <a:lnTo>
                    <a:pt x="183" y="152"/>
                  </a:lnTo>
                  <a:lnTo>
                    <a:pt x="181" y="151"/>
                  </a:lnTo>
                  <a:lnTo>
                    <a:pt x="179" y="151"/>
                  </a:lnTo>
                  <a:lnTo>
                    <a:pt x="178" y="152"/>
                  </a:lnTo>
                  <a:lnTo>
                    <a:pt x="175" y="152"/>
                  </a:lnTo>
                  <a:lnTo>
                    <a:pt x="174" y="153"/>
                  </a:lnTo>
                  <a:lnTo>
                    <a:pt x="173" y="153"/>
                  </a:lnTo>
                  <a:lnTo>
                    <a:pt x="173" y="154"/>
                  </a:lnTo>
                  <a:lnTo>
                    <a:pt x="172" y="154"/>
                  </a:lnTo>
                  <a:lnTo>
                    <a:pt x="170" y="157"/>
                  </a:lnTo>
                  <a:lnTo>
                    <a:pt x="169" y="157"/>
                  </a:lnTo>
                  <a:lnTo>
                    <a:pt x="167" y="157"/>
                  </a:lnTo>
                  <a:lnTo>
                    <a:pt x="169" y="157"/>
                  </a:lnTo>
                  <a:lnTo>
                    <a:pt x="170" y="157"/>
                  </a:lnTo>
                  <a:lnTo>
                    <a:pt x="170" y="158"/>
                  </a:lnTo>
                  <a:lnTo>
                    <a:pt x="171" y="160"/>
                  </a:lnTo>
                  <a:lnTo>
                    <a:pt x="172" y="161"/>
                  </a:lnTo>
                  <a:lnTo>
                    <a:pt x="170" y="165"/>
                  </a:lnTo>
                  <a:lnTo>
                    <a:pt x="170" y="168"/>
                  </a:lnTo>
                  <a:lnTo>
                    <a:pt x="171" y="169"/>
                  </a:lnTo>
                  <a:lnTo>
                    <a:pt x="172" y="170"/>
                  </a:lnTo>
                  <a:lnTo>
                    <a:pt x="172" y="172"/>
                  </a:lnTo>
                  <a:lnTo>
                    <a:pt x="173" y="172"/>
                  </a:lnTo>
                  <a:lnTo>
                    <a:pt x="175" y="173"/>
                  </a:lnTo>
                  <a:lnTo>
                    <a:pt x="176" y="172"/>
                  </a:lnTo>
                  <a:lnTo>
                    <a:pt x="177" y="173"/>
                  </a:lnTo>
                  <a:lnTo>
                    <a:pt x="178" y="173"/>
                  </a:lnTo>
                  <a:lnTo>
                    <a:pt x="180" y="172"/>
                  </a:lnTo>
                  <a:lnTo>
                    <a:pt x="181" y="171"/>
                  </a:lnTo>
                  <a:lnTo>
                    <a:pt x="184" y="172"/>
                  </a:lnTo>
                  <a:lnTo>
                    <a:pt x="185" y="173"/>
                  </a:lnTo>
                  <a:lnTo>
                    <a:pt x="186" y="173"/>
                  </a:lnTo>
                  <a:lnTo>
                    <a:pt x="185" y="175"/>
                  </a:lnTo>
                  <a:lnTo>
                    <a:pt x="186" y="175"/>
                  </a:lnTo>
                  <a:lnTo>
                    <a:pt x="187" y="175"/>
                  </a:lnTo>
                  <a:lnTo>
                    <a:pt x="189" y="176"/>
                  </a:lnTo>
                  <a:lnTo>
                    <a:pt x="191" y="175"/>
                  </a:lnTo>
                  <a:lnTo>
                    <a:pt x="195" y="178"/>
                  </a:lnTo>
                  <a:lnTo>
                    <a:pt x="195" y="181"/>
                  </a:lnTo>
                  <a:lnTo>
                    <a:pt x="197" y="184"/>
                  </a:lnTo>
                  <a:lnTo>
                    <a:pt x="199" y="184"/>
                  </a:lnTo>
                  <a:lnTo>
                    <a:pt x="200" y="182"/>
                  </a:lnTo>
                  <a:lnTo>
                    <a:pt x="201" y="179"/>
                  </a:lnTo>
                  <a:lnTo>
                    <a:pt x="202" y="178"/>
                  </a:lnTo>
                  <a:lnTo>
                    <a:pt x="202" y="177"/>
                  </a:lnTo>
                  <a:lnTo>
                    <a:pt x="203" y="177"/>
                  </a:lnTo>
                  <a:lnTo>
                    <a:pt x="203" y="178"/>
                  </a:lnTo>
                  <a:lnTo>
                    <a:pt x="204" y="179"/>
                  </a:lnTo>
                  <a:lnTo>
                    <a:pt x="206" y="179"/>
                  </a:lnTo>
                  <a:lnTo>
                    <a:pt x="206" y="178"/>
                  </a:lnTo>
                  <a:lnTo>
                    <a:pt x="207" y="176"/>
                  </a:lnTo>
                  <a:lnTo>
                    <a:pt x="208" y="175"/>
                  </a:lnTo>
                  <a:lnTo>
                    <a:pt x="210" y="175"/>
                  </a:lnTo>
                  <a:lnTo>
                    <a:pt x="210" y="176"/>
                  </a:lnTo>
                  <a:lnTo>
                    <a:pt x="210" y="179"/>
                  </a:lnTo>
                  <a:lnTo>
                    <a:pt x="211" y="181"/>
                  </a:lnTo>
                  <a:lnTo>
                    <a:pt x="213" y="183"/>
                  </a:lnTo>
                  <a:lnTo>
                    <a:pt x="213" y="184"/>
                  </a:lnTo>
                  <a:lnTo>
                    <a:pt x="214" y="185"/>
                  </a:lnTo>
                  <a:lnTo>
                    <a:pt x="215" y="185"/>
                  </a:lnTo>
                  <a:lnTo>
                    <a:pt x="215" y="186"/>
                  </a:lnTo>
                  <a:lnTo>
                    <a:pt x="215" y="188"/>
                  </a:lnTo>
                  <a:lnTo>
                    <a:pt x="216" y="190"/>
                  </a:lnTo>
                  <a:lnTo>
                    <a:pt x="217" y="190"/>
                  </a:lnTo>
                  <a:lnTo>
                    <a:pt x="216" y="192"/>
                  </a:lnTo>
                  <a:lnTo>
                    <a:pt x="216" y="193"/>
                  </a:lnTo>
                  <a:lnTo>
                    <a:pt x="216" y="195"/>
                  </a:lnTo>
                  <a:lnTo>
                    <a:pt x="216" y="197"/>
                  </a:lnTo>
                  <a:lnTo>
                    <a:pt x="218" y="199"/>
                  </a:lnTo>
                  <a:lnTo>
                    <a:pt x="216" y="199"/>
                  </a:lnTo>
                  <a:lnTo>
                    <a:pt x="215" y="202"/>
                  </a:lnTo>
                  <a:lnTo>
                    <a:pt x="215" y="204"/>
                  </a:lnTo>
                  <a:lnTo>
                    <a:pt x="215" y="205"/>
                  </a:lnTo>
                  <a:lnTo>
                    <a:pt x="214" y="207"/>
                  </a:lnTo>
                  <a:lnTo>
                    <a:pt x="214" y="208"/>
                  </a:lnTo>
                  <a:lnTo>
                    <a:pt x="212" y="212"/>
                  </a:lnTo>
                  <a:lnTo>
                    <a:pt x="210" y="214"/>
                  </a:lnTo>
                  <a:lnTo>
                    <a:pt x="210" y="215"/>
                  </a:lnTo>
                  <a:lnTo>
                    <a:pt x="211" y="218"/>
                  </a:lnTo>
                  <a:lnTo>
                    <a:pt x="211" y="221"/>
                  </a:lnTo>
                  <a:lnTo>
                    <a:pt x="211" y="222"/>
                  </a:lnTo>
                  <a:lnTo>
                    <a:pt x="212" y="222"/>
                  </a:lnTo>
                  <a:lnTo>
                    <a:pt x="213" y="223"/>
                  </a:lnTo>
                  <a:lnTo>
                    <a:pt x="211" y="223"/>
                  </a:lnTo>
                  <a:lnTo>
                    <a:pt x="211" y="226"/>
                  </a:lnTo>
                  <a:lnTo>
                    <a:pt x="211" y="227"/>
                  </a:lnTo>
                  <a:lnTo>
                    <a:pt x="212" y="227"/>
                  </a:lnTo>
                  <a:lnTo>
                    <a:pt x="211" y="227"/>
                  </a:lnTo>
                  <a:lnTo>
                    <a:pt x="213" y="228"/>
                  </a:lnTo>
                  <a:lnTo>
                    <a:pt x="214" y="227"/>
                  </a:lnTo>
                  <a:lnTo>
                    <a:pt x="215" y="227"/>
                  </a:lnTo>
                  <a:lnTo>
                    <a:pt x="215" y="226"/>
                  </a:lnTo>
                  <a:lnTo>
                    <a:pt x="217" y="224"/>
                  </a:lnTo>
                  <a:lnTo>
                    <a:pt x="218" y="225"/>
                  </a:lnTo>
                  <a:lnTo>
                    <a:pt x="218" y="226"/>
                  </a:lnTo>
                  <a:lnTo>
                    <a:pt x="218" y="227"/>
                  </a:lnTo>
                  <a:lnTo>
                    <a:pt x="221" y="228"/>
                  </a:lnTo>
                  <a:lnTo>
                    <a:pt x="221" y="227"/>
                  </a:lnTo>
                  <a:lnTo>
                    <a:pt x="222" y="229"/>
                  </a:lnTo>
                  <a:lnTo>
                    <a:pt x="222" y="230"/>
                  </a:lnTo>
                  <a:lnTo>
                    <a:pt x="223" y="232"/>
                  </a:lnTo>
                  <a:lnTo>
                    <a:pt x="224" y="233"/>
                  </a:lnTo>
                  <a:lnTo>
                    <a:pt x="224" y="234"/>
                  </a:lnTo>
                  <a:lnTo>
                    <a:pt x="225" y="235"/>
                  </a:lnTo>
                  <a:lnTo>
                    <a:pt x="225" y="239"/>
                  </a:lnTo>
                  <a:lnTo>
                    <a:pt x="222" y="250"/>
                  </a:lnTo>
                  <a:lnTo>
                    <a:pt x="220" y="250"/>
                  </a:lnTo>
                  <a:lnTo>
                    <a:pt x="218" y="248"/>
                  </a:lnTo>
                  <a:lnTo>
                    <a:pt x="215" y="247"/>
                  </a:lnTo>
                  <a:lnTo>
                    <a:pt x="213" y="245"/>
                  </a:lnTo>
                  <a:lnTo>
                    <a:pt x="210" y="242"/>
                  </a:lnTo>
                  <a:lnTo>
                    <a:pt x="205" y="243"/>
                  </a:lnTo>
                  <a:lnTo>
                    <a:pt x="204" y="245"/>
                  </a:lnTo>
                  <a:lnTo>
                    <a:pt x="203" y="245"/>
                  </a:lnTo>
                  <a:lnTo>
                    <a:pt x="198" y="244"/>
                  </a:lnTo>
                  <a:lnTo>
                    <a:pt x="195" y="244"/>
                  </a:lnTo>
                  <a:lnTo>
                    <a:pt x="192" y="245"/>
                  </a:lnTo>
                  <a:lnTo>
                    <a:pt x="192" y="244"/>
                  </a:lnTo>
                  <a:lnTo>
                    <a:pt x="191" y="245"/>
                  </a:lnTo>
                  <a:lnTo>
                    <a:pt x="191" y="247"/>
                  </a:lnTo>
                  <a:lnTo>
                    <a:pt x="190" y="247"/>
                  </a:lnTo>
                  <a:lnTo>
                    <a:pt x="190" y="248"/>
                  </a:lnTo>
                  <a:lnTo>
                    <a:pt x="191" y="248"/>
                  </a:lnTo>
                  <a:lnTo>
                    <a:pt x="190" y="250"/>
                  </a:lnTo>
                  <a:lnTo>
                    <a:pt x="189" y="245"/>
                  </a:lnTo>
                  <a:lnTo>
                    <a:pt x="187" y="244"/>
                  </a:lnTo>
                  <a:lnTo>
                    <a:pt x="189" y="242"/>
                  </a:lnTo>
                  <a:lnTo>
                    <a:pt x="188" y="242"/>
                  </a:lnTo>
                  <a:lnTo>
                    <a:pt x="187" y="242"/>
                  </a:lnTo>
                  <a:lnTo>
                    <a:pt x="186" y="241"/>
                  </a:lnTo>
                  <a:lnTo>
                    <a:pt x="186" y="242"/>
                  </a:lnTo>
                  <a:lnTo>
                    <a:pt x="184" y="242"/>
                  </a:lnTo>
                  <a:lnTo>
                    <a:pt x="183" y="242"/>
                  </a:lnTo>
                  <a:lnTo>
                    <a:pt x="181" y="242"/>
                  </a:lnTo>
                  <a:lnTo>
                    <a:pt x="178" y="243"/>
                  </a:lnTo>
                  <a:lnTo>
                    <a:pt x="177" y="243"/>
                  </a:lnTo>
                  <a:lnTo>
                    <a:pt x="178" y="242"/>
                  </a:lnTo>
                  <a:lnTo>
                    <a:pt x="178" y="241"/>
                  </a:lnTo>
                  <a:lnTo>
                    <a:pt x="178" y="240"/>
                  </a:lnTo>
                  <a:lnTo>
                    <a:pt x="178" y="238"/>
                  </a:lnTo>
                  <a:lnTo>
                    <a:pt x="179" y="237"/>
                  </a:lnTo>
                  <a:lnTo>
                    <a:pt x="179" y="235"/>
                  </a:lnTo>
                  <a:lnTo>
                    <a:pt x="178" y="234"/>
                  </a:lnTo>
                  <a:lnTo>
                    <a:pt x="178" y="233"/>
                  </a:lnTo>
                  <a:lnTo>
                    <a:pt x="177" y="233"/>
                  </a:lnTo>
                  <a:lnTo>
                    <a:pt x="175" y="232"/>
                  </a:lnTo>
                  <a:lnTo>
                    <a:pt x="175" y="231"/>
                  </a:lnTo>
                  <a:lnTo>
                    <a:pt x="174" y="233"/>
                  </a:lnTo>
                  <a:lnTo>
                    <a:pt x="173" y="232"/>
                  </a:lnTo>
                  <a:lnTo>
                    <a:pt x="170" y="234"/>
                  </a:lnTo>
                  <a:lnTo>
                    <a:pt x="169" y="235"/>
                  </a:lnTo>
                  <a:lnTo>
                    <a:pt x="169" y="234"/>
                  </a:lnTo>
                  <a:lnTo>
                    <a:pt x="168" y="233"/>
                  </a:lnTo>
                  <a:lnTo>
                    <a:pt x="167" y="232"/>
                  </a:lnTo>
                  <a:lnTo>
                    <a:pt x="167" y="230"/>
                  </a:lnTo>
                  <a:lnTo>
                    <a:pt x="164" y="229"/>
                  </a:lnTo>
                  <a:lnTo>
                    <a:pt x="161" y="227"/>
                  </a:lnTo>
                  <a:lnTo>
                    <a:pt x="158" y="227"/>
                  </a:lnTo>
                  <a:lnTo>
                    <a:pt x="157" y="229"/>
                  </a:lnTo>
                  <a:lnTo>
                    <a:pt x="153" y="230"/>
                  </a:lnTo>
                  <a:lnTo>
                    <a:pt x="148" y="233"/>
                  </a:lnTo>
                  <a:lnTo>
                    <a:pt x="146" y="233"/>
                  </a:lnTo>
                  <a:lnTo>
                    <a:pt x="145" y="231"/>
                  </a:lnTo>
                  <a:lnTo>
                    <a:pt x="142" y="232"/>
                  </a:lnTo>
                  <a:lnTo>
                    <a:pt x="142" y="233"/>
                  </a:lnTo>
                  <a:lnTo>
                    <a:pt x="143" y="235"/>
                  </a:lnTo>
                  <a:lnTo>
                    <a:pt x="145" y="238"/>
                  </a:lnTo>
                  <a:lnTo>
                    <a:pt x="142" y="238"/>
                  </a:lnTo>
                  <a:lnTo>
                    <a:pt x="140" y="238"/>
                  </a:lnTo>
                  <a:lnTo>
                    <a:pt x="140" y="239"/>
                  </a:lnTo>
                  <a:lnTo>
                    <a:pt x="140" y="242"/>
                  </a:lnTo>
                  <a:lnTo>
                    <a:pt x="141" y="243"/>
                  </a:lnTo>
                  <a:lnTo>
                    <a:pt x="143" y="244"/>
                  </a:lnTo>
                  <a:lnTo>
                    <a:pt x="143" y="245"/>
                  </a:lnTo>
                  <a:lnTo>
                    <a:pt x="141" y="247"/>
                  </a:lnTo>
                  <a:lnTo>
                    <a:pt x="141" y="248"/>
                  </a:lnTo>
                  <a:lnTo>
                    <a:pt x="142" y="250"/>
                  </a:lnTo>
                  <a:lnTo>
                    <a:pt x="144" y="251"/>
                  </a:lnTo>
                  <a:lnTo>
                    <a:pt x="145" y="252"/>
                  </a:lnTo>
                  <a:lnTo>
                    <a:pt x="144" y="253"/>
                  </a:lnTo>
                  <a:lnTo>
                    <a:pt x="142" y="252"/>
                  </a:lnTo>
                  <a:lnTo>
                    <a:pt x="141" y="253"/>
                  </a:lnTo>
                  <a:lnTo>
                    <a:pt x="140" y="253"/>
                  </a:lnTo>
                  <a:lnTo>
                    <a:pt x="141" y="255"/>
                  </a:lnTo>
                  <a:lnTo>
                    <a:pt x="140" y="257"/>
                  </a:lnTo>
                  <a:lnTo>
                    <a:pt x="141" y="259"/>
                  </a:lnTo>
                  <a:lnTo>
                    <a:pt x="140" y="259"/>
                  </a:lnTo>
                  <a:lnTo>
                    <a:pt x="139" y="257"/>
                  </a:lnTo>
                  <a:lnTo>
                    <a:pt x="138" y="256"/>
                  </a:lnTo>
                  <a:lnTo>
                    <a:pt x="138" y="257"/>
                  </a:lnTo>
                  <a:lnTo>
                    <a:pt x="137" y="258"/>
                  </a:lnTo>
                  <a:lnTo>
                    <a:pt x="138" y="262"/>
                  </a:lnTo>
                  <a:lnTo>
                    <a:pt x="139" y="263"/>
                  </a:lnTo>
                  <a:lnTo>
                    <a:pt x="139" y="264"/>
                  </a:lnTo>
                  <a:lnTo>
                    <a:pt x="138" y="265"/>
                  </a:lnTo>
                  <a:lnTo>
                    <a:pt x="139" y="266"/>
                  </a:lnTo>
                  <a:lnTo>
                    <a:pt x="140" y="266"/>
                  </a:lnTo>
                  <a:lnTo>
                    <a:pt x="138" y="267"/>
                  </a:lnTo>
                  <a:lnTo>
                    <a:pt x="137" y="271"/>
                  </a:lnTo>
                  <a:lnTo>
                    <a:pt x="134" y="272"/>
                  </a:lnTo>
                  <a:lnTo>
                    <a:pt x="133" y="272"/>
                  </a:lnTo>
                  <a:lnTo>
                    <a:pt x="132" y="273"/>
                  </a:lnTo>
                  <a:lnTo>
                    <a:pt x="131" y="274"/>
                  </a:lnTo>
                  <a:lnTo>
                    <a:pt x="131" y="275"/>
                  </a:lnTo>
                  <a:lnTo>
                    <a:pt x="131" y="278"/>
                  </a:lnTo>
                  <a:lnTo>
                    <a:pt x="131" y="279"/>
                  </a:lnTo>
                  <a:lnTo>
                    <a:pt x="131" y="281"/>
                  </a:lnTo>
                  <a:lnTo>
                    <a:pt x="131" y="282"/>
                  </a:lnTo>
                  <a:lnTo>
                    <a:pt x="130" y="282"/>
                  </a:lnTo>
                  <a:lnTo>
                    <a:pt x="130" y="281"/>
                  </a:lnTo>
                  <a:lnTo>
                    <a:pt x="130" y="282"/>
                  </a:lnTo>
                  <a:lnTo>
                    <a:pt x="130" y="283"/>
                  </a:lnTo>
                  <a:lnTo>
                    <a:pt x="131" y="283"/>
                  </a:lnTo>
                  <a:lnTo>
                    <a:pt x="129" y="284"/>
                  </a:lnTo>
                  <a:lnTo>
                    <a:pt x="129" y="283"/>
                  </a:lnTo>
                  <a:lnTo>
                    <a:pt x="129" y="286"/>
                  </a:lnTo>
                  <a:lnTo>
                    <a:pt x="131" y="285"/>
                  </a:lnTo>
                  <a:lnTo>
                    <a:pt x="131" y="286"/>
                  </a:lnTo>
                  <a:lnTo>
                    <a:pt x="131" y="287"/>
                  </a:lnTo>
                  <a:lnTo>
                    <a:pt x="130" y="287"/>
                  </a:lnTo>
                  <a:lnTo>
                    <a:pt x="130" y="288"/>
                  </a:lnTo>
                  <a:lnTo>
                    <a:pt x="130" y="289"/>
                  </a:lnTo>
                  <a:lnTo>
                    <a:pt x="130" y="292"/>
                  </a:lnTo>
                  <a:lnTo>
                    <a:pt x="128" y="292"/>
                  </a:lnTo>
                  <a:lnTo>
                    <a:pt x="128" y="293"/>
                  </a:lnTo>
                  <a:lnTo>
                    <a:pt x="131" y="293"/>
                  </a:lnTo>
                  <a:lnTo>
                    <a:pt x="131" y="294"/>
                  </a:lnTo>
                  <a:lnTo>
                    <a:pt x="128" y="296"/>
                  </a:lnTo>
                  <a:lnTo>
                    <a:pt x="129" y="296"/>
                  </a:lnTo>
                  <a:lnTo>
                    <a:pt x="129" y="298"/>
                  </a:lnTo>
                  <a:lnTo>
                    <a:pt x="128" y="298"/>
                  </a:lnTo>
                  <a:lnTo>
                    <a:pt x="128" y="300"/>
                  </a:lnTo>
                  <a:lnTo>
                    <a:pt x="126" y="302"/>
                  </a:lnTo>
                  <a:lnTo>
                    <a:pt x="125" y="302"/>
                  </a:lnTo>
                  <a:lnTo>
                    <a:pt x="126" y="303"/>
                  </a:lnTo>
                  <a:lnTo>
                    <a:pt x="126" y="304"/>
                  </a:lnTo>
                  <a:lnTo>
                    <a:pt x="125" y="305"/>
                  </a:lnTo>
                  <a:lnTo>
                    <a:pt x="124" y="305"/>
                  </a:lnTo>
                  <a:lnTo>
                    <a:pt x="116" y="311"/>
                  </a:lnTo>
                  <a:lnTo>
                    <a:pt x="115" y="310"/>
                  </a:lnTo>
                  <a:lnTo>
                    <a:pt x="114" y="310"/>
                  </a:lnTo>
                  <a:lnTo>
                    <a:pt x="113" y="310"/>
                  </a:lnTo>
                  <a:lnTo>
                    <a:pt x="111" y="311"/>
                  </a:lnTo>
                  <a:lnTo>
                    <a:pt x="110" y="311"/>
                  </a:lnTo>
                  <a:lnTo>
                    <a:pt x="107" y="310"/>
                  </a:lnTo>
                  <a:lnTo>
                    <a:pt x="107" y="309"/>
                  </a:lnTo>
                  <a:lnTo>
                    <a:pt x="106" y="310"/>
                  </a:lnTo>
                  <a:lnTo>
                    <a:pt x="105" y="309"/>
                  </a:lnTo>
                  <a:lnTo>
                    <a:pt x="102" y="309"/>
                  </a:lnTo>
                  <a:lnTo>
                    <a:pt x="101" y="309"/>
                  </a:lnTo>
                  <a:lnTo>
                    <a:pt x="102" y="309"/>
                  </a:lnTo>
                  <a:lnTo>
                    <a:pt x="100" y="309"/>
                  </a:lnTo>
                  <a:lnTo>
                    <a:pt x="100" y="310"/>
                  </a:lnTo>
                  <a:lnTo>
                    <a:pt x="99" y="308"/>
                  </a:lnTo>
                  <a:lnTo>
                    <a:pt x="98" y="307"/>
                  </a:lnTo>
                  <a:lnTo>
                    <a:pt x="97" y="306"/>
                  </a:lnTo>
                  <a:lnTo>
                    <a:pt x="96" y="308"/>
                  </a:lnTo>
                  <a:lnTo>
                    <a:pt x="94" y="308"/>
                  </a:lnTo>
                  <a:lnTo>
                    <a:pt x="91" y="308"/>
                  </a:lnTo>
                  <a:lnTo>
                    <a:pt x="90" y="309"/>
                  </a:lnTo>
                  <a:lnTo>
                    <a:pt x="87" y="306"/>
                  </a:lnTo>
                  <a:lnTo>
                    <a:pt x="85" y="306"/>
                  </a:lnTo>
                  <a:lnTo>
                    <a:pt x="84" y="306"/>
                  </a:lnTo>
                  <a:lnTo>
                    <a:pt x="82" y="308"/>
                  </a:lnTo>
                  <a:lnTo>
                    <a:pt x="81" y="307"/>
                  </a:lnTo>
                  <a:lnTo>
                    <a:pt x="79" y="306"/>
                  </a:lnTo>
                  <a:lnTo>
                    <a:pt x="75" y="308"/>
                  </a:lnTo>
                  <a:lnTo>
                    <a:pt x="69" y="305"/>
                  </a:lnTo>
                  <a:lnTo>
                    <a:pt x="84" y="241"/>
                  </a:lnTo>
                  <a:lnTo>
                    <a:pt x="8" y="23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1" name="Freeform 1148">
              <a:extLst>
                <a:ext uri="{FF2B5EF4-FFF2-40B4-BE49-F238E27FC236}">
                  <a16:creationId xmlns:a16="http://schemas.microsoft.com/office/drawing/2014/main" id="{A619DB67-F1B8-ACBB-95F3-9B0AB5F7D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5883" y="4042547"/>
              <a:ext cx="28522" cy="28523"/>
            </a:xfrm>
            <a:custGeom>
              <a:avLst/>
              <a:gdLst>
                <a:gd name="T0" fmla="*/ 40321753 w 17"/>
                <a:gd name="T1" fmla="*/ 0 h 17"/>
                <a:gd name="T2" fmla="*/ 35281534 w 17"/>
                <a:gd name="T3" fmla="*/ 12601808 h 17"/>
                <a:gd name="T4" fmla="*/ 25201096 w 17"/>
                <a:gd name="T5" fmla="*/ 25202029 h 17"/>
                <a:gd name="T6" fmla="*/ 15120657 w 17"/>
                <a:gd name="T7" fmla="*/ 40323247 h 17"/>
                <a:gd name="T8" fmla="*/ 10080438 w 17"/>
                <a:gd name="T9" fmla="*/ 32763432 h 17"/>
                <a:gd name="T10" fmla="*/ 0 w 17"/>
                <a:gd name="T11" fmla="*/ 32763432 h 17"/>
                <a:gd name="T12" fmla="*/ 40321753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0"/>
                  </a:moveTo>
                  <a:lnTo>
                    <a:pt x="14" y="5"/>
                  </a:lnTo>
                  <a:lnTo>
                    <a:pt x="10" y="10"/>
                  </a:lnTo>
                  <a:lnTo>
                    <a:pt x="6" y="16"/>
                  </a:lnTo>
                  <a:lnTo>
                    <a:pt x="4" y="13"/>
                  </a:lnTo>
                  <a:lnTo>
                    <a:pt x="0" y="13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2" name="Freeform 1149">
              <a:extLst>
                <a:ext uri="{FF2B5EF4-FFF2-40B4-BE49-F238E27FC236}">
                  <a16:creationId xmlns:a16="http://schemas.microsoft.com/office/drawing/2014/main" id="{ECA928BE-1DA0-9479-F9E8-0CF20DFCC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6236" y="4638166"/>
              <a:ext cx="582196" cy="521795"/>
            </a:xfrm>
            <a:custGeom>
              <a:avLst/>
              <a:gdLst>
                <a:gd name="T0" fmla="*/ 430947904 w 347"/>
                <a:gd name="T1" fmla="*/ 771167032 h 311"/>
                <a:gd name="T2" fmla="*/ 63004757 w 347"/>
                <a:gd name="T3" fmla="*/ 763605777 h 311"/>
                <a:gd name="T4" fmla="*/ 88206343 w 347"/>
                <a:gd name="T5" fmla="*/ 536791944 h 311"/>
                <a:gd name="T6" fmla="*/ 0 w 347"/>
                <a:gd name="T7" fmla="*/ 405743952 h 311"/>
                <a:gd name="T8" fmla="*/ 57964440 w 347"/>
                <a:gd name="T9" fmla="*/ 352821518 h 311"/>
                <a:gd name="T10" fmla="*/ 108367611 w 347"/>
                <a:gd name="T11" fmla="*/ 342740903 h 311"/>
                <a:gd name="T12" fmla="*/ 451109172 w 347"/>
                <a:gd name="T13" fmla="*/ 0 h 311"/>
                <a:gd name="T14" fmla="*/ 519152659 w 347"/>
                <a:gd name="T15" fmla="*/ 47882127 h 311"/>
                <a:gd name="T16" fmla="*/ 561996148 w 347"/>
                <a:gd name="T17" fmla="*/ 57962741 h 311"/>
                <a:gd name="T18" fmla="*/ 574596147 w 347"/>
                <a:gd name="T19" fmla="*/ 83164278 h 311"/>
                <a:gd name="T20" fmla="*/ 582157416 w 347"/>
                <a:gd name="T21" fmla="*/ 78123971 h 311"/>
                <a:gd name="T22" fmla="*/ 592238050 w 347"/>
                <a:gd name="T23" fmla="*/ 88204586 h 311"/>
                <a:gd name="T24" fmla="*/ 609878366 w 347"/>
                <a:gd name="T25" fmla="*/ 85685226 h 311"/>
                <a:gd name="T26" fmla="*/ 619959000 w 347"/>
                <a:gd name="T27" fmla="*/ 95765841 h 311"/>
                <a:gd name="T28" fmla="*/ 652721855 w 347"/>
                <a:gd name="T29" fmla="*/ 73083663 h 311"/>
                <a:gd name="T30" fmla="*/ 662802489 w 347"/>
                <a:gd name="T31" fmla="*/ 90725533 h 311"/>
                <a:gd name="T32" fmla="*/ 700604073 w 347"/>
                <a:gd name="T33" fmla="*/ 85685226 h 311"/>
                <a:gd name="T34" fmla="*/ 725805659 w 347"/>
                <a:gd name="T35" fmla="*/ 57962741 h 311"/>
                <a:gd name="T36" fmla="*/ 748487879 w 347"/>
                <a:gd name="T37" fmla="*/ 85685226 h 311"/>
                <a:gd name="T38" fmla="*/ 801410415 w 347"/>
                <a:gd name="T39" fmla="*/ 73083663 h 311"/>
                <a:gd name="T40" fmla="*/ 803931367 w 347"/>
                <a:gd name="T41" fmla="*/ 60483689 h 311"/>
                <a:gd name="T42" fmla="*/ 826612000 w 347"/>
                <a:gd name="T43" fmla="*/ 55443381 h 311"/>
                <a:gd name="T44" fmla="*/ 831652317 w 347"/>
                <a:gd name="T45" fmla="*/ 42841819 h 311"/>
                <a:gd name="T46" fmla="*/ 844253904 w 347"/>
                <a:gd name="T47" fmla="*/ 30241844 h 311"/>
                <a:gd name="T48" fmla="*/ 871974854 w 347"/>
                <a:gd name="T49" fmla="*/ 27720897 h 311"/>
                <a:gd name="T50" fmla="*/ 803931367 w 347"/>
                <a:gd name="T51" fmla="*/ 781247646 h 311"/>
                <a:gd name="T52" fmla="*/ 430947904 w 347"/>
                <a:gd name="T53" fmla="*/ 771167032 h 31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47"/>
                <a:gd name="T82" fmla="*/ 0 h 311"/>
                <a:gd name="T83" fmla="*/ 347 w 347"/>
                <a:gd name="T84" fmla="*/ 311 h 31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47" h="311">
                  <a:moveTo>
                    <a:pt x="171" y="306"/>
                  </a:moveTo>
                  <a:lnTo>
                    <a:pt x="25" y="303"/>
                  </a:lnTo>
                  <a:lnTo>
                    <a:pt x="35" y="213"/>
                  </a:lnTo>
                  <a:lnTo>
                    <a:pt x="0" y="161"/>
                  </a:lnTo>
                  <a:lnTo>
                    <a:pt x="23" y="140"/>
                  </a:lnTo>
                  <a:lnTo>
                    <a:pt x="43" y="136"/>
                  </a:lnTo>
                  <a:lnTo>
                    <a:pt x="179" y="0"/>
                  </a:lnTo>
                  <a:lnTo>
                    <a:pt x="206" y="19"/>
                  </a:lnTo>
                  <a:lnTo>
                    <a:pt x="223" y="23"/>
                  </a:lnTo>
                  <a:lnTo>
                    <a:pt x="228" y="33"/>
                  </a:lnTo>
                  <a:lnTo>
                    <a:pt x="231" y="31"/>
                  </a:lnTo>
                  <a:lnTo>
                    <a:pt x="235" y="35"/>
                  </a:lnTo>
                  <a:lnTo>
                    <a:pt x="242" y="34"/>
                  </a:lnTo>
                  <a:lnTo>
                    <a:pt x="246" y="38"/>
                  </a:lnTo>
                  <a:lnTo>
                    <a:pt x="259" y="29"/>
                  </a:lnTo>
                  <a:lnTo>
                    <a:pt x="263" y="36"/>
                  </a:lnTo>
                  <a:lnTo>
                    <a:pt x="278" y="34"/>
                  </a:lnTo>
                  <a:lnTo>
                    <a:pt x="288" y="23"/>
                  </a:lnTo>
                  <a:lnTo>
                    <a:pt x="297" y="34"/>
                  </a:lnTo>
                  <a:lnTo>
                    <a:pt x="318" y="29"/>
                  </a:lnTo>
                  <a:lnTo>
                    <a:pt x="319" y="24"/>
                  </a:lnTo>
                  <a:lnTo>
                    <a:pt x="328" y="22"/>
                  </a:lnTo>
                  <a:lnTo>
                    <a:pt x="330" y="17"/>
                  </a:lnTo>
                  <a:lnTo>
                    <a:pt x="335" y="12"/>
                  </a:lnTo>
                  <a:lnTo>
                    <a:pt x="346" y="11"/>
                  </a:lnTo>
                  <a:lnTo>
                    <a:pt x="319" y="310"/>
                  </a:lnTo>
                  <a:lnTo>
                    <a:pt x="171" y="30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3" name="Line 1150">
              <a:extLst>
                <a:ext uri="{FF2B5EF4-FFF2-40B4-BE49-F238E27FC236}">
                  <a16:creationId xmlns:a16="http://schemas.microsoft.com/office/drawing/2014/main" id="{3A29EB46-EA02-1651-48FA-38B8320C70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84612" y="3824433"/>
              <a:ext cx="120801" cy="88924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4" name="Freeform 1151">
              <a:extLst>
                <a:ext uri="{FF2B5EF4-FFF2-40B4-BE49-F238E27FC236}">
                  <a16:creationId xmlns:a16="http://schemas.microsoft.com/office/drawing/2014/main" id="{2A89FE12-D6C0-602D-C2AD-C70F1C36F6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3760" y="3493908"/>
              <a:ext cx="753331" cy="731520"/>
            </a:xfrm>
            <a:custGeom>
              <a:avLst/>
              <a:gdLst>
                <a:gd name="T0" fmla="*/ 947578085 w 449"/>
                <a:gd name="T1" fmla="*/ 630039063 h 436"/>
                <a:gd name="T2" fmla="*/ 819049413 w 449"/>
                <a:gd name="T3" fmla="*/ 723285638 h 436"/>
                <a:gd name="T4" fmla="*/ 814009104 w 449"/>
                <a:gd name="T5" fmla="*/ 718245325 h 436"/>
                <a:gd name="T6" fmla="*/ 811489743 w 449"/>
                <a:gd name="T7" fmla="*/ 718245325 h 436"/>
                <a:gd name="T8" fmla="*/ 806449434 w 449"/>
                <a:gd name="T9" fmla="*/ 720764688 h 436"/>
                <a:gd name="T10" fmla="*/ 801409125 w 449"/>
                <a:gd name="T11" fmla="*/ 723285638 h 436"/>
                <a:gd name="T12" fmla="*/ 798888177 w 449"/>
                <a:gd name="T13" fmla="*/ 730845313 h 436"/>
                <a:gd name="T14" fmla="*/ 745965727 w 449"/>
                <a:gd name="T15" fmla="*/ 786288750 h 436"/>
                <a:gd name="T16" fmla="*/ 441026241 w 449"/>
                <a:gd name="T17" fmla="*/ 1096268763 h 436"/>
                <a:gd name="T18" fmla="*/ 126007724 w 449"/>
                <a:gd name="T19" fmla="*/ 972780313 h 436"/>
                <a:gd name="T20" fmla="*/ 0 w 449"/>
                <a:gd name="T21" fmla="*/ 922377188 h 436"/>
                <a:gd name="T22" fmla="*/ 133567394 w 449"/>
                <a:gd name="T23" fmla="*/ 413305625 h 436"/>
                <a:gd name="T24" fmla="*/ 249494500 w 449"/>
                <a:gd name="T25" fmla="*/ 413305625 h 436"/>
                <a:gd name="T26" fmla="*/ 282257302 w 449"/>
                <a:gd name="T27" fmla="*/ 294857488 h 436"/>
                <a:gd name="T28" fmla="*/ 352821628 w 449"/>
                <a:gd name="T29" fmla="*/ 309978425 h 436"/>
                <a:gd name="T30" fmla="*/ 395663460 w 449"/>
                <a:gd name="T31" fmla="*/ 254536575 h 436"/>
                <a:gd name="T32" fmla="*/ 423385953 w 449"/>
                <a:gd name="T33" fmla="*/ 211693125 h 436"/>
                <a:gd name="T34" fmla="*/ 443547189 w 449"/>
                <a:gd name="T35" fmla="*/ 120967500 h 436"/>
                <a:gd name="T36" fmla="*/ 430945623 w 449"/>
                <a:gd name="T37" fmla="*/ 131048125 h 436"/>
                <a:gd name="T38" fmla="*/ 428426262 w 449"/>
                <a:gd name="T39" fmla="*/ 90725625 h 436"/>
                <a:gd name="T40" fmla="*/ 403224717 w 449"/>
                <a:gd name="T41" fmla="*/ 80645000 h 436"/>
                <a:gd name="T42" fmla="*/ 388103790 w 449"/>
                <a:gd name="T43" fmla="*/ 113407825 h 436"/>
                <a:gd name="T44" fmla="*/ 357861936 w 449"/>
                <a:gd name="T45" fmla="*/ 93246575 h 436"/>
                <a:gd name="T46" fmla="*/ 370461915 w 449"/>
                <a:gd name="T47" fmla="*/ 70564375 h 436"/>
                <a:gd name="T48" fmla="*/ 365421606 w 449"/>
                <a:gd name="T49" fmla="*/ 10080625 h 436"/>
                <a:gd name="T50" fmla="*/ 466227785 w 449"/>
                <a:gd name="T51" fmla="*/ 0 h 436"/>
                <a:gd name="T52" fmla="*/ 675401401 w 449"/>
                <a:gd name="T53" fmla="*/ 100806250 h 436"/>
                <a:gd name="T54" fmla="*/ 849291267 w 449"/>
                <a:gd name="T55" fmla="*/ 181451250 h 436"/>
                <a:gd name="T56" fmla="*/ 909774974 w 449"/>
                <a:gd name="T57" fmla="*/ 267136563 h 436"/>
                <a:gd name="T58" fmla="*/ 970258682 w 449"/>
                <a:gd name="T59" fmla="*/ 274697825 h 436"/>
                <a:gd name="T60" fmla="*/ 977819939 w 449"/>
                <a:gd name="T61" fmla="*/ 317539688 h 436"/>
                <a:gd name="T62" fmla="*/ 1013102102 w 449"/>
                <a:gd name="T63" fmla="*/ 342741250 h 436"/>
                <a:gd name="T64" fmla="*/ 1045863316 w 449"/>
                <a:gd name="T65" fmla="*/ 347781563 h 436"/>
                <a:gd name="T66" fmla="*/ 1063505191 w 449"/>
                <a:gd name="T67" fmla="*/ 372983125 h 436"/>
                <a:gd name="T68" fmla="*/ 1071064861 w 449"/>
                <a:gd name="T69" fmla="*/ 380544388 h 436"/>
                <a:gd name="T70" fmla="*/ 1081145479 w 449"/>
                <a:gd name="T71" fmla="*/ 388104063 h 436"/>
                <a:gd name="T72" fmla="*/ 1129029208 w 449"/>
                <a:gd name="T73" fmla="*/ 496471575 h 4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49"/>
                <a:gd name="T112" fmla="*/ 0 h 436"/>
                <a:gd name="T113" fmla="*/ 449 w 449"/>
                <a:gd name="T114" fmla="*/ 436 h 4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49" h="436">
                  <a:moveTo>
                    <a:pt x="376" y="250"/>
                  </a:moveTo>
                  <a:lnTo>
                    <a:pt x="325" y="287"/>
                  </a:lnTo>
                  <a:lnTo>
                    <a:pt x="323" y="285"/>
                  </a:lnTo>
                  <a:lnTo>
                    <a:pt x="322" y="285"/>
                  </a:lnTo>
                  <a:lnTo>
                    <a:pt x="320" y="286"/>
                  </a:lnTo>
                  <a:lnTo>
                    <a:pt x="318" y="287"/>
                  </a:lnTo>
                  <a:lnTo>
                    <a:pt x="317" y="290"/>
                  </a:lnTo>
                  <a:lnTo>
                    <a:pt x="296" y="312"/>
                  </a:lnTo>
                  <a:lnTo>
                    <a:pt x="175" y="435"/>
                  </a:lnTo>
                  <a:lnTo>
                    <a:pt x="50" y="386"/>
                  </a:lnTo>
                  <a:lnTo>
                    <a:pt x="0" y="366"/>
                  </a:lnTo>
                  <a:lnTo>
                    <a:pt x="53" y="164"/>
                  </a:lnTo>
                  <a:lnTo>
                    <a:pt x="99" y="164"/>
                  </a:lnTo>
                  <a:lnTo>
                    <a:pt x="112" y="117"/>
                  </a:lnTo>
                  <a:lnTo>
                    <a:pt x="140" y="123"/>
                  </a:lnTo>
                  <a:lnTo>
                    <a:pt x="157" y="101"/>
                  </a:lnTo>
                  <a:lnTo>
                    <a:pt x="168" y="84"/>
                  </a:lnTo>
                  <a:lnTo>
                    <a:pt x="176" y="48"/>
                  </a:lnTo>
                  <a:lnTo>
                    <a:pt x="171" y="52"/>
                  </a:lnTo>
                  <a:lnTo>
                    <a:pt x="170" y="36"/>
                  </a:lnTo>
                  <a:lnTo>
                    <a:pt x="160" y="32"/>
                  </a:lnTo>
                  <a:lnTo>
                    <a:pt x="154" y="45"/>
                  </a:lnTo>
                  <a:lnTo>
                    <a:pt x="142" y="37"/>
                  </a:lnTo>
                  <a:lnTo>
                    <a:pt x="147" y="28"/>
                  </a:lnTo>
                  <a:lnTo>
                    <a:pt x="145" y="4"/>
                  </a:lnTo>
                  <a:lnTo>
                    <a:pt x="185" y="0"/>
                  </a:lnTo>
                  <a:lnTo>
                    <a:pt x="268" y="40"/>
                  </a:lnTo>
                  <a:lnTo>
                    <a:pt x="337" y="72"/>
                  </a:lnTo>
                  <a:lnTo>
                    <a:pt x="361" y="106"/>
                  </a:lnTo>
                  <a:lnTo>
                    <a:pt x="385" y="109"/>
                  </a:lnTo>
                  <a:lnTo>
                    <a:pt x="388" y="126"/>
                  </a:lnTo>
                  <a:lnTo>
                    <a:pt x="402" y="136"/>
                  </a:lnTo>
                  <a:lnTo>
                    <a:pt x="415" y="138"/>
                  </a:lnTo>
                  <a:lnTo>
                    <a:pt x="422" y="148"/>
                  </a:lnTo>
                  <a:lnTo>
                    <a:pt x="425" y="151"/>
                  </a:lnTo>
                  <a:lnTo>
                    <a:pt x="429" y="154"/>
                  </a:lnTo>
                  <a:lnTo>
                    <a:pt x="448" y="197"/>
                  </a:lnTo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5" name="Line 1152">
              <a:extLst>
                <a:ext uri="{FF2B5EF4-FFF2-40B4-BE49-F238E27FC236}">
                  <a16:creationId xmlns:a16="http://schemas.microsoft.com/office/drawing/2014/main" id="{6C9DAF69-5A50-4E71-9448-E0F25D2519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814812" y="2866411"/>
              <a:ext cx="278514" cy="6711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6" name="Line 1153">
              <a:extLst>
                <a:ext uri="{FF2B5EF4-FFF2-40B4-BE49-F238E27FC236}">
                  <a16:creationId xmlns:a16="http://schemas.microsoft.com/office/drawing/2014/main" id="{5D01704E-0F28-962F-0264-7E0CEA42E9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03003" y="3616386"/>
              <a:ext cx="26845" cy="0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7" name="Freeform 1154">
              <a:extLst>
                <a:ext uri="{FF2B5EF4-FFF2-40B4-BE49-F238E27FC236}">
                  <a16:creationId xmlns:a16="http://schemas.microsoft.com/office/drawing/2014/main" id="{E712C366-8915-5132-851B-12E18F3D4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1325" y="3616386"/>
              <a:ext cx="28522" cy="1678"/>
            </a:xfrm>
            <a:custGeom>
              <a:avLst/>
              <a:gdLst>
                <a:gd name="T0" fmla="*/ 40321753 w 17"/>
                <a:gd name="T1" fmla="*/ 0 h 1"/>
                <a:gd name="T2" fmla="*/ 0 w 17"/>
                <a:gd name="T3" fmla="*/ 0 h 1"/>
                <a:gd name="T4" fmla="*/ 0 w 17"/>
                <a:gd name="T5" fmla="*/ 0 h 1"/>
                <a:gd name="T6" fmla="*/ 40321753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8" name="Freeform 1155">
              <a:extLst>
                <a:ext uri="{FF2B5EF4-FFF2-40B4-BE49-F238E27FC236}">
                  <a16:creationId xmlns:a16="http://schemas.microsoft.com/office/drawing/2014/main" id="{EAAA6224-E377-7D7E-AE44-0B08BE8420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6641" y="3554308"/>
              <a:ext cx="489917" cy="385894"/>
            </a:xfrm>
            <a:custGeom>
              <a:avLst/>
              <a:gdLst>
                <a:gd name="T0" fmla="*/ 698084075 w 292"/>
                <a:gd name="T1" fmla="*/ 120967500 h 230"/>
                <a:gd name="T2" fmla="*/ 665321250 w 292"/>
                <a:gd name="T3" fmla="*/ 383063750 h 230"/>
                <a:gd name="T4" fmla="*/ 667842200 w 292"/>
                <a:gd name="T5" fmla="*/ 430947513 h 230"/>
                <a:gd name="T6" fmla="*/ 476308738 w 292"/>
                <a:gd name="T7" fmla="*/ 556955325 h 230"/>
                <a:gd name="T8" fmla="*/ 456147488 w 292"/>
                <a:gd name="T9" fmla="*/ 511592513 h 230"/>
                <a:gd name="T10" fmla="*/ 408265313 w 292"/>
                <a:gd name="T11" fmla="*/ 521673138 h 230"/>
                <a:gd name="T12" fmla="*/ 408265313 w 292"/>
                <a:gd name="T13" fmla="*/ 541834388 h 230"/>
                <a:gd name="T14" fmla="*/ 2520950 w 292"/>
                <a:gd name="T15" fmla="*/ 577116575 h 230"/>
                <a:gd name="T16" fmla="*/ 20161250 w 292"/>
                <a:gd name="T17" fmla="*/ 541834388 h 230"/>
                <a:gd name="T18" fmla="*/ 15120938 w 292"/>
                <a:gd name="T19" fmla="*/ 524192500 h 230"/>
                <a:gd name="T20" fmla="*/ 12599988 w 292"/>
                <a:gd name="T21" fmla="*/ 506552200 h 230"/>
                <a:gd name="T22" fmla="*/ 35282188 w 292"/>
                <a:gd name="T23" fmla="*/ 486390950 h 230"/>
                <a:gd name="T24" fmla="*/ 40322500 w 292"/>
                <a:gd name="T25" fmla="*/ 458668438 h 230"/>
                <a:gd name="T26" fmla="*/ 52922488 w 292"/>
                <a:gd name="T27" fmla="*/ 433466875 h 230"/>
                <a:gd name="T28" fmla="*/ 65524063 w 292"/>
                <a:gd name="T29" fmla="*/ 405745950 h 230"/>
                <a:gd name="T30" fmla="*/ 68043425 w 292"/>
                <a:gd name="T31" fmla="*/ 395665325 h 230"/>
                <a:gd name="T32" fmla="*/ 50403125 w 292"/>
                <a:gd name="T33" fmla="*/ 367942813 h 230"/>
                <a:gd name="T34" fmla="*/ 65524063 w 292"/>
                <a:gd name="T35" fmla="*/ 345262200 h 230"/>
                <a:gd name="T36" fmla="*/ 78124050 w 292"/>
                <a:gd name="T37" fmla="*/ 335181575 h 230"/>
                <a:gd name="T38" fmla="*/ 78124050 w 292"/>
                <a:gd name="T39" fmla="*/ 322580000 h 230"/>
                <a:gd name="T40" fmla="*/ 73083738 w 292"/>
                <a:gd name="T41" fmla="*/ 309978425 h 230"/>
                <a:gd name="T42" fmla="*/ 78124050 w 292"/>
                <a:gd name="T43" fmla="*/ 284778450 h 230"/>
                <a:gd name="T44" fmla="*/ 83165950 w 292"/>
                <a:gd name="T45" fmla="*/ 274697825 h 230"/>
                <a:gd name="T46" fmla="*/ 88206263 w 292"/>
                <a:gd name="T47" fmla="*/ 267136563 h 230"/>
                <a:gd name="T48" fmla="*/ 93244988 w 292"/>
                <a:gd name="T49" fmla="*/ 264617200 h 230"/>
                <a:gd name="T50" fmla="*/ 108365925 w 292"/>
                <a:gd name="T51" fmla="*/ 254536575 h 230"/>
                <a:gd name="T52" fmla="*/ 118446550 w 292"/>
                <a:gd name="T53" fmla="*/ 252015625 h 230"/>
                <a:gd name="T54" fmla="*/ 151209375 w 292"/>
                <a:gd name="T55" fmla="*/ 219254388 h 230"/>
                <a:gd name="T56" fmla="*/ 173891575 w 292"/>
                <a:gd name="T57" fmla="*/ 146169063 h 230"/>
                <a:gd name="T58" fmla="*/ 199091550 w 292"/>
                <a:gd name="T59" fmla="*/ 151209375 h 230"/>
                <a:gd name="T60" fmla="*/ 209172175 w 292"/>
                <a:gd name="T61" fmla="*/ 141128750 h 230"/>
                <a:gd name="T62" fmla="*/ 209172175 w 292"/>
                <a:gd name="T63" fmla="*/ 153728738 h 230"/>
                <a:gd name="T64" fmla="*/ 201612500 w 292"/>
                <a:gd name="T65" fmla="*/ 173891575 h 230"/>
                <a:gd name="T66" fmla="*/ 206652813 w 292"/>
                <a:gd name="T67" fmla="*/ 158769050 h 230"/>
                <a:gd name="T68" fmla="*/ 221773750 w 292"/>
                <a:gd name="T69" fmla="*/ 143649700 h 230"/>
                <a:gd name="T70" fmla="*/ 211693125 w 292"/>
                <a:gd name="T71" fmla="*/ 128528763 h 230"/>
                <a:gd name="T72" fmla="*/ 199091550 w 292"/>
                <a:gd name="T73" fmla="*/ 146169063 h 230"/>
                <a:gd name="T74" fmla="*/ 201612500 w 292"/>
                <a:gd name="T75" fmla="*/ 123488450 h 230"/>
                <a:gd name="T76" fmla="*/ 216733438 w 292"/>
                <a:gd name="T77" fmla="*/ 98286888 h 230"/>
                <a:gd name="T78" fmla="*/ 241935000 w 292"/>
                <a:gd name="T79" fmla="*/ 108367513 h 230"/>
                <a:gd name="T80" fmla="*/ 312499375 w 292"/>
                <a:gd name="T81" fmla="*/ 105846563 h 230"/>
                <a:gd name="T82" fmla="*/ 330141263 w 292"/>
                <a:gd name="T83" fmla="*/ 105846563 h 230"/>
                <a:gd name="T84" fmla="*/ 345262200 w 292"/>
                <a:gd name="T85" fmla="*/ 100806250 h 230"/>
                <a:gd name="T86" fmla="*/ 347781563 w 292"/>
                <a:gd name="T87" fmla="*/ 103327200 h 230"/>
                <a:gd name="T88" fmla="*/ 388104063 w 292"/>
                <a:gd name="T89" fmla="*/ 90725625 h 230"/>
                <a:gd name="T90" fmla="*/ 413305625 w 292"/>
                <a:gd name="T91" fmla="*/ 90725625 h 230"/>
                <a:gd name="T92" fmla="*/ 468749063 w 292"/>
                <a:gd name="T93" fmla="*/ 78124050 h 230"/>
                <a:gd name="T94" fmla="*/ 519152188 w 292"/>
                <a:gd name="T95" fmla="*/ 47883763 h 230"/>
                <a:gd name="T96" fmla="*/ 556953738 w 292"/>
                <a:gd name="T97" fmla="*/ 40322500 h 230"/>
                <a:gd name="T98" fmla="*/ 587195613 w 292"/>
                <a:gd name="T99" fmla="*/ 22682200 h 230"/>
                <a:gd name="T100" fmla="*/ 619958438 w 292"/>
                <a:gd name="T101" fmla="*/ 12601575 h 230"/>
                <a:gd name="T102" fmla="*/ 680442188 w 292"/>
                <a:gd name="T103" fmla="*/ 20161250 h 230"/>
                <a:gd name="T104" fmla="*/ 698084075 w 292"/>
                <a:gd name="T105" fmla="*/ 55443438 h 230"/>
                <a:gd name="T106" fmla="*/ 690522813 w 292"/>
                <a:gd name="T107" fmla="*/ 70564375 h 230"/>
                <a:gd name="T108" fmla="*/ 685482500 w 292"/>
                <a:gd name="T109" fmla="*/ 90725625 h 230"/>
                <a:gd name="T110" fmla="*/ 688003450 w 292"/>
                <a:gd name="T111" fmla="*/ 98286888 h 230"/>
                <a:gd name="T112" fmla="*/ 700603438 w 292"/>
                <a:gd name="T113" fmla="*/ 93246575 h 23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2"/>
                <a:gd name="T172" fmla="*/ 0 h 230"/>
                <a:gd name="T173" fmla="*/ 292 w 292"/>
                <a:gd name="T174" fmla="*/ 230 h 23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2" h="230">
                  <a:moveTo>
                    <a:pt x="281" y="40"/>
                  </a:moveTo>
                  <a:lnTo>
                    <a:pt x="281" y="40"/>
                  </a:lnTo>
                  <a:lnTo>
                    <a:pt x="280" y="41"/>
                  </a:lnTo>
                  <a:lnTo>
                    <a:pt x="279" y="42"/>
                  </a:lnTo>
                  <a:lnTo>
                    <a:pt x="277" y="48"/>
                  </a:lnTo>
                  <a:lnTo>
                    <a:pt x="274" y="52"/>
                  </a:lnTo>
                  <a:lnTo>
                    <a:pt x="278" y="65"/>
                  </a:lnTo>
                  <a:lnTo>
                    <a:pt x="281" y="76"/>
                  </a:lnTo>
                  <a:lnTo>
                    <a:pt x="287" y="83"/>
                  </a:lnTo>
                  <a:lnTo>
                    <a:pt x="291" y="94"/>
                  </a:lnTo>
                  <a:lnTo>
                    <a:pt x="264" y="152"/>
                  </a:lnTo>
                  <a:lnTo>
                    <a:pt x="264" y="160"/>
                  </a:lnTo>
                  <a:lnTo>
                    <a:pt x="265" y="163"/>
                  </a:lnTo>
                  <a:lnTo>
                    <a:pt x="265" y="168"/>
                  </a:lnTo>
                  <a:lnTo>
                    <a:pt x="265" y="170"/>
                  </a:lnTo>
                  <a:lnTo>
                    <a:pt x="265" y="171"/>
                  </a:lnTo>
                  <a:lnTo>
                    <a:pt x="267" y="179"/>
                  </a:lnTo>
                  <a:lnTo>
                    <a:pt x="270" y="212"/>
                  </a:lnTo>
                  <a:lnTo>
                    <a:pt x="271" y="218"/>
                  </a:lnTo>
                  <a:lnTo>
                    <a:pt x="272" y="223"/>
                  </a:lnTo>
                  <a:lnTo>
                    <a:pt x="205" y="221"/>
                  </a:lnTo>
                  <a:lnTo>
                    <a:pt x="189" y="221"/>
                  </a:lnTo>
                  <a:lnTo>
                    <a:pt x="189" y="216"/>
                  </a:lnTo>
                  <a:lnTo>
                    <a:pt x="188" y="211"/>
                  </a:lnTo>
                  <a:lnTo>
                    <a:pt x="186" y="207"/>
                  </a:lnTo>
                  <a:lnTo>
                    <a:pt x="185" y="205"/>
                  </a:lnTo>
                  <a:lnTo>
                    <a:pt x="182" y="204"/>
                  </a:lnTo>
                  <a:lnTo>
                    <a:pt x="181" y="203"/>
                  </a:lnTo>
                  <a:lnTo>
                    <a:pt x="179" y="203"/>
                  </a:lnTo>
                  <a:lnTo>
                    <a:pt x="177" y="202"/>
                  </a:lnTo>
                  <a:lnTo>
                    <a:pt x="171" y="201"/>
                  </a:lnTo>
                  <a:lnTo>
                    <a:pt x="167" y="202"/>
                  </a:lnTo>
                  <a:lnTo>
                    <a:pt x="165" y="203"/>
                  </a:lnTo>
                  <a:lnTo>
                    <a:pt x="162" y="207"/>
                  </a:lnTo>
                  <a:lnTo>
                    <a:pt x="162" y="209"/>
                  </a:lnTo>
                  <a:lnTo>
                    <a:pt x="161" y="211"/>
                  </a:lnTo>
                  <a:lnTo>
                    <a:pt x="161" y="212"/>
                  </a:lnTo>
                  <a:lnTo>
                    <a:pt x="162" y="214"/>
                  </a:lnTo>
                  <a:lnTo>
                    <a:pt x="162" y="215"/>
                  </a:lnTo>
                  <a:lnTo>
                    <a:pt x="164" y="217"/>
                  </a:lnTo>
                  <a:lnTo>
                    <a:pt x="165" y="216"/>
                  </a:lnTo>
                  <a:lnTo>
                    <a:pt x="171" y="221"/>
                  </a:lnTo>
                  <a:lnTo>
                    <a:pt x="123" y="223"/>
                  </a:lnTo>
                  <a:lnTo>
                    <a:pt x="7" y="227"/>
                  </a:lnTo>
                  <a:lnTo>
                    <a:pt x="1" y="229"/>
                  </a:lnTo>
                  <a:lnTo>
                    <a:pt x="0" y="226"/>
                  </a:lnTo>
                  <a:lnTo>
                    <a:pt x="0" y="225"/>
                  </a:lnTo>
                  <a:lnTo>
                    <a:pt x="1" y="218"/>
                  </a:lnTo>
                  <a:lnTo>
                    <a:pt x="3" y="217"/>
                  </a:lnTo>
                  <a:lnTo>
                    <a:pt x="6" y="215"/>
                  </a:lnTo>
                  <a:lnTo>
                    <a:pt x="8" y="215"/>
                  </a:lnTo>
                  <a:lnTo>
                    <a:pt x="7" y="212"/>
                  </a:lnTo>
                  <a:lnTo>
                    <a:pt x="5" y="211"/>
                  </a:lnTo>
                  <a:lnTo>
                    <a:pt x="4" y="209"/>
                  </a:lnTo>
                  <a:lnTo>
                    <a:pt x="6" y="208"/>
                  </a:lnTo>
                  <a:lnTo>
                    <a:pt x="6" y="207"/>
                  </a:lnTo>
                  <a:lnTo>
                    <a:pt x="5" y="206"/>
                  </a:lnTo>
                  <a:lnTo>
                    <a:pt x="5" y="204"/>
                  </a:lnTo>
                  <a:lnTo>
                    <a:pt x="5" y="203"/>
                  </a:lnTo>
                  <a:lnTo>
                    <a:pt x="5" y="202"/>
                  </a:lnTo>
                  <a:lnTo>
                    <a:pt x="5" y="201"/>
                  </a:lnTo>
                  <a:lnTo>
                    <a:pt x="8" y="200"/>
                  </a:lnTo>
                  <a:lnTo>
                    <a:pt x="8" y="197"/>
                  </a:lnTo>
                  <a:lnTo>
                    <a:pt x="8" y="196"/>
                  </a:lnTo>
                  <a:lnTo>
                    <a:pt x="9" y="195"/>
                  </a:lnTo>
                  <a:lnTo>
                    <a:pt x="14" y="193"/>
                  </a:lnTo>
                  <a:lnTo>
                    <a:pt x="12" y="190"/>
                  </a:lnTo>
                  <a:lnTo>
                    <a:pt x="11" y="188"/>
                  </a:lnTo>
                  <a:lnTo>
                    <a:pt x="13" y="186"/>
                  </a:lnTo>
                  <a:lnTo>
                    <a:pt x="13" y="184"/>
                  </a:lnTo>
                  <a:lnTo>
                    <a:pt x="14" y="183"/>
                  </a:lnTo>
                  <a:lnTo>
                    <a:pt x="16" y="182"/>
                  </a:lnTo>
                  <a:lnTo>
                    <a:pt x="18" y="182"/>
                  </a:lnTo>
                  <a:lnTo>
                    <a:pt x="19" y="181"/>
                  </a:lnTo>
                  <a:lnTo>
                    <a:pt x="19" y="177"/>
                  </a:lnTo>
                  <a:lnTo>
                    <a:pt x="19" y="175"/>
                  </a:lnTo>
                  <a:lnTo>
                    <a:pt x="21" y="173"/>
                  </a:lnTo>
                  <a:lnTo>
                    <a:pt x="21" y="172"/>
                  </a:lnTo>
                  <a:lnTo>
                    <a:pt x="22" y="170"/>
                  </a:lnTo>
                  <a:lnTo>
                    <a:pt x="20" y="168"/>
                  </a:lnTo>
                  <a:lnTo>
                    <a:pt x="21" y="164"/>
                  </a:lnTo>
                  <a:lnTo>
                    <a:pt x="22" y="163"/>
                  </a:lnTo>
                  <a:lnTo>
                    <a:pt x="24" y="163"/>
                  </a:lnTo>
                  <a:lnTo>
                    <a:pt x="26" y="161"/>
                  </a:lnTo>
                  <a:lnTo>
                    <a:pt x="26" y="160"/>
                  </a:lnTo>
                  <a:lnTo>
                    <a:pt x="27" y="160"/>
                  </a:lnTo>
                  <a:lnTo>
                    <a:pt x="27" y="159"/>
                  </a:lnTo>
                  <a:lnTo>
                    <a:pt x="27" y="158"/>
                  </a:lnTo>
                  <a:lnTo>
                    <a:pt x="27" y="157"/>
                  </a:lnTo>
                  <a:lnTo>
                    <a:pt x="27" y="155"/>
                  </a:lnTo>
                  <a:lnTo>
                    <a:pt x="25" y="153"/>
                  </a:lnTo>
                  <a:lnTo>
                    <a:pt x="24" y="152"/>
                  </a:lnTo>
                  <a:lnTo>
                    <a:pt x="23" y="150"/>
                  </a:lnTo>
                  <a:lnTo>
                    <a:pt x="21" y="148"/>
                  </a:lnTo>
                  <a:lnTo>
                    <a:pt x="20" y="146"/>
                  </a:lnTo>
                  <a:lnTo>
                    <a:pt x="22" y="143"/>
                  </a:lnTo>
                  <a:lnTo>
                    <a:pt x="22" y="142"/>
                  </a:lnTo>
                  <a:lnTo>
                    <a:pt x="24" y="141"/>
                  </a:lnTo>
                  <a:lnTo>
                    <a:pt x="24" y="139"/>
                  </a:lnTo>
                  <a:lnTo>
                    <a:pt x="25" y="138"/>
                  </a:lnTo>
                  <a:lnTo>
                    <a:pt x="26" y="137"/>
                  </a:lnTo>
                  <a:lnTo>
                    <a:pt x="27" y="137"/>
                  </a:lnTo>
                  <a:lnTo>
                    <a:pt x="27" y="136"/>
                  </a:lnTo>
                  <a:lnTo>
                    <a:pt x="28" y="136"/>
                  </a:lnTo>
                  <a:lnTo>
                    <a:pt x="30" y="136"/>
                  </a:lnTo>
                  <a:lnTo>
                    <a:pt x="31" y="134"/>
                  </a:lnTo>
                  <a:lnTo>
                    <a:pt x="31" y="133"/>
                  </a:lnTo>
                  <a:lnTo>
                    <a:pt x="32" y="133"/>
                  </a:lnTo>
                  <a:lnTo>
                    <a:pt x="33" y="133"/>
                  </a:lnTo>
                  <a:lnTo>
                    <a:pt x="33" y="131"/>
                  </a:lnTo>
                  <a:lnTo>
                    <a:pt x="32" y="129"/>
                  </a:lnTo>
                  <a:lnTo>
                    <a:pt x="31" y="129"/>
                  </a:lnTo>
                  <a:lnTo>
                    <a:pt x="31" y="128"/>
                  </a:lnTo>
                  <a:lnTo>
                    <a:pt x="30" y="127"/>
                  </a:lnTo>
                  <a:lnTo>
                    <a:pt x="31" y="127"/>
                  </a:lnTo>
                  <a:lnTo>
                    <a:pt x="31" y="126"/>
                  </a:lnTo>
                  <a:lnTo>
                    <a:pt x="30" y="125"/>
                  </a:lnTo>
                  <a:lnTo>
                    <a:pt x="30" y="124"/>
                  </a:lnTo>
                  <a:lnTo>
                    <a:pt x="29" y="123"/>
                  </a:lnTo>
                  <a:lnTo>
                    <a:pt x="28" y="122"/>
                  </a:lnTo>
                  <a:lnTo>
                    <a:pt x="30" y="120"/>
                  </a:lnTo>
                  <a:lnTo>
                    <a:pt x="30" y="117"/>
                  </a:lnTo>
                  <a:lnTo>
                    <a:pt x="31" y="116"/>
                  </a:lnTo>
                  <a:lnTo>
                    <a:pt x="30" y="115"/>
                  </a:lnTo>
                  <a:lnTo>
                    <a:pt x="31" y="113"/>
                  </a:lnTo>
                  <a:lnTo>
                    <a:pt x="32" y="113"/>
                  </a:lnTo>
                  <a:lnTo>
                    <a:pt x="31" y="112"/>
                  </a:lnTo>
                  <a:lnTo>
                    <a:pt x="33" y="112"/>
                  </a:lnTo>
                  <a:lnTo>
                    <a:pt x="33" y="111"/>
                  </a:lnTo>
                  <a:lnTo>
                    <a:pt x="33" y="110"/>
                  </a:lnTo>
                  <a:lnTo>
                    <a:pt x="33" y="109"/>
                  </a:lnTo>
                  <a:lnTo>
                    <a:pt x="34" y="109"/>
                  </a:lnTo>
                  <a:lnTo>
                    <a:pt x="34" y="107"/>
                  </a:lnTo>
                  <a:lnTo>
                    <a:pt x="34" y="106"/>
                  </a:lnTo>
                  <a:lnTo>
                    <a:pt x="35" y="107"/>
                  </a:lnTo>
                  <a:lnTo>
                    <a:pt x="35" y="106"/>
                  </a:lnTo>
                  <a:lnTo>
                    <a:pt x="36" y="106"/>
                  </a:lnTo>
                  <a:lnTo>
                    <a:pt x="36" y="105"/>
                  </a:lnTo>
                  <a:lnTo>
                    <a:pt x="37" y="106"/>
                  </a:lnTo>
                  <a:lnTo>
                    <a:pt x="37" y="105"/>
                  </a:lnTo>
                  <a:lnTo>
                    <a:pt x="38" y="106"/>
                  </a:lnTo>
                  <a:lnTo>
                    <a:pt x="39" y="103"/>
                  </a:lnTo>
                  <a:lnTo>
                    <a:pt x="42" y="103"/>
                  </a:lnTo>
                  <a:lnTo>
                    <a:pt x="43" y="103"/>
                  </a:lnTo>
                  <a:lnTo>
                    <a:pt x="43" y="101"/>
                  </a:lnTo>
                  <a:lnTo>
                    <a:pt x="45" y="101"/>
                  </a:lnTo>
                  <a:lnTo>
                    <a:pt x="45" y="100"/>
                  </a:lnTo>
                  <a:lnTo>
                    <a:pt x="46" y="100"/>
                  </a:lnTo>
                  <a:lnTo>
                    <a:pt x="47" y="101"/>
                  </a:lnTo>
                  <a:lnTo>
                    <a:pt x="48" y="101"/>
                  </a:lnTo>
                  <a:lnTo>
                    <a:pt x="47" y="100"/>
                  </a:lnTo>
                  <a:lnTo>
                    <a:pt x="49" y="99"/>
                  </a:lnTo>
                  <a:lnTo>
                    <a:pt x="51" y="97"/>
                  </a:lnTo>
                  <a:lnTo>
                    <a:pt x="55" y="94"/>
                  </a:lnTo>
                  <a:lnTo>
                    <a:pt x="59" y="89"/>
                  </a:lnTo>
                  <a:lnTo>
                    <a:pt x="60" y="87"/>
                  </a:lnTo>
                  <a:lnTo>
                    <a:pt x="62" y="81"/>
                  </a:lnTo>
                  <a:lnTo>
                    <a:pt x="64" y="73"/>
                  </a:lnTo>
                  <a:lnTo>
                    <a:pt x="66" y="69"/>
                  </a:lnTo>
                  <a:lnTo>
                    <a:pt x="66" y="66"/>
                  </a:lnTo>
                  <a:lnTo>
                    <a:pt x="66" y="63"/>
                  </a:lnTo>
                  <a:lnTo>
                    <a:pt x="69" y="58"/>
                  </a:lnTo>
                  <a:lnTo>
                    <a:pt x="74" y="54"/>
                  </a:lnTo>
                  <a:lnTo>
                    <a:pt x="75" y="53"/>
                  </a:lnTo>
                  <a:lnTo>
                    <a:pt x="74" y="55"/>
                  </a:lnTo>
                  <a:lnTo>
                    <a:pt x="75" y="57"/>
                  </a:lnTo>
                  <a:lnTo>
                    <a:pt x="76" y="57"/>
                  </a:lnTo>
                  <a:lnTo>
                    <a:pt x="79" y="60"/>
                  </a:lnTo>
                  <a:lnTo>
                    <a:pt x="81" y="59"/>
                  </a:lnTo>
                  <a:lnTo>
                    <a:pt x="82" y="58"/>
                  </a:lnTo>
                  <a:lnTo>
                    <a:pt x="83" y="56"/>
                  </a:lnTo>
                  <a:lnTo>
                    <a:pt x="85" y="53"/>
                  </a:lnTo>
                  <a:lnTo>
                    <a:pt x="83" y="54"/>
                  </a:lnTo>
                  <a:lnTo>
                    <a:pt x="83" y="56"/>
                  </a:lnTo>
                  <a:lnTo>
                    <a:pt x="86" y="57"/>
                  </a:lnTo>
                  <a:lnTo>
                    <a:pt x="87" y="57"/>
                  </a:lnTo>
                  <a:lnTo>
                    <a:pt x="86" y="60"/>
                  </a:lnTo>
                  <a:lnTo>
                    <a:pt x="87" y="61"/>
                  </a:lnTo>
                  <a:lnTo>
                    <a:pt x="86" y="62"/>
                  </a:lnTo>
                  <a:lnTo>
                    <a:pt x="83" y="61"/>
                  </a:lnTo>
                  <a:lnTo>
                    <a:pt x="81" y="64"/>
                  </a:lnTo>
                  <a:lnTo>
                    <a:pt x="82" y="65"/>
                  </a:lnTo>
                  <a:lnTo>
                    <a:pt x="80" y="67"/>
                  </a:lnTo>
                  <a:lnTo>
                    <a:pt x="80" y="69"/>
                  </a:lnTo>
                  <a:lnTo>
                    <a:pt x="81" y="67"/>
                  </a:lnTo>
                  <a:lnTo>
                    <a:pt x="82" y="67"/>
                  </a:lnTo>
                  <a:lnTo>
                    <a:pt x="83" y="65"/>
                  </a:lnTo>
                  <a:lnTo>
                    <a:pt x="81" y="64"/>
                  </a:lnTo>
                  <a:lnTo>
                    <a:pt x="82" y="63"/>
                  </a:lnTo>
                  <a:lnTo>
                    <a:pt x="83" y="61"/>
                  </a:lnTo>
                  <a:lnTo>
                    <a:pt x="86" y="62"/>
                  </a:lnTo>
                  <a:lnTo>
                    <a:pt x="87" y="62"/>
                  </a:lnTo>
                  <a:lnTo>
                    <a:pt x="87" y="61"/>
                  </a:lnTo>
                  <a:lnTo>
                    <a:pt x="87" y="59"/>
                  </a:lnTo>
                  <a:lnTo>
                    <a:pt x="88" y="57"/>
                  </a:lnTo>
                  <a:lnTo>
                    <a:pt x="89" y="56"/>
                  </a:lnTo>
                  <a:lnTo>
                    <a:pt x="87" y="54"/>
                  </a:lnTo>
                  <a:lnTo>
                    <a:pt x="86" y="55"/>
                  </a:lnTo>
                  <a:lnTo>
                    <a:pt x="86" y="52"/>
                  </a:lnTo>
                  <a:lnTo>
                    <a:pt x="84" y="51"/>
                  </a:lnTo>
                  <a:lnTo>
                    <a:pt x="83" y="52"/>
                  </a:lnTo>
                  <a:lnTo>
                    <a:pt x="82" y="54"/>
                  </a:lnTo>
                  <a:lnTo>
                    <a:pt x="81" y="55"/>
                  </a:lnTo>
                  <a:lnTo>
                    <a:pt x="81" y="58"/>
                  </a:lnTo>
                  <a:lnTo>
                    <a:pt x="80" y="58"/>
                  </a:lnTo>
                  <a:lnTo>
                    <a:pt x="79" y="58"/>
                  </a:lnTo>
                  <a:lnTo>
                    <a:pt x="75" y="55"/>
                  </a:lnTo>
                  <a:lnTo>
                    <a:pt x="75" y="54"/>
                  </a:lnTo>
                  <a:lnTo>
                    <a:pt x="76" y="54"/>
                  </a:lnTo>
                  <a:lnTo>
                    <a:pt x="78" y="53"/>
                  </a:lnTo>
                  <a:lnTo>
                    <a:pt x="79" y="52"/>
                  </a:lnTo>
                  <a:lnTo>
                    <a:pt x="80" y="49"/>
                  </a:lnTo>
                  <a:lnTo>
                    <a:pt x="81" y="47"/>
                  </a:lnTo>
                  <a:lnTo>
                    <a:pt x="83" y="45"/>
                  </a:lnTo>
                  <a:lnTo>
                    <a:pt x="83" y="42"/>
                  </a:lnTo>
                  <a:lnTo>
                    <a:pt x="83" y="38"/>
                  </a:lnTo>
                  <a:lnTo>
                    <a:pt x="85" y="38"/>
                  </a:lnTo>
                  <a:lnTo>
                    <a:pt x="86" y="39"/>
                  </a:lnTo>
                  <a:lnTo>
                    <a:pt x="88" y="39"/>
                  </a:lnTo>
                  <a:lnTo>
                    <a:pt x="90" y="39"/>
                  </a:lnTo>
                  <a:lnTo>
                    <a:pt x="91" y="41"/>
                  </a:lnTo>
                  <a:lnTo>
                    <a:pt x="92" y="42"/>
                  </a:lnTo>
                  <a:lnTo>
                    <a:pt x="96" y="43"/>
                  </a:lnTo>
                  <a:lnTo>
                    <a:pt x="98" y="45"/>
                  </a:lnTo>
                  <a:lnTo>
                    <a:pt x="102" y="46"/>
                  </a:lnTo>
                  <a:lnTo>
                    <a:pt x="113" y="42"/>
                  </a:lnTo>
                  <a:lnTo>
                    <a:pt x="115" y="42"/>
                  </a:lnTo>
                  <a:lnTo>
                    <a:pt x="123" y="42"/>
                  </a:lnTo>
                  <a:lnTo>
                    <a:pt x="124" y="42"/>
                  </a:lnTo>
                  <a:lnTo>
                    <a:pt x="124" y="41"/>
                  </a:lnTo>
                  <a:lnTo>
                    <a:pt x="126" y="41"/>
                  </a:lnTo>
                  <a:lnTo>
                    <a:pt x="127" y="40"/>
                  </a:lnTo>
                  <a:lnTo>
                    <a:pt x="128" y="40"/>
                  </a:lnTo>
                  <a:lnTo>
                    <a:pt x="130" y="42"/>
                  </a:lnTo>
                  <a:lnTo>
                    <a:pt x="131" y="42"/>
                  </a:lnTo>
                  <a:lnTo>
                    <a:pt x="133" y="41"/>
                  </a:lnTo>
                  <a:lnTo>
                    <a:pt x="134" y="42"/>
                  </a:lnTo>
                  <a:lnTo>
                    <a:pt x="135" y="42"/>
                  </a:lnTo>
                  <a:lnTo>
                    <a:pt x="136" y="40"/>
                  </a:lnTo>
                  <a:lnTo>
                    <a:pt x="137" y="40"/>
                  </a:lnTo>
                  <a:lnTo>
                    <a:pt x="138" y="41"/>
                  </a:lnTo>
                  <a:lnTo>
                    <a:pt x="137" y="42"/>
                  </a:lnTo>
                  <a:lnTo>
                    <a:pt x="136" y="43"/>
                  </a:lnTo>
                  <a:lnTo>
                    <a:pt x="135" y="43"/>
                  </a:lnTo>
                  <a:lnTo>
                    <a:pt x="138" y="43"/>
                  </a:lnTo>
                  <a:lnTo>
                    <a:pt x="138" y="41"/>
                  </a:lnTo>
                  <a:lnTo>
                    <a:pt x="137" y="40"/>
                  </a:lnTo>
                  <a:lnTo>
                    <a:pt x="136" y="39"/>
                  </a:lnTo>
                  <a:lnTo>
                    <a:pt x="143" y="37"/>
                  </a:lnTo>
                  <a:lnTo>
                    <a:pt x="154" y="36"/>
                  </a:lnTo>
                  <a:lnTo>
                    <a:pt x="156" y="36"/>
                  </a:lnTo>
                  <a:lnTo>
                    <a:pt x="157" y="37"/>
                  </a:lnTo>
                  <a:lnTo>
                    <a:pt x="159" y="36"/>
                  </a:lnTo>
                  <a:lnTo>
                    <a:pt x="161" y="36"/>
                  </a:lnTo>
                  <a:lnTo>
                    <a:pt x="164" y="37"/>
                  </a:lnTo>
                  <a:lnTo>
                    <a:pt x="164" y="36"/>
                  </a:lnTo>
                  <a:lnTo>
                    <a:pt x="165" y="37"/>
                  </a:lnTo>
                  <a:lnTo>
                    <a:pt x="167" y="37"/>
                  </a:lnTo>
                  <a:lnTo>
                    <a:pt x="180" y="34"/>
                  </a:lnTo>
                  <a:lnTo>
                    <a:pt x="183" y="33"/>
                  </a:lnTo>
                  <a:lnTo>
                    <a:pt x="186" y="31"/>
                  </a:lnTo>
                  <a:lnTo>
                    <a:pt x="188" y="31"/>
                  </a:lnTo>
                  <a:lnTo>
                    <a:pt x="190" y="30"/>
                  </a:lnTo>
                  <a:lnTo>
                    <a:pt x="196" y="27"/>
                  </a:lnTo>
                  <a:lnTo>
                    <a:pt x="202" y="23"/>
                  </a:lnTo>
                  <a:lnTo>
                    <a:pt x="206" y="19"/>
                  </a:lnTo>
                  <a:lnTo>
                    <a:pt x="207" y="19"/>
                  </a:lnTo>
                  <a:lnTo>
                    <a:pt x="208" y="21"/>
                  </a:lnTo>
                  <a:lnTo>
                    <a:pt x="214" y="19"/>
                  </a:lnTo>
                  <a:lnTo>
                    <a:pt x="217" y="18"/>
                  </a:lnTo>
                  <a:lnTo>
                    <a:pt x="220" y="16"/>
                  </a:lnTo>
                  <a:lnTo>
                    <a:pt x="221" y="16"/>
                  </a:lnTo>
                  <a:lnTo>
                    <a:pt x="225" y="13"/>
                  </a:lnTo>
                  <a:lnTo>
                    <a:pt x="227" y="13"/>
                  </a:lnTo>
                  <a:lnTo>
                    <a:pt x="229" y="12"/>
                  </a:lnTo>
                  <a:lnTo>
                    <a:pt x="230" y="12"/>
                  </a:lnTo>
                  <a:lnTo>
                    <a:pt x="232" y="9"/>
                  </a:lnTo>
                  <a:lnTo>
                    <a:pt x="233" y="9"/>
                  </a:lnTo>
                  <a:lnTo>
                    <a:pt x="235" y="9"/>
                  </a:lnTo>
                  <a:lnTo>
                    <a:pt x="237" y="8"/>
                  </a:lnTo>
                  <a:lnTo>
                    <a:pt x="238" y="8"/>
                  </a:lnTo>
                  <a:lnTo>
                    <a:pt x="241" y="6"/>
                  </a:lnTo>
                  <a:lnTo>
                    <a:pt x="245" y="4"/>
                  </a:lnTo>
                  <a:lnTo>
                    <a:pt x="246" y="5"/>
                  </a:lnTo>
                  <a:lnTo>
                    <a:pt x="252" y="3"/>
                  </a:lnTo>
                  <a:lnTo>
                    <a:pt x="255" y="1"/>
                  </a:lnTo>
                  <a:lnTo>
                    <a:pt x="261" y="0"/>
                  </a:lnTo>
                  <a:lnTo>
                    <a:pt x="262" y="1"/>
                  </a:lnTo>
                  <a:lnTo>
                    <a:pt x="265" y="3"/>
                  </a:lnTo>
                  <a:lnTo>
                    <a:pt x="270" y="8"/>
                  </a:lnTo>
                  <a:lnTo>
                    <a:pt x="271" y="9"/>
                  </a:lnTo>
                  <a:lnTo>
                    <a:pt x="270" y="12"/>
                  </a:lnTo>
                  <a:lnTo>
                    <a:pt x="270" y="13"/>
                  </a:lnTo>
                  <a:lnTo>
                    <a:pt x="271" y="14"/>
                  </a:lnTo>
                  <a:lnTo>
                    <a:pt x="275" y="19"/>
                  </a:lnTo>
                  <a:lnTo>
                    <a:pt x="277" y="22"/>
                  </a:lnTo>
                  <a:lnTo>
                    <a:pt x="276" y="22"/>
                  </a:lnTo>
                  <a:lnTo>
                    <a:pt x="273" y="24"/>
                  </a:lnTo>
                  <a:lnTo>
                    <a:pt x="272" y="25"/>
                  </a:lnTo>
                  <a:lnTo>
                    <a:pt x="271" y="25"/>
                  </a:lnTo>
                  <a:lnTo>
                    <a:pt x="273" y="27"/>
                  </a:lnTo>
                  <a:lnTo>
                    <a:pt x="274" y="28"/>
                  </a:lnTo>
                  <a:lnTo>
                    <a:pt x="275" y="29"/>
                  </a:lnTo>
                  <a:lnTo>
                    <a:pt x="278" y="30"/>
                  </a:lnTo>
                  <a:lnTo>
                    <a:pt x="278" y="31"/>
                  </a:lnTo>
                  <a:lnTo>
                    <a:pt x="275" y="34"/>
                  </a:lnTo>
                  <a:lnTo>
                    <a:pt x="275" y="36"/>
                  </a:lnTo>
                  <a:lnTo>
                    <a:pt x="272" y="36"/>
                  </a:lnTo>
                  <a:lnTo>
                    <a:pt x="272" y="37"/>
                  </a:lnTo>
                  <a:lnTo>
                    <a:pt x="271" y="36"/>
                  </a:lnTo>
                  <a:lnTo>
                    <a:pt x="270" y="37"/>
                  </a:lnTo>
                  <a:lnTo>
                    <a:pt x="271" y="39"/>
                  </a:lnTo>
                  <a:lnTo>
                    <a:pt x="273" y="39"/>
                  </a:lnTo>
                  <a:lnTo>
                    <a:pt x="274" y="39"/>
                  </a:lnTo>
                  <a:lnTo>
                    <a:pt x="274" y="40"/>
                  </a:lnTo>
                  <a:lnTo>
                    <a:pt x="275" y="40"/>
                  </a:lnTo>
                  <a:lnTo>
                    <a:pt x="276" y="40"/>
                  </a:lnTo>
                  <a:lnTo>
                    <a:pt x="278" y="37"/>
                  </a:lnTo>
                  <a:lnTo>
                    <a:pt x="280" y="36"/>
                  </a:lnTo>
                  <a:lnTo>
                    <a:pt x="281" y="37"/>
                  </a:lnTo>
                  <a:lnTo>
                    <a:pt x="281" y="39"/>
                  </a:lnTo>
                  <a:lnTo>
                    <a:pt x="281" y="4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9" name="Line 1156">
              <a:extLst>
                <a:ext uri="{FF2B5EF4-FFF2-40B4-BE49-F238E27FC236}">
                  <a16:creationId xmlns:a16="http://schemas.microsoft.com/office/drawing/2014/main" id="{28926823-E7BF-86D6-00EB-6B6023480D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90768" y="3136536"/>
              <a:ext cx="63756" cy="63756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0" name="Freeform 1157">
              <a:extLst>
                <a:ext uri="{FF2B5EF4-FFF2-40B4-BE49-F238E27FC236}">
                  <a16:creationId xmlns:a16="http://schemas.microsoft.com/office/drawing/2014/main" id="{7524A999-FE04-3159-56D9-A493BD49D7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0768" y="3067747"/>
              <a:ext cx="456361" cy="369116"/>
            </a:xfrm>
            <a:custGeom>
              <a:avLst/>
              <a:gdLst>
                <a:gd name="T0" fmla="*/ 95765938 w 272"/>
                <a:gd name="T1" fmla="*/ 103327200 h 220"/>
                <a:gd name="T2" fmla="*/ 191531875 w 272"/>
                <a:gd name="T3" fmla="*/ 55443438 h 220"/>
                <a:gd name="T4" fmla="*/ 196572188 w 272"/>
                <a:gd name="T5" fmla="*/ 85685313 h 220"/>
                <a:gd name="T6" fmla="*/ 234373738 w 272"/>
                <a:gd name="T7" fmla="*/ 103327200 h 220"/>
                <a:gd name="T8" fmla="*/ 264615613 w 272"/>
                <a:gd name="T9" fmla="*/ 105846563 h 220"/>
                <a:gd name="T10" fmla="*/ 277217188 w 272"/>
                <a:gd name="T11" fmla="*/ 98286888 h 220"/>
                <a:gd name="T12" fmla="*/ 317539688 w 272"/>
                <a:gd name="T13" fmla="*/ 113407825 h 220"/>
                <a:gd name="T14" fmla="*/ 322580000 w 272"/>
                <a:gd name="T15" fmla="*/ 98286888 h 220"/>
                <a:gd name="T16" fmla="*/ 299897800 w 272"/>
                <a:gd name="T17" fmla="*/ 80645000 h 220"/>
                <a:gd name="T18" fmla="*/ 279736550 w 272"/>
                <a:gd name="T19" fmla="*/ 22682200 h 220"/>
                <a:gd name="T20" fmla="*/ 289817175 w 272"/>
                <a:gd name="T21" fmla="*/ 0 h 220"/>
                <a:gd name="T22" fmla="*/ 425905613 w 272"/>
                <a:gd name="T23" fmla="*/ 85685313 h 220"/>
                <a:gd name="T24" fmla="*/ 531752175 w 272"/>
                <a:gd name="T25" fmla="*/ 239415638 h 220"/>
                <a:gd name="T26" fmla="*/ 549394063 w 272"/>
                <a:gd name="T27" fmla="*/ 236894688 h 220"/>
                <a:gd name="T28" fmla="*/ 667842200 w 272"/>
                <a:gd name="T29" fmla="*/ 304938113 h 220"/>
                <a:gd name="T30" fmla="*/ 682963138 w 272"/>
                <a:gd name="T31" fmla="*/ 408265313 h 220"/>
                <a:gd name="T32" fmla="*/ 630039063 w 272"/>
                <a:gd name="T33" fmla="*/ 498990938 h 220"/>
                <a:gd name="T34" fmla="*/ 559474688 w 272"/>
                <a:gd name="T35" fmla="*/ 546874700 h 220"/>
                <a:gd name="T36" fmla="*/ 365421863 w 272"/>
                <a:gd name="T37" fmla="*/ 534273125 h 220"/>
                <a:gd name="T38" fmla="*/ 153728738 w 272"/>
                <a:gd name="T39" fmla="*/ 551915013 h 220"/>
                <a:gd name="T40" fmla="*/ 131048125 w 272"/>
                <a:gd name="T41" fmla="*/ 438507188 h 220"/>
                <a:gd name="T42" fmla="*/ 88204675 w 272"/>
                <a:gd name="T43" fmla="*/ 388104063 h 220"/>
                <a:gd name="T44" fmla="*/ 42843450 w 272"/>
                <a:gd name="T45" fmla="*/ 393144375 h 220"/>
                <a:gd name="T46" fmla="*/ 40322500 w 272"/>
                <a:gd name="T47" fmla="*/ 380544388 h 220"/>
                <a:gd name="T48" fmla="*/ 10080625 w 272"/>
                <a:gd name="T49" fmla="*/ 340221888 h 220"/>
                <a:gd name="T50" fmla="*/ 35282188 w 272"/>
                <a:gd name="T51" fmla="*/ 246975313 h 220"/>
                <a:gd name="T52" fmla="*/ 27720925 w 272"/>
                <a:gd name="T53" fmla="*/ 214214075 h 220"/>
                <a:gd name="T54" fmla="*/ 0 w 272"/>
                <a:gd name="T55" fmla="*/ 199093138 h 22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72"/>
                <a:gd name="T85" fmla="*/ 0 h 220"/>
                <a:gd name="T86" fmla="*/ 272 w 272"/>
                <a:gd name="T87" fmla="*/ 220 h 22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72" h="220">
                  <a:moveTo>
                    <a:pt x="38" y="41"/>
                  </a:moveTo>
                  <a:lnTo>
                    <a:pt x="76" y="22"/>
                  </a:lnTo>
                  <a:lnTo>
                    <a:pt x="78" y="34"/>
                  </a:lnTo>
                  <a:lnTo>
                    <a:pt x="93" y="41"/>
                  </a:lnTo>
                  <a:lnTo>
                    <a:pt x="105" y="42"/>
                  </a:lnTo>
                  <a:lnTo>
                    <a:pt x="110" y="39"/>
                  </a:lnTo>
                  <a:lnTo>
                    <a:pt x="126" y="45"/>
                  </a:lnTo>
                  <a:lnTo>
                    <a:pt x="128" y="39"/>
                  </a:lnTo>
                  <a:lnTo>
                    <a:pt x="119" y="32"/>
                  </a:lnTo>
                  <a:lnTo>
                    <a:pt x="111" y="9"/>
                  </a:lnTo>
                  <a:lnTo>
                    <a:pt x="115" y="0"/>
                  </a:lnTo>
                  <a:lnTo>
                    <a:pt x="169" y="34"/>
                  </a:lnTo>
                  <a:lnTo>
                    <a:pt x="211" y="95"/>
                  </a:lnTo>
                  <a:lnTo>
                    <a:pt x="218" y="94"/>
                  </a:lnTo>
                  <a:lnTo>
                    <a:pt x="265" y="121"/>
                  </a:lnTo>
                  <a:lnTo>
                    <a:pt x="271" y="162"/>
                  </a:lnTo>
                  <a:lnTo>
                    <a:pt x="250" y="198"/>
                  </a:lnTo>
                  <a:lnTo>
                    <a:pt x="222" y="217"/>
                  </a:lnTo>
                  <a:lnTo>
                    <a:pt x="145" y="212"/>
                  </a:lnTo>
                  <a:lnTo>
                    <a:pt x="61" y="219"/>
                  </a:lnTo>
                  <a:lnTo>
                    <a:pt x="52" y="174"/>
                  </a:lnTo>
                  <a:lnTo>
                    <a:pt x="35" y="154"/>
                  </a:lnTo>
                  <a:lnTo>
                    <a:pt x="17" y="156"/>
                  </a:lnTo>
                  <a:lnTo>
                    <a:pt x="16" y="151"/>
                  </a:lnTo>
                  <a:lnTo>
                    <a:pt x="4" y="135"/>
                  </a:lnTo>
                  <a:lnTo>
                    <a:pt x="14" y="98"/>
                  </a:lnTo>
                  <a:lnTo>
                    <a:pt x="11" y="85"/>
                  </a:lnTo>
                  <a:lnTo>
                    <a:pt x="0" y="79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1" name="Line 1158">
              <a:extLst>
                <a:ext uri="{FF2B5EF4-FFF2-40B4-BE49-F238E27FC236}">
                  <a16:creationId xmlns:a16="http://schemas.microsoft.com/office/drawing/2014/main" id="{B7505D5A-B464-195C-A72E-9F3E6A1A2D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105071" y="4114693"/>
              <a:ext cx="3356" cy="11744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2" name="Line 1159">
              <a:extLst>
                <a:ext uri="{FF2B5EF4-FFF2-40B4-BE49-F238E27FC236}">
                  <a16:creationId xmlns:a16="http://schemas.microsoft.com/office/drawing/2014/main" id="{3EC9A4A6-0C4C-1A57-55FA-0B56A8121A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36036" y="3285861"/>
              <a:ext cx="8390" cy="238247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3" name="Freeform 1160">
              <a:extLst>
                <a:ext uri="{FF2B5EF4-FFF2-40B4-BE49-F238E27FC236}">
                  <a16:creationId xmlns:a16="http://schemas.microsoft.com/office/drawing/2014/main" id="{29772528-4023-BB26-4B57-AA2DB7E5B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3240" y="3017413"/>
              <a:ext cx="689574" cy="578840"/>
            </a:xfrm>
            <a:custGeom>
              <a:avLst/>
              <a:gdLst>
                <a:gd name="T0" fmla="*/ 1010581088 w 411"/>
                <a:gd name="T1" fmla="*/ 761086493 h 345"/>
                <a:gd name="T2" fmla="*/ 866933086 w 411"/>
                <a:gd name="T3" fmla="*/ 753525237 h 345"/>
                <a:gd name="T4" fmla="*/ 786288147 w 411"/>
                <a:gd name="T5" fmla="*/ 773686469 h 345"/>
                <a:gd name="T6" fmla="*/ 740925370 w 411"/>
                <a:gd name="T7" fmla="*/ 803928316 h 345"/>
                <a:gd name="T8" fmla="*/ 680441666 w 411"/>
                <a:gd name="T9" fmla="*/ 808968624 h 345"/>
                <a:gd name="T10" fmla="*/ 660280432 w 411"/>
                <a:gd name="T11" fmla="*/ 791328340 h 345"/>
                <a:gd name="T12" fmla="*/ 572074237 w 411"/>
                <a:gd name="T13" fmla="*/ 814008932 h 345"/>
                <a:gd name="T14" fmla="*/ 521671150 w 411"/>
                <a:gd name="T15" fmla="*/ 791328340 h 345"/>
                <a:gd name="T16" fmla="*/ 418345617 w 411"/>
                <a:gd name="T17" fmla="*/ 811489572 h 345"/>
                <a:gd name="T18" fmla="*/ 327620061 w 411"/>
                <a:gd name="T19" fmla="*/ 866932959 h 345"/>
                <a:gd name="T20" fmla="*/ 304937879 w 411"/>
                <a:gd name="T21" fmla="*/ 814008932 h 345"/>
                <a:gd name="T22" fmla="*/ 267136358 w 411"/>
                <a:gd name="T23" fmla="*/ 781247724 h 345"/>
                <a:gd name="T24" fmla="*/ 226813889 w 411"/>
                <a:gd name="T25" fmla="*/ 776207416 h 345"/>
                <a:gd name="T26" fmla="*/ 234373558 w 411"/>
                <a:gd name="T27" fmla="*/ 758565545 h 345"/>
                <a:gd name="T28" fmla="*/ 206652654 w 411"/>
                <a:gd name="T29" fmla="*/ 715723722 h 345"/>
                <a:gd name="T30" fmla="*/ 153728620 w 411"/>
                <a:gd name="T31" fmla="*/ 713202774 h 345"/>
                <a:gd name="T32" fmla="*/ 136088333 w 411"/>
                <a:gd name="T33" fmla="*/ 677920619 h 345"/>
                <a:gd name="T34" fmla="*/ 123486768 w 411"/>
                <a:gd name="T35" fmla="*/ 680441566 h 345"/>
                <a:gd name="T36" fmla="*/ 115927099 w 411"/>
                <a:gd name="T37" fmla="*/ 688001234 h 345"/>
                <a:gd name="T38" fmla="*/ 103325533 w 411"/>
                <a:gd name="T39" fmla="*/ 662799695 h 345"/>
                <a:gd name="T40" fmla="*/ 45362778 w 411"/>
                <a:gd name="T41" fmla="*/ 662799695 h 345"/>
                <a:gd name="T42" fmla="*/ 0 w 411"/>
                <a:gd name="T43" fmla="*/ 622477232 h 345"/>
                <a:gd name="T44" fmla="*/ 70564321 w 411"/>
                <a:gd name="T45" fmla="*/ 574595100 h 345"/>
                <a:gd name="T46" fmla="*/ 123486768 w 411"/>
                <a:gd name="T47" fmla="*/ 483869558 h 345"/>
                <a:gd name="T48" fmla="*/ 108365842 w 411"/>
                <a:gd name="T49" fmla="*/ 380542453 h 345"/>
                <a:gd name="T50" fmla="*/ 131048025 w 411"/>
                <a:gd name="T51" fmla="*/ 347781245 h 345"/>
                <a:gd name="T52" fmla="*/ 201612345 w 411"/>
                <a:gd name="T53" fmla="*/ 309978142 h 345"/>
                <a:gd name="T54" fmla="*/ 206652654 w 411"/>
                <a:gd name="T55" fmla="*/ 274695987 h 345"/>
                <a:gd name="T56" fmla="*/ 274696027 w 411"/>
                <a:gd name="T57" fmla="*/ 297378166 h 345"/>
                <a:gd name="T58" fmla="*/ 289816953 w 411"/>
                <a:gd name="T59" fmla="*/ 133567366 h 345"/>
                <a:gd name="T60" fmla="*/ 347781296 w 411"/>
                <a:gd name="T61" fmla="*/ 120967390 h 345"/>
                <a:gd name="T62" fmla="*/ 350300657 w 411"/>
                <a:gd name="T63" fmla="*/ 133567366 h 345"/>
                <a:gd name="T64" fmla="*/ 415824669 w 411"/>
                <a:gd name="T65" fmla="*/ 153728597 h 345"/>
                <a:gd name="T66" fmla="*/ 441026212 w 411"/>
                <a:gd name="T67" fmla="*/ 153728597 h 345"/>
                <a:gd name="T68" fmla="*/ 453627777 w 411"/>
                <a:gd name="T69" fmla="*/ 146168929 h 345"/>
                <a:gd name="T70" fmla="*/ 546872693 w 411"/>
                <a:gd name="T71" fmla="*/ 75604618 h 345"/>
                <a:gd name="T72" fmla="*/ 584675802 w 411"/>
                <a:gd name="T73" fmla="*/ 0 h 345"/>
                <a:gd name="T74" fmla="*/ 592235471 w 411"/>
                <a:gd name="T75" fmla="*/ 15120924 h 345"/>
                <a:gd name="T76" fmla="*/ 609877345 w 411"/>
                <a:gd name="T77" fmla="*/ 22680592 h 345"/>
                <a:gd name="T78" fmla="*/ 614917654 w 411"/>
                <a:gd name="T79" fmla="*/ 37801515 h 345"/>
                <a:gd name="T80" fmla="*/ 708162570 w 411"/>
                <a:gd name="T81" fmla="*/ 10080616 h 345"/>
                <a:gd name="T82" fmla="*/ 718243187 w 411"/>
                <a:gd name="T83" fmla="*/ 40322463 h 345"/>
                <a:gd name="T84" fmla="*/ 771167222 w 411"/>
                <a:gd name="T85" fmla="*/ 55443387 h 345"/>
                <a:gd name="T86" fmla="*/ 771167222 w 411"/>
                <a:gd name="T87" fmla="*/ 90725542 h 345"/>
                <a:gd name="T88" fmla="*/ 791328456 w 411"/>
                <a:gd name="T89" fmla="*/ 126007697 h 345"/>
                <a:gd name="T90" fmla="*/ 861892777 w 411"/>
                <a:gd name="T91" fmla="*/ 128527058 h 345"/>
                <a:gd name="T92" fmla="*/ 871973394 w 411"/>
                <a:gd name="T93" fmla="*/ 115927082 h 345"/>
                <a:gd name="T94" fmla="*/ 866933086 w 411"/>
                <a:gd name="T95" fmla="*/ 103325518 h 345"/>
                <a:gd name="T96" fmla="*/ 887094320 w 411"/>
                <a:gd name="T97" fmla="*/ 75604618 h 345"/>
                <a:gd name="T98" fmla="*/ 937497407 w 411"/>
                <a:gd name="T99" fmla="*/ 143647981 h 345"/>
                <a:gd name="T100" fmla="*/ 980339236 w 411"/>
                <a:gd name="T101" fmla="*/ 153728597 h 345"/>
                <a:gd name="T102" fmla="*/ 1033263271 w 411"/>
                <a:gd name="T103" fmla="*/ 224292908 h 345"/>
                <a:gd name="T104" fmla="*/ 1023182653 w 411"/>
                <a:gd name="T105" fmla="*/ 403224632 h 3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11"/>
                <a:gd name="T160" fmla="*/ 0 h 345"/>
                <a:gd name="T161" fmla="*/ 411 w 411"/>
                <a:gd name="T162" fmla="*/ 345 h 345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11" h="345">
                  <a:moveTo>
                    <a:pt x="401" y="302"/>
                  </a:moveTo>
                  <a:lnTo>
                    <a:pt x="344" y="299"/>
                  </a:lnTo>
                  <a:lnTo>
                    <a:pt x="312" y="307"/>
                  </a:lnTo>
                  <a:lnTo>
                    <a:pt x="294" y="319"/>
                  </a:lnTo>
                  <a:lnTo>
                    <a:pt x="270" y="321"/>
                  </a:lnTo>
                  <a:lnTo>
                    <a:pt x="262" y="314"/>
                  </a:lnTo>
                  <a:lnTo>
                    <a:pt x="227" y="323"/>
                  </a:lnTo>
                  <a:lnTo>
                    <a:pt x="207" y="314"/>
                  </a:lnTo>
                  <a:lnTo>
                    <a:pt x="166" y="322"/>
                  </a:lnTo>
                  <a:lnTo>
                    <a:pt x="130" y="344"/>
                  </a:lnTo>
                  <a:lnTo>
                    <a:pt x="121" y="323"/>
                  </a:lnTo>
                  <a:lnTo>
                    <a:pt x="106" y="310"/>
                  </a:lnTo>
                  <a:lnTo>
                    <a:pt x="90" y="308"/>
                  </a:lnTo>
                  <a:lnTo>
                    <a:pt x="93" y="301"/>
                  </a:lnTo>
                  <a:lnTo>
                    <a:pt x="82" y="284"/>
                  </a:lnTo>
                  <a:lnTo>
                    <a:pt x="61" y="283"/>
                  </a:lnTo>
                  <a:lnTo>
                    <a:pt x="54" y="269"/>
                  </a:lnTo>
                  <a:lnTo>
                    <a:pt x="49" y="270"/>
                  </a:lnTo>
                  <a:lnTo>
                    <a:pt x="46" y="273"/>
                  </a:lnTo>
                  <a:lnTo>
                    <a:pt x="41" y="263"/>
                  </a:lnTo>
                  <a:lnTo>
                    <a:pt x="18" y="263"/>
                  </a:lnTo>
                  <a:lnTo>
                    <a:pt x="0" y="247"/>
                  </a:lnTo>
                  <a:lnTo>
                    <a:pt x="28" y="228"/>
                  </a:lnTo>
                  <a:lnTo>
                    <a:pt x="49" y="192"/>
                  </a:lnTo>
                  <a:lnTo>
                    <a:pt x="43" y="151"/>
                  </a:lnTo>
                  <a:lnTo>
                    <a:pt x="52" y="138"/>
                  </a:lnTo>
                  <a:lnTo>
                    <a:pt x="80" y="123"/>
                  </a:lnTo>
                  <a:lnTo>
                    <a:pt x="82" y="109"/>
                  </a:lnTo>
                  <a:lnTo>
                    <a:pt x="109" y="118"/>
                  </a:lnTo>
                  <a:lnTo>
                    <a:pt x="115" y="53"/>
                  </a:lnTo>
                  <a:lnTo>
                    <a:pt x="138" y="48"/>
                  </a:lnTo>
                  <a:lnTo>
                    <a:pt x="139" y="53"/>
                  </a:lnTo>
                  <a:lnTo>
                    <a:pt x="165" y="61"/>
                  </a:lnTo>
                  <a:lnTo>
                    <a:pt x="175" y="61"/>
                  </a:lnTo>
                  <a:lnTo>
                    <a:pt x="180" y="58"/>
                  </a:lnTo>
                  <a:lnTo>
                    <a:pt x="217" y="30"/>
                  </a:lnTo>
                  <a:lnTo>
                    <a:pt x="232" y="0"/>
                  </a:lnTo>
                  <a:lnTo>
                    <a:pt x="235" y="6"/>
                  </a:lnTo>
                  <a:lnTo>
                    <a:pt x="242" y="9"/>
                  </a:lnTo>
                  <a:lnTo>
                    <a:pt x="244" y="15"/>
                  </a:lnTo>
                  <a:lnTo>
                    <a:pt x="281" y="4"/>
                  </a:lnTo>
                  <a:lnTo>
                    <a:pt x="285" y="16"/>
                  </a:lnTo>
                  <a:lnTo>
                    <a:pt x="306" y="22"/>
                  </a:lnTo>
                  <a:lnTo>
                    <a:pt x="306" y="36"/>
                  </a:lnTo>
                  <a:lnTo>
                    <a:pt x="314" y="50"/>
                  </a:lnTo>
                  <a:lnTo>
                    <a:pt x="342" y="51"/>
                  </a:lnTo>
                  <a:lnTo>
                    <a:pt x="346" y="46"/>
                  </a:lnTo>
                  <a:lnTo>
                    <a:pt x="344" y="41"/>
                  </a:lnTo>
                  <a:lnTo>
                    <a:pt x="352" y="30"/>
                  </a:lnTo>
                  <a:lnTo>
                    <a:pt x="372" y="57"/>
                  </a:lnTo>
                  <a:lnTo>
                    <a:pt x="389" y="61"/>
                  </a:lnTo>
                  <a:lnTo>
                    <a:pt x="410" y="89"/>
                  </a:lnTo>
                  <a:lnTo>
                    <a:pt x="406" y="16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4" name="Line 1161">
              <a:extLst>
                <a:ext uri="{FF2B5EF4-FFF2-40B4-BE49-F238E27FC236}">
                  <a16:creationId xmlns:a16="http://schemas.microsoft.com/office/drawing/2014/main" id="{32CACA09-C3DF-EC19-41D7-77F7597B7A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50029" y="4121404"/>
              <a:ext cx="1678" cy="16778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5" name="Freeform 1162">
              <a:extLst>
                <a:ext uri="{FF2B5EF4-FFF2-40B4-BE49-F238E27FC236}">
                  <a16:creationId xmlns:a16="http://schemas.microsoft.com/office/drawing/2014/main" id="{0AF7ACC9-D6AA-12F9-85FE-EA3CEA79E1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4702" y="4555953"/>
              <a:ext cx="639242" cy="570451"/>
            </a:xfrm>
            <a:custGeom>
              <a:avLst/>
              <a:gdLst>
                <a:gd name="T0" fmla="*/ 735886233 w 381"/>
                <a:gd name="T1" fmla="*/ 110886875 h 340"/>
                <a:gd name="T2" fmla="*/ 745966867 w 381"/>
                <a:gd name="T3" fmla="*/ 123486863 h 340"/>
                <a:gd name="T4" fmla="*/ 710684650 w 381"/>
                <a:gd name="T5" fmla="*/ 133567488 h 340"/>
                <a:gd name="T6" fmla="*/ 735886233 w 381"/>
                <a:gd name="T7" fmla="*/ 189012513 h 340"/>
                <a:gd name="T8" fmla="*/ 728326552 w 381"/>
                <a:gd name="T9" fmla="*/ 199093138 h 340"/>
                <a:gd name="T10" fmla="*/ 723286235 w 381"/>
                <a:gd name="T11" fmla="*/ 219252800 h 340"/>
                <a:gd name="T12" fmla="*/ 730845917 w 381"/>
                <a:gd name="T13" fmla="*/ 254534988 h 340"/>
                <a:gd name="T14" fmla="*/ 710684650 w 381"/>
                <a:gd name="T15" fmla="*/ 292338125 h 340"/>
                <a:gd name="T16" fmla="*/ 728326552 w 381"/>
                <a:gd name="T17" fmla="*/ 294857488 h 340"/>
                <a:gd name="T18" fmla="*/ 675402433 w 381"/>
                <a:gd name="T19" fmla="*/ 357862188 h 340"/>
                <a:gd name="T20" fmla="*/ 705644333 w 381"/>
                <a:gd name="T21" fmla="*/ 425907200 h 340"/>
                <a:gd name="T22" fmla="*/ 718245919 w 381"/>
                <a:gd name="T23" fmla="*/ 536792488 h 340"/>
                <a:gd name="T24" fmla="*/ 781249083 w 381"/>
                <a:gd name="T25" fmla="*/ 617437488 h 340"/>
                <a:gd name="T26" fmla="*/ 834173202 w 381"/>
                <a:gd name="T27" fmla="*/ 645160000 h 340"/>
                <a:gd name="T28" fmla="*/ 854334469 w 381"/>
                <a:gd name="T29" fmla="*/ 685482500 h 340"/>
                <a:gd name="T30" fmla="*/ 877015100 w 381"/>
                <a:gd name="T31" fmla="*/ 688003450 h 340"/>
                <a:gd name="T32" fmla="*/ 877015100 w 381"/>
                <a:gd name="T33" fmla="*/ 718245325 h 340"/>
                <a:gd name="T34" fmla="*/ 927418267 w 381"/>
                <a:gd name="T35" fmla="*/ 753527513 h 340"/>
                <a:gd name="T36" fmla="*/ 957660167 w 381"/>
                <a:gd name="T37" fmla="*/ 803930638 h 340"/>
                <a:gd name="T38" fmla="*/ 924898902 w 381"/>
                <a:gd name="T39" fmla="*/ 824091888 h 340"/>
                <a:gd name="T40" fmla="*/ 486391352 w 381"/>
                <a:gd name="T41" fmla="*/ 824091888 h 340"/>
                <a:gd name="T42" fmla="*/ 327620583 w 381"/>
                <a:gd name="T43" fmla="*/ 854333763 h 340"/>
                <a:gd name="T44" fmla="*/ 287298050 w 381"/>
                <a:gd name="T45" fmla="*/ 798890325 h 340"/>
                <a:gd name="T46" fmla="*/ 287298050 w 381"/>
                <a:gd name="T47" fmla="*/ 758567825 h 340"/>
                <a:gd name="T48" fmla="*/ 279738369 w 381"/>
                <a:gd name="T49" fmla="*/ 745966250 h 340"/>
                <a:gd name="T50" fmla="*/ 264617419 w 381"/>
                <a:gd name="T51" fmla="*/ 718245325 h 340"/>
                <a:gd name="T52" fmla="*/ 118448235 w 381"/>
                <a:gd name="T53" fmla="*/ 622477800 h 340"/>
                <a:gd name="T54" fmla="*/ 95766017 w 381"/>
                <a:gd name="T55" fmla="*/ 549394063 h 340"/>
                <a:gd name="T56" fmla="*/ 30241900 w 381"/>
                <a:gd name="T57" fmla="*/ 438507188 h 340"/>
                <a:gd name="T58" fmla="*/ 25201583 w 381"/>
                <a:gd name="T59" fmla="*/ 355342825 h 340"/>
                <a:gd name="T60" fmla="*/ 12601585 w 381"/>
                <a:gd name="T61" fmla="*/ 307459063 h 340"/>
                <a:gd name="T62" fmla="*/ 0 w 381"/>
                <a:gd name="T63" fmla="*/ 284776863 h 340"/>
                <a:gd name="T64" fmla="*/ 17641902 w 381"/>
                <a:gd name="T65" fmla="*/ 189012513 h 340"/>
                <a:gd name="T66" fmla="*/ 17641902 w 381"/>
                <a:gd name="T67" fmla="*/ 153728738 h 340"/>
                <a:gd name="T68" fmla="*/ 168851402 w 381"/>
                <a:gd name="T69" fmla="*/ 110886875 h 340"/>
                <a:gd name="T70" fmla="*/ 289819002 w 381"/>
                <a:gd name="T71" fmla="*/ 95765938 h 340"/>
                <a:gd name="T72" fmla="*/ 347781850 w 381"/>
                <a:gd name="T73" fmla="*/ 78124050 h 340"/>
                <a:gd name="T74" fmla="*/ 360383435 w 381"/>
                <a:gd name="T75" fmla="*/ 63003113 h 340"/>
                <a:gd name="T76" fmla="*/ 400705969 w 381"/>
                <a:gd name="T77" fmla="*/ 30241875 h 340"/>
                <a:gd name="T78" fmla="*/ 463709133 w 381"/>
                <a:gd name="T79" fmla="*/ 22682200 h 340"/>
                <a:gd name="T80" fmla="*/ 481351035 w 381"/>
                <a:gd name="T81" fmla="*/ 2520950 h 340"/>
                <a:gd name="T82" fmla="*/ 587197685 w 381"/>
                <a:gd name="T83" fmla="*/ 0 h 340"/>
                <a:gd name="T84" fmla="*/ 609878317 w 381"/>
                <a:gd name="T85" fmla="*/ 17640300 h 340"/>
                <a:gd name="T86" fmla="*/ 756047500 w 381"/>
                <a:gd name="T87" fmla="*/ 40322500 h 34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81"/>
                <a:gd name="T133" fmla="*/ 0 h 340"/>
                <a:gd name="T134" fmla="*/ 381 w 381"/>
                <a:gd name="T135" fmla="*/ 340 h 34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81" h="340">
                  <a:moveTo>
                    <a:pt x="292" y="44"/>
                  </a:moveTo>
                  <a:lnTo>
                    <a:pt x="296" y="49"/>
                  </a:lnTo>
                  <a:lnTo>
                    <a:pt x="282" y="53"/>
                  </a:lnTo>
                  <a:lnTo>
                    <a:pt x="292" y="75"/>
                  </a:lnTo>
                  <a:lnTo>
                    <a:pt x="289" y="79"/>
                  </a:lnTo>
                  <a:lnTo>
                    <a:pt x="287" y="87"/>
                  </a:lnTo>
                  <a:lnTo>
                    <a:pt x="290" y="101"/>
                  </a:lnTo>
                  <a:lnTo>
                    <a:pt x="282" y="116"/>
                  </a:lnTo>
                  <a:lnTo>
                    <a:pt x="289" y="117"/>
                  </a:lnTo>
                  <a:lnTo>
                    <a:pt x="268" y="142"/>
                  </a:lnTo>
                  <a:lnTo>
                    <a:pt x="280" y="169"/>
                  </a:lnTo>
                  <a:lnTo>
                    <a:pt x="285" y="213"/>
                  </a:lnTo>
                  <a:lnTo>
                    <a:pt x="310" y="245"/>
                  </a:lnTo>
                  <a:lnTo>
                    <a:pt x="331" y="256"/>
                  </a:lnTo>
                  <a:lnTo>
                    <a:pt x="339" y="272"/>
                  </a:lnTo>
                  <a:lnTo>
                    <a:pt x="348" y="273"/>
                  </a:lnTo>
                  <a:lnTo>
                    <a:pt x="348" y="285"/>
                  </a:lnTo>
                  <a:lnTo>
                    <a:pt x="368" y="299"/>
                  </a:lnTo>
                  <a:lnTo>
                    <a:pt x="380" y="319"/>
                  </a:lnTo>
                  <a:lnTo>
                    <a:pt x="367" y="327"/>
                  </a:lnTo>
                  <a:lnTo>
                    <a:pt x="193" y="327"/>
                  </a:lnTo>
                  <a:lnTo>
                    <a:pt x="130" y="339"/>
                  </a:lnTo>
                  <a:lnTo>
                    <a:pt x="114" y="317"/>
                  </a:lnTo>
                  <a:lnTo>
                    <a:pt x="114" y="301"/>
                  </a:lnTo>
                  <a:lnTo>
                    <a:pt x="111" y="296"/>
                  </a:lnTo>
                  <a:lnTo>
                    <a:pt x="105" y="285"/>
                  </a:lnTo>
                  <a:lnTo>
                    <a:pt x="47" y="247"/>
                  </a:lnTo>
                  <a:lnTo>
                    <a:pt x="38" y="218"/>
                  </a:lnTo>
                  <a:lnTo>
                    <a:pt x="12" y="174"/>
                  </a:lnTo>
                  <a:lnTo>
                    <a:pt x="10" y="141"/>
                  </a:lnTo>
                  <a:lnTo>
                    <a:pt x="5" y="122"/>
                  </a:lnTo>
                  <a:lnTo>
                    <a:pt x="0" y="113"/>
                  </a:lnTo>
                  <a:lnTo>
                    <a:pt x="7" y="75"/>
                  </a:lnTo>
                  <a:lnTo>
                    <a:pt x="7" y="61"/>
                  </a:lnTo>
                  <a:lnTo>
                    <a:pt x="67" y="44"/>
                  </a:lnTo>
                  <a:lnTo>
                    <a:pt x="115" y="38"/>
                  </a:lnTo>
                  <a:lnTo>
                    <a:pt x="138" y="31"/>
                  </a:lnTo>
                  <a:lnTo>
                    <a:pt x="143" y="25"/>
                  </a:lnTo>
                  <a:lnTo>
                    <a:pt x="159" y="12"/>
                  </a:lnTo>
                  <a:lnTo>
                    <a:pt x="184" y="9"/>
                  </a:lnTo>
                  <a:lnTo>
                    <a:pt x="191" y="1"/>
                  </a:lnTo>
                  <a:lnTo>
                    <a:pt x="233" y="0"/>
                  </a:lnTo>
                  <a:lnTo>
                    <a:pt x="242" y="7"/>
                  </a:lnTo>
                  <a:lnTo>
                    <a:pt x="300" y="1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6" name="Freeform 1163">
              <a:extLst>
                <a:ext uri="{FF2B5EF4-FFF2-40B4-BE49-F238E27FC236}">
                  <a16:creationId xmlns:a16="http://schemas.microsoft.com/office/drawing/2014/main" id="{DC0F2B97-5512-08A4-4B93-6906714A1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7217" y="5758935"/>
              <a:ext cx="87245" cy="130868"/>
            </a:xfrm>
            <a:custGeom>
              <a:avLst/>
              <a:gdLst>
                <a:gd name="T0" fmla="*/ 42843450 w 52"/>
                <a:gd name="T1" fmla="*/ 10080625 h 78"/>
                <a:gd name="T2" fmla="*/ 55443438 w 52"/>
                <a:gd name="T3" fmla="*/ 5040313 h 78"/>
                <a:gd name="T4" fmla="*/ 60483750 w 52"/>
                <a:gd name="T5" fmla="*/ 7559675 h 78"/>
                <a:gd name="T6" fmla="*/ 73083738 w 52"/>
                <a:gd name="T7" fmla="*/ 0 h 78"/>
                <a:gd name="T8" fmla="*/ 75604688 w 52"/>
                <a:gd name="T9" fmla="*/ 5040313 h 78"/>
                <a:gd name="T10" fmla="*/ 73083738 w 52"/>
                <a:gd name="T11" fmla="*/ 20161250 h 78"/>
                <a:gd name="T12" fmla="*/ 85685313 w 52"/>
                <a:gd name="T13" fmla="*/ 27720925 h 78"/>
                <a:gd name="T14" fmla="*/ 108367513 w 52"/>
                <a:gd name="T15" fmla="*/ 37801550 h 78"/>
                <a:gd name="T16" fmla="*/ 115927188 w 52"/>
                <a:gd name="T17" fmla="*/ 42843450 h 78"/>
                <a:gd name="T18" fmla="*/ 113407825 w 52"/>
                <a:gd name="T19" fmla="*/ 52922488 h 78"/>
                <a:gd name="T20" fmla="*/ 105846563 w 52"/>
                <a:gd name="T21" fmla="*/ 73083738 h 78"/>
                <a:gd name="T22" fmla="*/ 120967500 w 52"/>
                <a:gd name="T23" fmla="*/ 85685313 h 78"/>
                <a:gd name="T24" fmla="*/ 110886875 w 52"/>
                <a:gd name="T25" fmla="*/ 95765938 h 78"/>
                <a:gd name="T26" fmla="*/ 108367513 w 52"/>
                <a:gd name="T27" fmla="*/ 103325613 h 78"/>
                <a:gd name="T28" fmla="*/ 120967500 w 52"/>
                <a:gd name="T29" fmla="*/ 110886875 h 78"/>
                <a:gd name="T30" fmla="*/ 123488450 w 52"/>
                <a:gd name="T31" fmla="*/ 118446550 h 78"/>
                <a:gd name="T32" fmla="*/ 123488450 w 52"/>
                <a:gd name="T33" fmla="*/ 136088438 h 78"/>
                <a:gd name="T34" fmla="*/ 128528763 w 52"/>
                <a:gd name="T35" fmla="*/ 161290000 h 78"/>
                <a:gd name="T36" fmla="*/ 120967500 w 52"/>
                <a:gd name="T37" fmla="*/ 183972200 h 78"/>
                <a:gd name="T38" fmla="*/ 115927188 w 52"/>
                <a:gd name="T39" fmla="*/ 189012513 h 78"/>
                <a:gd name="T40" fmla="*/ 105846563 w 52"/>
                <a:gd name="T41" fmla="*/ 191531875 h 78"/>
                <a:gd name="T42" fmla="*/ 98286888 w 52"/>
                <a:gd name="T43" fmla="*/ 191531875 h 78"/>
                <a:gd name="T44" fmla="*/ 98286888 w 52"/>
                <a:gd name="T45" fmla="*/ 186491563 h 78"/>
                <a:gd name="T46" fmla="*/ 103327200 w 52"/>
                <a:gd name="T47" fmla="*/ 181451250 h 78"/>
                <a:gd name="T48" fmla="*/ 100806250 w 52"/>
                <a:gd name="T49" fmla="*/ 173891575 h 78"/>
                <a:gd name="T50" fmla="*/ 93246575 w 52"/>
                <a:gd name="T51" fmla="*/ 173891575 h 78"/>
                <a:gd name="T52" fmla="*/ 90725625 w 52"/>
                <a:gd name="T53" fmla="*/ 178931888 h 78"/>
                <a:gd name="T54" fmla="*/ 85685313 w 52"/>
                <a:gd name="T55" fmla="*/ 171370625 h 78"/>
                <a:gd name="T56" fmla="*/ 80645000 w 52"/>
                <a:gd name="T57" fmla="*/ 158769050 h 78"/>
                <a:gd name="T58" fmla="*/ 75604688 w 52"/>
                <a:gd name="T59" fmla="*/ 156249688 h 78"/>
                <a:gd name="T60" fmla="*/ 73083738 w 52"/>
                <a:gd name="T61" fmla="*/ 158769050 h 78"/>
                <a:gd name="T62" fmla="*/ 68043425 w 52"/>
                <a:gd name="T63" fmla="*/ 158769050 h 78"/>
                <a:gd name="T64" fmla="*/ 68043425 w 52"/>
                <a:gd name="T65" fmla="*/ 143648113 h 78"/>
                <a:gd name="T66" fmla="*/ 60483750 w 52"/>
                <a:gd name="T67" fmla="*/ 136088438 h 78"/>
                <a:gd name="T68" fmla="*/ 45362813 w 52"/>
                <a:gd name="T69" fmla="*/ 136088438 h 78"/>
                <a:gd name="T70" fmla="*/ 47883763 w 52"/>
                <a:gd name="T71" fmla="*/ 131048125 h 78"/>
                <a:gd name="T72" fmla="*/ 63004700 w 52"/>
                <a:gd name="T73" fmla="*/ 120967500 h 78"/>
                <a:gd name="T74" fmla="*/ 60483750 w 52"/>
                <a:gd name="T75" fmla="*/ 113406238 h 78"/>
                <a:gd name="T76" fmla="*/ 55443438 w 52"/>
                <a:gd name="T77" fmla="*/ 108365925 h 78"/>
                <a:gd name="T78" fmla="*/ 47883763 w 52"/>
                <a:gd name="T79" fmla="*/ 110886875 h 78"/>
                <a:gd name="T80" fmla="*/ 40322500 w 52"/>
                <a:gd name="T81" fmla="*/ 115927188 h 78"/>
                <a:gd name="T82" fmla="*/ 40322500 w 52"/>
                <a:gd name="T83" fmla="*/ 100806250 h 78"/>
                <a:gd name="T84" fmla="*/ 27722513 w 52"/>
                <a:gd name="T85" fmla="*/ 100806250 h 78"/>
                <a:gd name="T86" fmla="*/ 27722513 w 52"/>
                <a:gd name="T87" fmla="*/ 78124050 h 78"/>
                <a:gd name="T88" fmla="*/ 27722513 w 52"/>
                <a:gd name="T89" fmla="*/ 55443438 h 78"/>
                <a:gd name="T90" fmla="*/ 35282188 w 52"/>
                <a:gd name="T91" fmla="*/ 50403125 h 78"/>
                <a:gd name="T92" fmla="*/ 37801550 w 52"/>
                <a:gd name="T93" fmla="*/ 42843450 h 78"/>
                <a:gd name="T94" fmla="*/ 32762825 w 52"/>
                <a:gd name="T95" fmla="*/ 32761238 h 78"/>
                <a:gd name="T96" fmla="*/ 25201563 w 52"/>
                <a:gd name="T97" fmla="*/ 32761238 h 78"/>
                <a:gd name="T98" fmla="*/ 12601575 w 52"/>
                <a:gd name="T99" fmla="*/ 42843450 h 78"/>
                <a:gd name="T100" fmla="*/ 5040313 w 52"/>
                <a:gd name="T101" fmla="*/ 40322500 h 78"/>
                <a:gd name="T102" fmla="*/ 7561263 w 52"/>
                <a:gd name="T103" fmla="*/ 35282188 h 78"/>
                <a:gd name="T104" fmla="*/ 5040313 w 52"/>
                <a:gd name="T105" fmla="*/ 22682200 h 7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2"/>
                <a:gd name="T160" fmla="*/ 0 h 78"/>
                <a:gd name="T161" fmla="*/ 52 w 52"/>
                <a:gd name="T162" fmla="*/ 78 h 78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2" h="78">
                  <a:moveTo>
                    <a:pt x="16" y="4"/>
                  </a:moveTo>
                  <a:lnTo>
                    <a:pt x="17" y="4"/>
                  </a:lnTo>
                  <a:lnTo>
                    <a:pt x="17" y="3"/>
                  </a:lnTo>
                  <a:lnTo>
                    <a:pt x="22" y="2"/>
                  </a:lnTo>
                  <a:lnTo>
                    <a:pt x="23" y="3"/>
                  </a:lnTo>
                  <a:lnTo>
                    <a:pt x="24" y="3"/>
                  </a:lnTo>
                  <a:lnTo>
                    <a:pt x="28" y="1"/>
                  </a:lnTo>
                  <a:lnTo>
                    <a:pt x="29" y="0"/>
                  </a:lnTo>
                  <a:lnTo>
                    <a:pt x="30" y="2"/>
                  </a:lnTo>
                  <a:lnTo>
                    <a:pt x="29" y="5"/>
                  </a:lnTo>
                  <a:lnTo>
                    <a:pt x="29" y="8"/>
                  </a:lnTo>
                  <a:lnTo>
                    <a:pt x="30" y="9"/>
                  </a:lnTo>
                  <a:lnTo>
                    <a:pt x="34" y="11"/>
                  </a:lnTo>
                  <a:lnTo>
                    <a:pt x="37" y="13"/>
                  </a:lnTo>
                  <a:lnTo>
                    <a:pt x="43" y="15"/>
                  </a:lnTo>
                  <a:lnTo>
                    <a:pt x="46" y="16"/>
                  </a:lnTo>
                  <a:lnTo>
                    <a:pt x="46" y="17"/>
                  </a:lnTo>
                  <a:lnTo>
                    <a:pt x="46" y="19"/>
                  </a:lnTo>
                  <a:lnTo>
                    <a:pt x="45" y="21"/>
                  </a:lnTo>
                  <a:lnTo>
                    <a:pt x="43" y="24"/>
                  </a:lnTo>
                  <a:lnTo>
                    <a:pt x="42" y="29"/>
                  </a:lnTo>
                  <a:lnTo>
                    <a:pt x="43" y="31"/>
                  </a:lnTo>
                  <a:lnTo>
                    <a:pt x="48" y="34"/>
                  </a:lnTo>
                  <a:lnTo>
                    <a:pt x="47" y="35"/>
                  </a:lnTo>
                  <a:lnTo>
                    <a:pt x="44" y="38"/>
                  </a:lnTo>
                  <a:lnTo>
                    <a:pt x="43" y="38"/>
                  </a:lnTo>
                  <a:lnTo>
                    <a:pt x="43" y="41"/>
                  </a:lnTo>
                  <a:lnTo>
                    <a:pt x="43" y="43"/>
                  </a:lnTo>
                  <a:lnTo>
                    <a:pt x="48" y="44"/>
                  </a:lnTo>
                  <a:lnTo>
                    <a:pt x="49" y="45"/>
                  </a:lnTo>
                  <a:lnTo>
                    <a:pt x="49" y="47"/>
                  </a:lnTo>
                  <a:lnTo>
                    <a:pt x="49" y="53"/>
                  </a:lnTo>
                  <a:lnTo>
                    <a:pt x="49" y="54"/>
                  </a:lnTo>
                  <a:lnTo>
                    <a:pt x="49" y="58"/>
                  </a:lnTo>
                  <a:lnTo>
                    <a:pt x="51" y="64"/>
                  </a:lnTo>
                  <a:lnTo>
                    <a:pt x="51" y="65"/>
                  </a:lnTo>
                  <a:lnTo>
                    <a:pt x="48" y="73"/>
                  </a:lnTo>
                  <a:lnTo>
                    <a:pt x="48" y="77"/>
                  </a:lnTo>
                  <a:lnTo>
                    <a:pt x="46" y="75"/>
                  </a:lnTo>
                  <a:lnTo>
                    <a:pt x="43" y="75"/>
                  </a:lnTo>
                  <a:lnTo>
                    <a:pt x="42" y="76"/>
                  </a:lnTo>
                  <a:lnTo>
                    <a:pt x="40" y="76"/>
                  </a:lnTo>
                  <a:lnTo>
                    <a:pt x="39" y="76"/>
                  </a:lnTo>
                  <a:lnTo>
                    <a:pt x="39" y="75"/>
                  </a:lnTo>
                  <a:lnTo>
                    <a:pt x="39" y="74"/>
                  </a:lnTo>
                  <a:lnTo>
                    <a:pt x="41" y="73"/>
                  </a:lnTo>
                  <a:lnTo>
                    <a:pt x="41" y="72"/>
                  </a:lnTo>
                  <a:lnTo>
                    <a:pt x="41" y="71"/>
                  </a:lnTo>
                  <a:lnTo>
                    <a:pt x="40" y="69"/>
                  </a:lnTo>
                  <a:lnTo>
                    <a:pt x="39" y="68"/>
                  </a:lnTo>
                  <a:lnTo>
                    <a:pt x="37" y="69"/>
                  </a:lnTo>
                  <a:lnTo>
                    <a:pt x="36" y="71"/>
                  </a:lnTo>
                  <a:lnTo>
                    <a:pt x="34" y="68"/>
                  </a:lnTo>
                  <a:lnTo>
                    <a:pt x="33" y="66"/>
                  </a:lnTo>
                  <a:lnTo>
                    <a:pt x="32" y="63"/>
                  </a:lnTo>
                  <a:lnTo>
                    <a:pt x="31" y="62"/>
                  </a:lnTo>
                  <a:lnTo>
                    <a:pt x="30" y="62"/>
                  </a:lnTo>
                  <a:lnTo>
                    <a:pt x="29" y="62"/>
                  </a:lnTo>
                  <a:lnTo>
                    <a:pt x="29" y="63"/>
                  </a:lnTo>
                  <a:lnTo>
                    <a:pt x="27" y="63"/>
                  </a:lnTo>
                  <a:lnTo>
                    <a:pt x="26" y="62"/>
                  </a:lnTo>
                  <a:lnTo>
                    <a:pt x="27" y="57"/>
                  </a:lnTo>
                  <a:lnTo>
                    <a:pt x="26" y="55"/>
                  </a:lnTo>
                  <a:lnTo>
                    <a:pt x="24" y="54"/>
                  </a:lnTo>
                  <a:lnTo>
                    <a:pt x="19" y="54"/>
                  </a:lnTo>
                  <a:lnTo>
                    <a:pt x="18" y="54"/>
                  </a:lnTo>
                  <a:lnTo>
                    <a:pt x="18" y="53"/>
                  </a:lnTo>
                  <a:lnTo>
                    <a:pt x="19" y="52"/>
                  </a:lnTo>
                  <a:lnTo>
                    <a:pt x="24" y="49"/>
                  </a:lnTo>
                  <a:lnTo>
                    <a:pt x="25" y="48"/>
                  </a:lnTo>
                  <a:lnTo>
                    <a:pt x="25" y="46"/>
                  </a:lnTo>
                  <a:lnTo>
                    <a:pt x="24" y="45"/>
                  </a:lnTo>
                  <a:lnTo>
                    <a:pt x="23" y="44"/>
                  </a:lnTo>
                  <a:lnTo>
                    <a:pt x="22" y="43"/>
                  </a:lnTo>
                  <a:lnTo>
                    <a:pt x="20" y="44"/>
                  </a:lnTo>
                  <a:lnTo>
                    <a:pt x="19" y="44"/>
                  </a:lnTo>
                  <a:lnTo>
                    <a:pt x="16" y="47"/>
                  </a:lnTo>
                  <a:lnTo>
                    <a:pt x="16" y="46"/>
                  </a:lnTo>
                  <a:lnTo>
                    <a:pt x="17" y="43"/>
                  </a:lnTo>
                  <a:lnTo>
                    <a:pt x="16" y="40"/>
                  </a:lnTo>
                  <a:lnTo>
                    <a:pt x="14" y="39"/>
                  </a:lnTo>
                  <a:lnTo>
                    <a:pt x="11" y="40"/>
                  </a:lnTo>
                  <a:lnTo>
                    <a:pt x="9" y="39"/>
                  </a:lnTo>
                  <a:lnTo>
                    <a:pt x="11" y="31"/>
                  </a:lnTo>
                  <a:lnTo>
                    <a:pt x="10" y="25"/>
                  </a:lnTo>
                  <a:lnTo>
                    <a:pt x="11" y="22"/>
                  </a:lnTo>
                  <a:lnTo>
                    <a:pt x="13" y="21"/>
                  </a:lnTo>
                  <a:lnTo>
                    <a:pt x="14" y="20"/>
                  </a:lnTo>
                  <a:lnTo>
                    <a:pt x="15" y="19"/>
                  </a:lnTo>
                  <a:lnTo>
                    <a:pt x="15" y="17"/>
                  </a:lnTo>
                  <a:lnTo>
                    <a:pt x="15" y="15"/>
                  </a:lnTo>
                  <a:lnTo>
                    <a:pt x="13" y="13"/>
                  </a:lnTo>
                  <a:lnTo>
                    <a:pt x="11" y="12"/>
                  </a:lnTo>
                  <a:lnTo>
                    <a:pt x="10" y="13"/>
                  </a:lnTo>
                  <a:lnTo>
                    <a:pt x="8" y="13"/>
                  </a:lnTo>
                  <a:lnTo>
                    <a:pt x="5" y="17"/>
                  </a:lnTo>
                  <a:lnTo>
                    <a:pt x="3" y="18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3" y="14"/>
                  </a:lnTo>
                  <a:lnTo>
                    <a:pt x="3" y="11"/>
                  </a:lnTo>
                  <a:lnTo>
                    <a:pt x="2" y="9"/>
                  </a:lnTo>
                  <a:lnTo>
                    <a:pt x="0" y="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7" name="Freeform 1164">
              <a:extLst>
                <a:ext uri="{FF2B5EF4-FFF2-40B4-BE49-F238E27FC236}">
                  <a16:creationId xmlns:a16="http://schemas.microsoft.com/office/drawing/2014/main" id="{6EB5E181-ADE2-853C-B79E-56A3B08D90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6036" y="3220426"/>
              <a:ext cx="456361" cy="320460"/>
            </a:xfrm>
            <a:custGeom>
              <a:avLst/>
              <a:gdLst>
                <a:gd name="T0" fmla="*/ 0 w 272"/>
                <a:gd name="T1" fmla="*/ 456149827 h 191"/>
                <a:gd name="T2" fmla="*/ 12599988 w 272"/>
                <a:gd name="T3" fmla="*/ 98287050 h 191"/>
                <a:gd name="T4" fmla="*/ 110886875 w 272"/>
                <a:gd name="T5" fmla="*/ 63004804 h 191"/>
                <a:gd name="T6" fmla="*/ 120967500 w 272"/>
                <a:gd name="T7" fmla="*/ 68045125 h 191"/>
                <a:gd name="T8" fmla="*/ 128527175 w 272"/>
                <a:gd name="T9" fmla="*/ 75604812 h 191"/>
                <a:gd name="T10" fmla="*/ 141128750 w 272"/>
                <a:gd name="T11" fmla="*/ 70564491 h 191"/>
                <a:gd name="T12" fmla="*/ 156249688 w 272"/>
                <a:gd name="T13" fmla="*/ 60483850 h 191"/>
                <a:gd name="T14" fmla="*/ 163810950 w 272"/>
                <a:gd name="T15" fmla="*/ 22682237 h 191"/>
                <a:gd name="T16" fmla="*/ 196572188 w 272"/>
                <a:gd name="T17" fmla="*/ 45362887 h 191"/>
                <a:gd name="T18" fmla="*/ 221773750 w 272"/>
                <a:gd name="T19" fmla="*/ 10080642 h 191"/>
                <a:gd name="T20" fmla="*/ 229333425 w 272"/>
                <a:gd name="T21" fmla="*/ 17641917 h 191"/>
                <a:gd name="T22" fmla="*/ 226814063 w 272"/>
                <a:gd name="T23" fmla="*/ 37803200 h 191"/>
                <a:gd name="T24" fmla="*/ 299897800 w 272"/>
                <a:gd name="T25" fmla="*/ 37803200 h 191"/>
                <a:gd name="T26" fmla="*/ 315018738 w 272"/>
                <a:gd name="T27" fmla="*/ 65524171 h 191"/>
                <a:gd name="T28" fmla="*/ 345260613 w 272"/>
                <a:gd name="T29" fmla="*/ 70564491 h 191"/>
                <a:gd name="T30" fmla="*/ 352821875 w 272"/>
                <a:gd name="T31" fmla="*/ 63004804 h 191"/>
                <a:gd name="T32" fmla="*/ 365421863 w 272"/>
                <a:gd name="T33" fmla="*/ 30241925 h 191"/>
                <a:gd name="T34" fmla="*/ 388104063 w 272"/>
                <a:gd name="T35" fmla="*/ 22682237 h 191"/>
                <a:gd name="T36" fmla="*/ 383063750 w 272"/>
                <a:gd name="T37" fmla="*/ 0 h 191"/>
                <a:gd name="T38" fmla="*/ 438507188 w 272"/>
                <a:gd name="T39" fmla="*/ 35282246 h 191"/>
                <a:gd name="T40" fmla="*/ 511590925 w 272"/>
                <a:gd name="T41" fmla="*/ 7561275 h 191"/>
                <a:gd name="T42" fmla="*/ 521671550 w 272"/>
                <a:gd name="T43" fmla="*/ 12601596 h 191"/>
                <a:gd name="T44" fmla="*/ 521671550 w 272"/>
                <a:gd name="T45" fmla="*/ 47883841 h 191"/>
                <a:gd name="T46" fmla="*/ 624998750 w 272"/>
                <a:gd name="T47" fmla="*/ 57964483 h 191"/>
                <a:gd name="T48" fmla="*/ 652721263 w 272"/>
                <a:gd name="T49" fmla="*/ 93246729 h 191"/>
                <a:gd name="T50" fmla="*/ 682963138 w 272"/>
                <a:gd name="T51" fmla="*/ 143649937 h 191"/>
                <a:gd name="T52" fmla="*/ 660280938 w 272"/>
                <a:gd name="T53" fmla="*/ 158770899 h 191"/>
                <a:gd name="T54" fmla="*/ 672882513 w 272"/>
                <a:gd name="T55" fmla="*/ 297378928 h 191"/>
                <a:gd name="T56" fmla="*/ 637598738 w 272"/>
                <a:gd name="T57" fmla="*/ 335182128 h 191"/>
                <a:gd name="T58" fmla="*/ 569555313 w 272"/>
                <a:gd name="T59" fmla="*/ 355343411 h 191"/>
                <a:gd name="T60" fmla="*/ 554434375 w 272"/>
                <a:gd name="T61" fmla="*/ 408265986 h 191"/>
                <a:gd name="T62" fmla="*/ 564515000 w 272"/>
                <a:gd name="T63" fmla="*/ 425907902 h 191"/>
                <a:gd name="T64" fmla="*/ 564515000 w 272"/>
                <a:gd name="T65" fmla="*/ 458669194 h 191"/>
                <a:gd name="T66" fmla="*/ 582155300 w 272"/>
                <a:gd name="T67" fmla="*/ 478830477 h 191"/>
                <a:gd name="T68" fmla="*/ 287297813 w 272"/>
                <a:gd name="T69" fmla="*/ 466230469 h 191"/>
                <a:gd name="T70" fmla="*/ 0 w 272"/>
                <a:gd name="T71" fmla="*/ 456149827 h 1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72"/>
                <a:gd name="T109" fmla="*/ 0 h 191"/>
                <a:gd name="T110" fmla="*/ 272 w 272"/>
                <a:gd name="T111" fmla="*/ 191 h 19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72" h="191">
                  <a:moveTo>
                    <a:pt x="0" y="181"/>
                  </a:moveTo>
                  <a:lnTo>
                    <a:pt x="5" y="39"/>
                  </a:lnTo>
                  <a:lnTo>
                    <a:pt x="44" y="25"/>
                  </a:lnTo>
                  <a:lnTo>
                    <a:pt x="48" y="27"/>
                  </a:lnTo>
                  <a:lnTo>
                    <a:pt x="51" y="30"/>
                  </a:lnTo>
                  <a:lnTo>
                    <a:pt x="56" y="28"/>
                  </a:lnTo>
                  <a:lnTo>
                    <a:pt x="62" y="24"/>
                  </a:lnTo>
                  <a:lnTo>
                    <a:pt x="65" y="9"/>
                  </a:lnTo>
                  <a:lnTo>
                    <a:pt x="78" y="18"/>
                  </a:lnTo>
                  <a:lnTo>
                    <a:pt x="88" y="4"/>
                  </a:lnTo>
                  <a:lnTo>
                    <a:pt x="91" y="7"/>
                  </a:lnTo>
                  <a:lnTo>
                    <a:pt x="90" y="15"/>
                  </a:lnTo>
                  <a:lnTo>
                    <a:pt x="119" y="15"/>
                  </a:lnTo>
                  <a:lnTo>
                    <a:pt x="125" y="26"/>
                  </a:lnTo>
                  <a:lnTo>
                    <a:pt x="137" y="28"/>
                  </a:lnTo>
                  <a:lnTo>
                    <a:pt x="140" y="25"/>
                  </a:lnTo>
                  <a:lnTo>
                    <a:pt x="145" y="12"/>
                  </a:lnTo>
                  <a:lnTo>
                    <a:pt x="154" y="9"/>
                  </a:lnTo>
                  <a:lnTo>
                    <a:pt x="152" y="0"/>
                  </a:lnTo>
                  <a:lnTo>
                    <a:pt x="174" y="14"/>
                  </a:lnTo>
                  <a:lnTo>
                    <a:pt x="203" y="3"/>
                  </a:lnTo>
                  <a:lnTo>
                    <a:pt x="207" y="5"/>
                  </a:lnTo>
                  <a:lnTo>
                    <a:pt x="207" y="19"/>
                  </a:lnTo>
                  <a:lnTo>
                    <a:pt x="248" y="23"/>
                  </a:lnTo>
                  <a:lnTo>
                    <a:pt x="259" y="37"/>
                  </a:lnTo>
                  <a:lnTo>
                    <a:pt x="271" y="57"/>
                  </a:lnTo>
                  <a:lnTo>
                    <a:pt x="262" y="63"/>
                  </a:lnTo>
                  <a:lnTo>
                    <a:pt x="267" y="118"/>
                  </a:lnTo>
                  <a:lnTo>
                    <a:pt x="253" y="133"/>
                  </a:lnTo>
                  <a:lnTo>
                    <a:pt x="226" y="141"/>
                  </a:lnTo>
                  <a:lnTo>
                    <a:pt x="220" y="162"/>
                  </a:lnTo>
                  <a:lnTo>
                    <a:pt x="224" y="169"/>
                  </a:lnTo>
                  <a:lnTo>
                    <a:pt x="224" y="182"/>
                  </a:lnTo>
                  <a:lnTo>
                    <a:pt x="231" y="190"/>
                  </a:lnTo>
                  <a:lnTo>
                    <a:pt x="114" y="185"/>
                  </a:lnTo>
                  <a:lnTo>
                    <a:pt x="0" y="18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8" name="Freeform 1166">
              <a:extLst>
                <a:ext uri="{FF2B5EF4-FFF2-40B4-BE49-F238E27FC236}">
                  <a16:creationId xmlns:a16="http://schemas.microsoft.com/office/drawing/2014/main" id="{06C61EFA-16CA-0B19-93B5-92ED4DCEE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8285" y="3371428"/>
              <a:ext cx="493273" cy="625819"/>
            </a:xfrm>
            <a:custGeom>
              <a:avLst/>
              <a:gdLst>
                <a:gd name="T0" fmla="*/ 168851263 w 294"/>
                <a:gd name="T1" fmla="*/ 836692582 h 373"/>
                <a:gd name="T2" fmla="*/ 115927188 w 294"/>
                <a:gd name="T3" fmla="*/ 645160545 h 373"/>
                <a:gd name="T4" fmla="*/ 0 w 294"/>
                <a:gd name="T5" fmla="*/ 569555793 h 373"/>
                <a:gd name="T6" fmla="*/ 80645000 w 294"/>
                <a:gd name="T7" fmla="*/ 277217422 h 373"/>
                <a:gd name="T8" fmla="*/ 168851263 w 294"/>
                <a:gd name="T9" fmla="*/ 75604751 h 373"/>
                <a:gd name="T10" fmla="*/ 181451250 w 294"/>
                <a:gd name="T11" fmla="*/ 0 h 373"/>
                <a:gd name="T12" fmla="*/ 211693125 w 294"/>
                <a:gd name="T13" fmla="*/ 0 h 373"/>
                <a:gd name="T14" fmla="*/ 221773750 w 294"/>
                <a:gd name="T15" fmla="*/ 10080634 h 373"/>
                <a:gd name="T16" fmla="*/ 234373738 w 294"/>
                <a:gd name="T17" fmla="*/ 27722536 h 373"/>
                <a:gd name="T18" fmla="*/ 264615613 w 294"/>
                <a:gd name="T19" fmla="*/ 27722536 h 373"/>
                <a:gd name="T20" fmla="*/ 292338125 w 294"/>
                <a:gd name="T21" fmla="*/ 80645068 h 373"/>
                <a:gd name="T22" fmla="*/ 425905613 w 294"/>
                <a:gd name="T23" fmla="*/ 105846652 h 373"/>
                <a:gd name="T24" fmla="*/ 435986238 w 294"/>
                <a:gd name="T25" fmla="*/ 118448238 h 373"/>
                <a:gd name="T26" fmla="*/ 443547500 w 294"/>
                <a:gd name="T27" fmla="*/ 161290136 h 373"/>
                <a:gd name="T28" fmla="*/ 425905613 w 294"/>
                <a:gd name="T29" fmla="*/ 176411086 h 373"/>
                <a:gd name="T30" fmla="*/ 448587813 w 294"/>
                <a:gd name="T31" fmla="*/ 224294889 h 373"/>
                <a:gd name="T32" fmla="*/ 529232813 w 294"/>
                <a:gd name="T33" fmla="*/ 221773937 h 373"/>
                <a:gd name="T34" fmla="*/ 584676250 w 294"/>
                <a:gd name="T35" fmla="*/ 252015838 h 373"/>
                <a:gd name="T36" fmla="*/ 609877813 w 294"/>
                <a:gd name="T37" fmla="*/ 284778690 h 373"/>
                <a:gd name="T38" fmla="*/ 627518113 w 294"/>
                <a:gd name="T39" fmla="*/ 284778690 h 373"/>
                <a:gd name="T40" fmla="*/ 630039063 w 294"/>
                <a:gd name="T41" fmla="*/ 294859324 h 373"/>
                <a:gd name="T42" fmla="*/ 682963138 w 294"/>
                <a:gd name="T43" fmla="*/ 383064073 h 373"/>
                <a:gd name="T44" fmla="*/ 738406575 w 294"/>
                <a:gd name="T45" fmla="*/ 473789775 h 373"/>
                <a:gd name="T46" fmla="*/ 735885625 w 294"/>
                <a:gd name="T47" fmla="*/ 534273576 h 373"/>
                <a:gd name="T48" fmla="*/ 733366263 w 294"/>
                <a:gd name="T49" fmla="*/ 539313893 h 373"/>
                <a:gd name="T50" fmla="*/ 730845313 w 294"/>
                <a:gd name="T51" fmla="*/ 546875162 h 373"/>
                <a:gd name="T52" fmla="*/ 728325950 w 294"/>
                <a:gd name="T53" fmla="*/ 549394526 h 373"/>
                <a:gd name="T54" fmla="*/ 730845313 w 294"/>
                <a:gd name="T55" fmla="*/ 645160545 h 373"/>
                <a:gd name="T56" fmla="*/ 667842200 w 294"/>
                <a:gd name="T57" fmla="*/ 619958961 h 373"/>
                <a:gd name="T58" fmla="*/ 637598738 w 294"/>
                <a:gd name="T59" fmla="*/ 635079911 h 373"/>
                <a:gd name="T60" fmla="*/ 630039063 w 294"/>
                <a:gd name="T61" fmla="*/ 662802447 h 373"/>
                <a:gd name="T62" fmla="*/ 617437488 w 294"/>
                <a:gd name="T63" fmla="*/ 675402445 h 373"/>
                <a:gd name="T64" fmla="*/ 584676250 w 294"/>
                <a:gd name="T65" fmla="*/ 670362129 h 373"/>
                <a:gd name="T66" fmla="*/ 577114988 w 294"/>
                <a:gd name="T67" fmla="*/ 688004031 h 373"/>
                <a:gd name="T68" fmla="*/ 544353750 w 294"/>
                <a:gd name="T69" fmla="*/ 685483079 h 373"/>
                <a:gd name="T70" fmla="*/ 481349050 w 294"/>
                <a:gd name="T71" fmla="*/ 766128147 h 373"/>
                <a:gd name="T72" fmla="*/ 262096250 w 294"/>
                <a:gd name="T73" fmla="*/ 937498917 h 37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94"/>
                <a:gd name="T112" fmla="*/ 0 h 373"/>
                <a:gd name="T113" fmla="*/ 294 w 294"/>
                <a:gd name="T114" fmla="*/ 373 h 37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94" h="373">
                  <a:moveTo>
                    <a:pt x="67" y="332"/>
                  </a:moveTo>
                  <a:lnTo>
                    <a:pt x="46" y="256"/>
                  </a:lnTo>
                  <a:lnTo>
                    <a:pt x="0" y="226"/>
                  </a:lnTo>
                  <a:lnTo>
                    <a:pt x="32" y="110"/>
                  </a:lnTo>
                  <a:lnTo>
                    <a:pt x="67" y="30"/>
                  </a:lnTo>
                  <a:lnTo>
                    <a:pt x="72" y="0"/>
                  </a:lnTo>
                  <a:lnTo>
                    <a:pt x="84" y="0"/>
                  </a:lnTo>
                  <a:lnTo>
                    <a:pt x="88" y="4"/>
                  </a:lnTo>
                  <a:lnTo>
                    <a:pt x="93" y="11"/>
                  </a:lnTo>
                  <a:lnTo>
                    <a:pt x="105" y="11"/>
                  </a:lnTo>
                  <a:lnTo>
                    <a:pt x="116" y="32"/>
                  </a:lnTo>
                  <a:lnTo>
                    <a:pt x="169" y="42"/>
                  </a:lnTo>
                  <a:lnTo>
                    <a:pt x="173" y="47"/>
                  </a:lnTo>
                  <a:lnTo>
                    <a:pt x="176" y="64"/>
                  </a:lnTo>
                  <a:lnTo>
                    <a:pt x="169" y="70"/>
                  </a:lnTo>
                  <a:lnTo>
                    <a:pt x="178" y="89"/>
                  </a:lnTo>
                  <a:lnTo>
                    <a:pt x="210" y="88"/>
                  </a:lnTo>
                  <a:lnTo>
                    <a:pt x="232" y="100"/>
                  </a:lnTo>
                  <a:lnTo>
                    <a:pt x="242" y="113"/>
                  </a:lnTo>
                  <a:lnTo>
                    <a:pt x="249" y="113"/>
                  </a:lnTo>
                  <a:lnTo>
                    <a:pt x="250" y="117"/>
                  </a:lnTo>
                  <a:lnTo>
                    <a:pt x="271" y="152"/>
                  </a:lnTo>
                  <a:lnTo>
                    <a:pt x="293" y="188"/>
                  </a:lnTo>
                  <a:lnTo>
                    <a:pt x="292" y="212"/>
                  </a:lnTo>
                  <a:lnTo>
                    <a:pt x="291" y="214"/>
                  </a:lnTo>
                  <a:lnTo>
                    <a:pt x="290" y="217"/>
                  </a:lnTo>
                  <a:lnTo>
                    <a:pt x="289" y="218"/>
                  </a:lnTo>
                  <a:lnTo>
                    <a:pt x="290" y="256"/>
                  </a:lnTo>
                  <a:lnTo>
                    <a:pt x="265" y="246"/>
                  </a:lnTo>
                  <a:lnTo>
                    <a:pt x="253" y="252"/>
                  </a:lnTo>
                  <a:lnTo>
                    <a:pt x="250" y="263"/>
                  </a:lnTo>
                  <a:lnTo>
                    <a:pt x="245" y="268"/>
                  </a:lnTo>
                  <a:lnTo>
                    <a:pt x="232" y="266"/>
                  </a:lnTo>
                  <a:lnTo>
                    <a:pt x="229" y="273"/>
                  </a:lnTo>
                  <a:lnTo>
                    <a:pt x="216" y="272"/>
                  </a:lnTo>
                  <a:lnTo>
                    <a:pt x="191" y="304"/>
                  </a:lnTo>
                  <a:lnTo>
                    <a:pt x="104" y="37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9" name="Freeform 1167">
              <a:extLst>
                <a:ext uri="{FF2B5EF4-FFF2-40B4-BE49-F238E27FC236}">
                  <a16:creationId xmlns:a16="http://schemas.microsoft.com/office/drawing/2014/main" id="{FC6CC6A5-11A6-CE84-6F05-0CAEAC65A3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6" y="5091171"/>
              <a:ext cx="760043" cy="640919"/>
            </a:xfrm>
            <a:custGeom>
              <a:avLst/>
              <a:gdLst>
                <a:gd name="T0" fmla="*/ 642641084 w 453"/>
                <a:gd name="T1" fmla="*/ 40322500 h 382"/>
                <a:gd name="T2" fmla="*/ 718245824 w 453"/>
                <a:gd name="T3" fmla="*/ 136088438 h 382"/>
                <a:gd name="T4" fmla="*/ 740926453 w 453"/>
                <a:gd name="T5" fmla="*/ 168851263 h 382"/>
                <a:gd name="T6" fmla="*/ 798890880 w 453"/>
                <a:gd name="T7" fmla="*/ 231854375 h 382"/>
                <a:gd name="T8" fmla="*/ 821571509 w 453"/>
                <a:gd name="T9" fmla="*/ 302418750 h 382"/>
                <a:gd name="T10" fmla="*/ 866934353 w 453"/>
                <a:gd name="T11" fmla="*/ 337700938 h 382"/>
                <a:gd name="T12" fmla="*/ 919858465 w 453"/>
                <a:gd name="T13" fmla="*/ 420866888 h 382"/>
                <a:gd name="T14" fmla="*/ 919858465 w 453"/>
                <a:gd name="T15" fmla="*/ 471270013 h 382"/>
                <a:gd name="T16" fmla="*/ 934979413 w 453"/>
                <a:gd name="T17" fmla="*/ 493950625 h 382"/>
                <a:gd name="T18" fmla="*/ 1000503521 w 453"/>
                <a:gd name="T19" fmla="*/ 539313438 h 382"/>
                <a:gd name="T20" fmla="*/ 1013103517 w 453"/>
                <a:gd name="T21" fmla="*/ 569555313 h 382"/>
                <a:gd name="T22" fmla="*/ 1013103517 w 453"/>
                <a:gd name="T23" fmla="*/ 589716563 h 382"/>
                <a:gd name="T24" fmla="*/ 987901937 w 453"/>
                <a:gd name="T25" fmla="*/ 619958438 h 382"/>
                <a:gd name="T26" fmla="*/ 987901937 w 453"/>
                <a:gd name="T27" fmla="*/ 627518113 h 382"/>
                <a:gd name="T28" fmla="*/ 990422889 w 453"/>
                <a:gd name="T29" fmla="*/ 635079375 h 382"/>
                <a:gd name="T30" fmla="*/ 997982569 w 453"/>
                <a:gd name="T31" fmla="*/ 655240625 h 382"/>
                <a:gd name="T32" fmla="*/ 1010584153 w 453"/>
                <a:gd name="T33" fmla="*/ 657761575 h 382"/>
                <a:gd name="T34" fmla="*/ 1013103517 w 453"/>
                <a:gd name="T35" fmla="*/ 660280938 h 382"/>
                <a:gd name="T36" fmla="*/ 1018143833 w 453"/>
                <a:gd name="T37" fmla="*/ 682963138 h 382"/>
                <a:gd name="T38" fmla="*/ 1020664785 w 453"/>
                <a:gd name="T39" fmla="*/ 688003450 h 382"/>
                <a:gd name="T40" fmla="*/ 1030745417 w 453"/>
                <a:gd name="T41" fmla="*/ 695563125 h 382"/>
                <a:gd name="T42" fmla="*/ 1033264781 w 453"/>
                <a:gd name="T43" fmla="*/ 695563125 h 382"/>
                <a:gd name="T44" fmla="*/ 1045866365 w 453"/>
                <a:gd name="T45" fmla="*/ 710684063 h 382"/>
                <a:gd name="T46" fmla="*/ 1060987313 w 453"/>
                <a:gd name="T47" fmla="*/ 713205013 h 382"/>
                <a:gd name="T48" fmla="*/ 1093748573 w 453"/>
                <a:gd name="T49" fmla="*/ 728325950 h 382"/>
                <a:gd name="T50" fmla="*/ 1093748573 w 453"/>
                <a:gd name="T51" fmla="*/ 738406575 h 382"/>
                <a:gd name="T52" fmla="*/ 1098788889 w 453"/>
                <a:gd name="T53" fmla="*/ 743446888 h 382"/>
                <a:gd name="T54" fmla="*/ 1139111417 w 453"/>
                <a:gd name="T55" fmla="*/ 763608138 h 382"/>
                <a:gd name="T56" fmla="*/ 1030745417 w 453"/>
                <a:gd name="T57" fmla="*/ 882054688 h 382"/>
                <a:gd name="T58" fmla="*/ 1030745417 w 453"/>
                <a:gd name="T59" fmla="*/ 884575638 h 382"/>
                <a:gd name="T60" fmla="*/ 1028224465 w 453"/>
                <a:gd name="T61" fmla="*/ 884575638 h 382"/>
                <a:gd name="T62" fmla="*/ 1018143833 w 453"/>
                <a:gd name="T63" fmla="*/ 894656263 h 382"/>
                <a:gd name="T64" fmla="*/ 720765189 w 453"/>
                <a:gd name="T65" fmla="*/ 945059388 h 382"/>
                <a:gd name="T66" fmla="*/ 446068760 w 453"/>
                <a:gd name="T67" fmla="*/ 798890325 h 382"/>
                <a:gd name="T68" fmla="*/ 372983384 w 453"/>
                <a:gd name="T69" fmla="*/ 766127500 h 382"/>
                <a:gd name="T70" fmla="*/ 55443476 w 453"/>
                <a:gd name="T71" fmla="*/ 745966250 h 382"/>
                <a:gd name="T72" fmla="*/ 100806320 w 453"/>
                <a:gd name="T73" fmla="*/ 695563125 h 382"/>
                <a:gd name="T74" fmla="*/ 75604740 w 453"/>
                <a:gd name="T75" fmla="*/ 577114988 h 382"/>
                <a:gd name="T76" fmla="*/ 110886952 w 453"/>
                <a:gd name="T77" fmla="*/ 526711863 h 382"/>
                <a:gd name="T78" fmla="*/ 113407904 w 453"/>
                <a:gd name="T79" fmla="*/ 509071563 h 382"/>
                <a:gd name="T80" fmla="*/ 113407904 w 453"/>
                <a:gd name="T81" fmla="*/ 466229700 h 382"/>
                <a:gd name="T82" fmla="*/ 138609484 w 453"/>
                <a:gd name="T83" fmla="*/ 405745950 h 382"/>
                <a:gd name="T84" fmla="*/ 153730432 w 453"/>
                <a:gd name="T85" fmla="*/ 342741250 h 382"/>
                <a:gd name="T86" fmla="*/ 0 w 453"/>
                <a:gd name="T87" fmla="*/ 50403125 h 382"/>
                <a:gd name="T88" fmla="*/ 597278240 w 453"/>
                <a:gd name="T89" fmla="*/ 20161250 h 38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53"/>
                <a:gd name="T136" fmla="*/ 0 h 382"/>
                <a:gd name="T137" fmla="*/ 453 w 453"/>
                <a:gd name="T138" fmla="*/ 382 h 38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53" h="382">
                  <a:moveTo>
                    <a:pt x="250" y="0"/>
                  </a:moveTo>
                  <a:lnTo>
                    <a:pt x="255" y="16"/>
                  </a:lnTo>
                  <a:lnTo>
                    <a:pt x="278" y="34"/>
                  </a:lnTo>
                  <a:lnTo>
                    <a:pt x="285" y="54"/>
                  </a:lnTo>
                  <a:lnTo>
                    <a:pt x="291" y="57"/>
                  </a:lnTo>
                  <a:lnTo>
                    <a:pt x="294" y="67"/>
                  </a:lnTo>
                  <a:lnTo>
                    <a:pt x="316" y="83"/>
                  </a:lnTo>
                  <a:lnTo>
                    <a:pt x="317" y="92"/>
                  </a:lnTo>
                  <a:lnTo>
                    <a:pt x="314" y="96"/>
                  </a:lnTo>
                  <a:lnTo>
                    <a:pt x="326" y="120"/>
                  </a:lnTo>
                  <a:lnTo>
                    <a:pt x="343" y="128"/>
                  </a:lnTo>
                  <a:lnTo>
                    <a:pt x="344" y="134"/>
                  </a:lnTo>
                  <a:lnTo>
                    <a:pt x="358" y="147"/>
                  </a:lnTo>
                  <a:lnTo>
                    <a:pt x="365" y="167"/>
                  </a:lnTo>
                  <a:lnTo>
                    <a:pt x="361" y="174"/>
                  </a:lnTo>
                  <a:lnTo>
                    <a:pt x="365" y="187"/>
                  </a:lnTo>
                  <a:lnTo>
                    <a:pt x="371" y="190"/>
                  </a:lnTo>
                  <a:lnTo>
                    <a:pt x="371" y="196"/>
                  </a:lnTo>
                  <a:lnTo>
                    <a:pt x="395" y="211"/>
                  </a:lnTo>
                  <a:lnTo>
                    <a:pt x="397" y="214"/>
                  </a:lnTo>
                  <a:lnTo>
                    <a:pt x="396" y="221"/>
                  </a:lnTo>
                  <a:lnTo>
                    <a:pt x="402" y="226"/>
                  </a:lnTo>
                  <a:lnTo>
                    <a:pt x="404" y="230"/>
                  </a:lnTo>
                  <a:lnTo>
                    <a:pt x="402" y="234"/>
                  </a:lnTo>
                  <a:lnTo>
                    <a:pt x="399" y="241"/>
                  </a:lnTo>
                  <a:lnTo>
                    <a:pt x="392" y="246"/>
                  </a:lnTo>
                  <a:lnTo>
                    <a:pt x="392" y="247"/>
                  </a:lnTo>
                  <a:lnTo>
                    <a:pt x="392" y="249"/>
                  </a:lnTo>
                  <a:lnTo>
                    <a:pt x="392" y="251"/>
                  </a:lnTo>
                  <a:lnTo>
                    <a:pt x="393" y="252"/>
                  </a:lnTo>
                  <a:lnTo>
                    <a:pt x="396" y="259"/>
                  </a:lnTo>
                  <a:lnTo>
                    <a:pt x="396" y="260"/>
                  </a:lnTo>
                  <a:lnTo>
                    <a:pt x="396" y="261"/>
                  </a:lnTo>
                  <a:lnTo>
                    <a:pt x="401" y="261"/>
                  </a:lnTo>
                  <a:lnTo>
                    <a:pt x="402" y="261"/>
                  </a:lnTo>
                  <a:lnTo>
                    <a:pt x="402" y="262"/>
                  </a:lnTo>
                  <a:lnTo>
                    <a:pt x="402" y="270"/>
                  </a:lnTo>
                  <a:lnTo>
                    <a:pt x="404" y="271"/>
                  </a:lnTo>
                  <a:lnTo>
                    <a:pt x="404" y="273"/>
                  </a:lnTo>
                  <a:lnTo>
                    <a:pt x="405" y="273"/>
                  </a:lnTo>
                  <a:lnTo>
                    <a:pt x="405" y="274"/>
                  </a:lnTo>
                  <a:lnTo>
                    <a:pt x="409" y="276"/>
                  </a:lnTo>
                  <a:lnTo>
                    <a:pt x="409" y="277"/>
                  </a:lnTo>
                  <a:lnTo>
                    <a:pt x="410" y="276"/>
                  </a:lnTo>
                  <a:lnTo>
                    <a:pt x="414" y="281"/>
                  </a:lnTo>
                  <a:lnTo>
                    <a:pt x="415" y="282"/>
                  </a:lnTo>
                  <a:lnTo>
                    <a:pt x="416" y="282"/>
                  </a:lnTo>
                  <a:lnTo>
                    <a:pt x="421" y="283"/>
                  </a:lnTo>
                  <a:lnTo>
                    <a:pt x="422" y="283"/>
                  </a:lnTo>
                  <a:lnTo>
                    <a:pt x="434" y="289"/>
                  </a:lnTo>
                  <a:lnTo>
                    <a:pt x="433" y="291"/>
                  </a:lnTo>
                  <a:lnTo>
                    <a:pt x="434" y="293"/>
                  </a:lnTo>
                  <a:lnTo>
                    <a:pt x="435" y="294"/>
                  </a:lnTo>
                  <a:lnTo>
                    <a:pt x="436" y="295"/>
                  </a:lnTo>
                  <a:lnTo>
                    <a:pt x="437" y="295"/>
                  </a:lnTo>
                  <a:lnTo>
                    <a:pt x="452" y="303"/>
                  </a:lnTo>
                  <a:lnTo>
                    <a:pt x="408" y="350"/>
                  </a:lnTo>
                  <a:lnTo>
                    <a:pt x="409" y="350"/>
                  </a:lnTo>
                  <a:lnTo>
                    <a:pt x="409" y="351"/>
                  </a:lnTo>
                  <a:lnTo>
                    <a:pt x="408" y="352"/>
                  </a:lnTo>
                  <a:lnTo>
                    <a:pt x="408" y="351"/>
                  </a:lnTo>
                  <a:lnTo>
                    <a:pt x="407" y="350"/>
                  </a:lnTo>
                  <a:lnTo>
                    <a:pt x="404" y="355"/>
                  </a:lnTo>
                  <a:lnTo>
                    <a:pt x="354" y="381"/>
                  </a:lnTo>
                  <a:lnTo>
                    <a:pt x="286" y="375"/>
                  </a:lnTo>
                  <a:lnTo>
                    <a:pt x="192" y="333"/>
                  </a:lnTo>
                  <a:lnTo>
                    <a:pt x="177" y="317"/>
                  </a:lnTo>
                  <a:lnTo>
                    <a:pt x="159" y="313"/>
                  </a:lnTo>
                  <a:lnTo>
                    <a:pt x="148" y="304"/>
                  </a:lnTo>
                  <a:lnTo>
                    <a:pt x="51" y="312"/>
                  </a:lnTo>
                  <a:lnTo>
                    <a:pt x="22" y="296"/>
                  </a:lnTo>
                  <a:lnTo>
                    <a:pt x="37" y="280"/>
                  </a:lnTo>
                  <a:lnTo>
                    <a:pt x="40" y="276"/>
                  </a:lnTo>
                  <a:lnTo>
                    <a:pt x="35" y="268"/>
                  </a:lnTo>
                  <a:lnTo>
                    <a:pt x="30" y="229"/>
                  </a:lnTo>
                  <a:lnTo>
                    <a:pt x="37" y="223"/>
                  </a:lnTo>
                  <a:lnTo>
                    <a:pt x="44" y="209"/>
                  </a:lnTo>
                  <a:lnTo>
                    <a:pt x="41" y="206"/>
                  </a:lnTo>
                  <a:lnTo>
                    <a:pt x="45" y="202"/>
                  </a:lnTo>
                  <a:lnTo>
                    <a:pt x="44" y="191"/>
                  </a:lnTo>
                  <a:lnTo>
                    <a:pt x="45" y="185"/>
                  </a:lnTo>
                  <a:lnTo>
                    <a:pt x="47" y="179"/>
                  </a:lnTo>
                  <a:lnTo>
                    <a:pt x="55" y="161"/>
                  </a:lnTo>
                  <a:lnTo>
                    <a:pt x="52" y="157"/>
                  </a:lnTo>
                  <a:lnTo>
                    <a:pt x="61" y="136"/>
                  </a:lnTo>
                  <a:lnTo>
                    <a:pt x="31" y="98"/>
                  </a:lnTo>
                  <a:lnTo>
                    <a:pt x="0" y="20"/>
                  </a:lnTo>
                  <a:lnTo>
                    <a:pt x="63" y="8"/>
                  </a:lnTo>
                  <a:lnTo>
                    <a:pt x="237" y="8"/>
                  </a:lnTo>
                  <a:lnTo>
                    <a:pt x="250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0" name="Freeform 1168">
              <a:extLst>
                <a:ext uri="{FF2B5EF4-FFF2-40B4-BE49-F238E27FC236}">
                  <a16:creationId xmlns:a16="http://schemas.microsoft.com/office/drawing/2014/main" id="{5B33D90A-0656-1EB9-9017-A02C1E0BBA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1331" y="5725379"/>
              <a:ext cx="738231" cy="666085"/>
            </a:xfrm>
            <a:custGeom>
              <a:avLst/>
              <a:gdLst>
                <a:gd name="T0" fmla="*/ 32762825 w 440"/>
                <a:gd name="T1" fmla="*/ 786288126 h 397"/>
                <a:gd name="T2" fmla="*/ 30241875 w 440"/>
                <a:gd name="T3" fmla="*/ 705643190 h 397"/>
                <a:gd name="T4" fmla="*/ 105846563 w 440"/>
                <a:gd name="T5" fmla="*/ 665320722 h 397"/>
                <a:gd name="T6" fmla="*/ 158769050 w 440"/>
                <a:gd name="T7" fmla="*/ 534272701 h 397"/>
                <a:gd name="T8" fmla="*/ 153728738 w 440"/>
                <a:gd name="T9" fmla="*/ 488909925 h 397"/>
                <a:gd name="T10" fmla="*/ 158769050 w 440"/>
                <a:gd name="T11" fmla="*/ 468748691 h 397"/>
                <a:gd name="T12" fmla="*/ 163810950 w 440"/>
                <a:gd name="T13" fmla="*/ 446066509 h 397"/>
                <a:gd name="T14" fmla="*/ 420866888 w 440"/>
                <a:gd name="T15" fmla="*/ 332660361 h 397"/>
                <a:gd name="T16" fmla="*/ 768648450 w 440"/>
                <a:gd name="T17" fmla="*/ 2519361 h 397"/>
                <a:gd name="T18" fmla="*/ 841732188 w 440"/>
                <a:gd name="T19" fmla="*/ 25201543 h 397"/>
                <a:gd name="T20" fmla="*/ 871974063 w 440"/>
                <a:gd name="T21" fmla="*/ 55443394 h 397"/>
                <a:gd name="T22" fmla="*/ 851812813 w 440"/>
                <a:gd name="T23" fmla="*/ 65524011 h 397"/>
                <a:gd name="T24" fmla="*/ 877014375 w 440"/>
                <a:gd name="T25" fmla="*/ 55443394 h 397"/>
                <a:gd name="T26" fmla="*/ 945059388 w 440"/>
                <a:gd name="T27" fmla="*/ 70564319 h 397"/>
                <a:gd name="T28" fmla="*/ 967740000 w 440"/>
                <a:gd name="T29" fmla="*/ 95765862 h 397"/>
                <a:gd name="T30" fmla="*/ 975301263 w 440"/>
                <a:gd name="T31" fmla="*/ 146168947 h 397"/>
                <a:gd name="T32" fmla="*/ 1005543138 w 440"/>
                <a:gd name="T33" fmla="*/ 163809233 h 397"/>
                <a:gd name="T34" fmla="*/ 1020664075 w 440"/>
                <a:gd name="T35" fmla="*/ 196572032 h 397"/>
                <a:gd name="T36" fmla="*/ 1008062500 w 440"/>
                <a:gd name="T37" fmla="*/ 199091392 h 397"/>
                <a:gd name="T38" fmla="*/ 1013102813 w 440"/>
                <a:gd name="T39" fmla="*/ 236894500 h 397"/>
                <a:gd name="T40" fmla="*/ 987901250 w 440"/>
                <a:gd name="T41" fmla="*/ 239413860 h 397"/>
                <a:gd name="T42" fmla="*/ 1023183438 w 440"/>
                <a:gd name="T43" fmla="*/ 259575094 h 397"/>
                <a:gd name="T44" fmla="*/ 1058465625 w 440"/>
                <a:gd name="T45" fmla="*/ 362902212 h 397"/>
                <a:gd name="T46" fmla="*/ 1078626875 w 440"/>
                <a:gd name="T47" fmla="*/ 453627765 h 397"/>
                <a:gd name="T48" fmla="*/ 1101309075 w 440"/>
                <a:gd name="T49" fmla="*/ 582154838 h 397"/>
                <a:gd name="T50" fmla="*/ 1098788125 w 440"/>
                <a:gd name="T51" fmla="*/ 672880391 h 397"/>
                <a:gd name="T52" fmla="*/ 1083667188 w 440"/>
                <a:gd name="T53" fmla="*/ 723283476 h 397"/>
                <a:gd name="T54" fmla="*/ 1066026888 w 440"/>
                <a:gd name="T55" fmla="*/ 771167201 h 397"/>
                <a:gd name="T56" fmla="*/ 1033264063 w 440"/>
                <a:gd name="T57" fmla="*/ 771167201 h 397"/>
                <a:gd name="T58" fmla="*/ 1048385000 w 440"/>
                <a:gd name="T59" fmla="*/ 771167201 h 397"/>
                <a:gd name="T60" fmla="*/ 1018143125 w 440"/>
                <a:gd name="T61" fmla="*/ 793847795 h 397"/>
                <a:gd name="T62" fmla="*/ 1048385000 w 440"/>
                <a:gd name="T63" fmla="*/ 803928412 h 397"/>
                <a:gd name="T64" fmla="*/ 1028223750 w 440"/>
                <a:gd name="T65" fmla="*/ 856852445 h 397"/>
                <a:gd name="T66" fmla="*/ 977820625 w 440"/>
                <a:gd name="T67" fmla="*/ 887094296 h 397"/>
                <a:gd name="T68" fmla="*/ 937498125 w 440"/>
                <a:gd name="T69" fmla="*/ 869452423 h 397"/>
                <a:gd name="T70" fmla="*/ 932457813 w 440"/>
                <a:gd name="T71" fmla="*/ 879533040 h 397"/>
                <a:gd name="T72" fmla="*/ 929938450 w 440"/>
                <a:gd name="T73" fmla="*/ 854331497 h 397"/>
                <a:gd name="T74" fmla="*/ 882054688 w 440"/>
                <a:gd name="T75" fmla="*/ 877013679 h 397"/>
                <a:gd name="T76" fmla="*/ 733366263 w 440"/>
                <a:gd name="T77" fmla="*/ 866933062 h 397"/>
                <a:gd name="T78" fmla="*/ 690522813 w 440"/>
                <a:gd name="T79" fmla="*/ 869452423 h 397"/>
                <a:gd name="T80" fmla="*/ 682963138 w 440"/>
                <a:gd name="T81" fmla="*/ 844250880 h 397"/>
                <a:gd name="T82" fmla="*/ 667842200 w 440"/>
                <a:gd name="T83" fmla="*/ 831650903 h 397"/>
                <a:gd name="T84" fmla="*/ 657761575 w 440"/>
                <a:gd name="T85" fmla="*/ 811489669 h 397"/>
                <a:gd name="T86" fmla="*/ 657761575 w 440"/>
                <a:gd name="T87" fmla="*/ 826610594 h 397"/>
                <a:gd name="T88" fmla="*/ 667842200 w 440"/>
                <a:gd name="T89" fmla="*/ 866933062 h 397"/>
                <a:gd name="T90" fmla="*/ 594756875 w 440"/>
                <a:gd name="T91" fmla="*/ 894653965 h 397"/>
                <a:gd name="T92" fmla="*/ 488910313 w 440"/>
                <a:gd name="T93" fmla="*/ 899694274 h 397"/>
                <a:gd name="T94" fmla="*/ 448587813 w 440"/>
                <a:gd name="T95" fmla="*/ 904734582 h 397"/>
                <a:gd name="T96" fmla="*/ 453628125 w 440"/>
                <a:gd name="T97" fmla="*/ 879533040 h 397"/>
                <a:gd name="T98" fmla="*/ 468749063 w 440"/>
                <a:gd name="T99" fmla="*/ 871973371 h 397"/>
                <a:gd name="T100" fmla="*/ 448587813 w 440"/>
                <a:gd name="T101" fmla="*/ 846771828 h 397"/>
                <a:gd name="T102" fmla="*/ 446068450 w 440"/>
                <a:gd name="T103" fmla="*/ 824089646 h 397"/>
                <a:gd name="T104" fmla="*/ 441028138 w 440"/>
                <a:gd name="T105" fmla="*/ 859371806 h 397"/>
                <a:gd name="T106" fmla="*/ 438507188 w 440"/>
                <a:gd name="T107" fmla="*/ 877013679 h 397"/>
                <a:gd name="T108" fmla="*/ 425907200 w 440"/>
                <a:gd name="T109" fmla="*/ 904734582 h 397"/>
                <a:gd name="T110" fmla="*/ 405745950 w 440"/>
                <a:gd name="T111" fmla="*/ 907255530 h 397"/>
                <a:gd name="T112" fmla="*/ 365423450 w 440"/>
                <a:gd name="T113" fmla="*/ 917336147 h 397"/>
                <a:gd name="T114" fmla="*/ 342741250 w 440"/>
                <a:gd name="T115" fmla="*/ 929936125 h 397"/>
                <a:gd name="T116" fmla="*/ 289817175 w 440"/>
                <a:gd name="T117" fmla="*/ 947577998 h 397"/>
                <a:gd name="T118" fmla="*/ 241935000 w 440"/>
                <a:gd name="T119" fmla="*/ 960177976 h 397"/>
                <a:gd name="T120" fmla="*/ 161290000 w 440"/>
                <a:gd name="T121" fmla="*/ 987900466 h 39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40"/>
                <a:gd name="T184" fmla="*/ 0 h 397"/>
                <a:gd name="T185" fmla="*/ 440 w 440"/>
                <a:gd name="T186" fmla="*/ 397 h 39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40" h="397">
                  <a:moveTo>
                    <a:pt x="48" y="386"/>
                  </a:moveTo>
                  <a:lnTo>
                    <a:pt x="21" y="360"/>
                  </a:lnTo>
                  <a:lnTo>
                    <a:pt x="0" y="337"/>
                  </a:lnTo>
                  <a:lnTo>
                    <a:pt x="5" y="327"/>
                  </a:lnTo>
                  <a:lnTo>
                    <a:pt x="1" y="321"/>
                  </a:lnTo>
                  <a:lnTo>
                    <a:pt x="12" y="313"/>
                  </a:lnTo>
                  <a:lnTo>
                    <a:pt x="15" y="315"/>
                  </a:lnTo>
                  <a:lnTo>
                    <a:pt x="16" y="315"/>
                  </a:lnTo>
                  <a:lnTo>
                    <a:pt x="15" y="312"/>
                  </a:lnTo>
                  <a:lnTo>
                    <a:pt x="14" y="312"/>
                  </a:lnTo>
                  <a:lnTo>
                    <a:pt x="14" y="313"/>
                  </a:lnTo>
                  <a:lnTo>
                    <a:pt x="13" y="312"/>
                  </a:lnTo>
                  <a:lnTo>
                    <a:pt x="13" y="311"/>
                  </a:lnTo>
                  <a:lnTo>
                    <a:pt x="14" y="309"/>
                  </a:lnTo>
                  <a:lnTo>
                    <a:pt x="13" y="306"/>
                  </a:lnTo>
                  <a:lnTo>
                    <a:pt x="12" y="300"/>
                  </a:lnTo>
                  <a:lnTo>
                    <a:pt x="11" y="298"/>
                  </a:lnTo>
                  <a:lnTo>
                    <a:pt x="10" y="296"/>
                  </a:lnTo>
                  <a:lnTo>
                    <a:pt x="8" y="294"/>
                  </a:lnTo>
                  <a:lnTo>
                    <a:pt x="6" y="291"/>
                  </a:lnTo>
                  <a:lnTo>
                    <a:pt x="6" y="288"/>
                  </a:lnTo>
                  <a:lnTo>
                    <a:pt x="6" y="285"/>
                  </a:lnTo>
                  <a:lnTo>
                    <a:pt x="11" y="282"/>
                  </a:lnTo>
                  <a:lnTo>
                    <a:pt x="12" y="280"/>
                  </a:lnTo>
                  <a:lnTo>
                    <a:pt x="14" y="280"/>
                  </a:lnTo>
                  <a:lnTo>
                    <a:pt x="14" y="278"/>
                  </a:lnTo>
                  <a:lnTo>
                    <a:pt x="16" y="279"/>
                  </a:lnTo>
                  <a:lnTo>
                    <a:pt x="17" y="279"/>
                  </a:lnTo>
                  <a:lnTo>
                    <a:pt x="19" y="278"/>
                  </a:lnTo>
                  <a:lnTo>
                    <a:pt x="19" y="277"/>
                  </a:lnTo>
                  <a:lnTo>
                    <a:pt x="19" y="276"/>
                  </a:lnTo>
                  <a:lnTo>
                    <a:pt x="19" y="275"/>
                  </a:lnTo>
                  <a:lnTo>
                    <a:pt x="27" y="274"/>
                  </a:lnTo>
                  <a:lnTo>
                    <a:pt x="29" y="270"/>
                  </a:lnTo>
                  <a:lnTo>
                    <a:pt x="35" y="272"/>
                  </a:lnTo>
                  <a:lnTo>
                    <a:pt x="40" y="264"/>
                  </a:lnTo>
                  <a:lnTo>
                    <a:pt x="42" y="264"/>
                  </a:lnTo>
                  <a:lnTo>
                    <a:pt x="40" y="258"/>
                  </a:lnTo>
                  <a:lnTo>
                    <a:pt x="46" y="249"/>
                  </a:lnTo>
                  <a:lnTo>
                    <a:pt x="53" y="250"/>
                  </a:lnTo>
                  <a:lnTo>
                    <a:pt x="54" y="249"/>
                  </a:lnTo>
                  <a:lnTo>
                    <a:pt x="54" y="247"/>
                  </a:lnTo>
                  <a:lnTo>
                    <a:pt x="57" y="240"/>
                  </a:lnTo>
                  <a:lnTo>
                    <a:pt x="55" y="240"/>
                  </a:lnTo>
                  <a:lnTo>
                    <a:pt x="57" y="233"/>
                  </a:lnTo>
                  <a:lnTo>
                    <a:pt x="53" y="233"/>
                  </a:lnTo>
                  <a:lnTo>
                    <a:pt x="55" y="228"/>
                  </a:lnTo>
                  <a:lnTo>
                    <a:pt x="55" y="219"/>
                  </a:lnTo>
                  <a:lnTo>
                    <a:pt x="61" y="218"/>
                  </a:lnTo>
                  <a:lnTo>
                    <a:pt x="63" y="212"/>
                  </a:lnTo>
                  <a:lnTo>
                    <a:pt x="58" y="209"/>
                  </a:lnTo>
                  <a:lnTo>
                    <a:pt x="59" y="207"/>
                  </a:lnTo>
                  <a:lnTo>
                    <a:pt x="60" y="206"/>
                  </a:lnTo>
                  <a:lnTo>
                    <a:pt x="60" y="203"/>
                  </a:lnTo>
                  <a:lnTo>
                    <a:pt x="59" y="203"/>
                  </a:lnTo>
                  <a:lnTo>
                    <a:pt x="58" y="204"/>
                  </a:lnTo>
                  <a:lnTo>
                    <a:pt x="57" y="204"/>
                  </a:lnTo>
                  <a:lnTo>
                    <a:pt x="58" y="203"/>
                  </a:lnTo>
                  <a:lnTo>
                    <a:pt x="57" y="201"/>
                  </a:lnTo>
                  <a:lnTo>
                    <a:pt x="59" y="197"/>
                  </a:lnTo>
                  <a:lnTo>
                    <a:pt x="61" y="194"/>
                  </a:lnTo>
                  <a:lnTo>
                    <a:pt x="63" y="194"/>
                  </a:lnTo>
                  <a:lnTo>
                    <a:pt x="64" y="194"/>
                  </a:lnTo>
                  <a:lnTo>
                    <a:pt x="64" y="195"/>
                  </a:lnTo>
                  <a:lnTo>
                    <a:pt x="65" y="195"/>
                  </a:lnTo>
                  <a:lnTo>
                    <a:pt x="66" y="196"/>
                  </a:lnTo>
                  <a:lnTo>
                    <a:pt x="67" y="195"/>
                  </a:lnTo>
                  <a:lnTo>
                    <a:pt x="66" y="194"/>
                  </a:lnTo>
                  <a:lnTo>
                    <a:pt x="66" y="192"/>
                  </a:lnTo>
                  <a:lnTo>
                    <a:pt x="65" y="191"/>
                  </a:lnTo>
                  <a:lnTo>
                    <a:pt x="64" y="189"/>
                  </a:lnTo>
                  <a:lnTo>
                    <a:pt x="62" y="187"/>
                  </a:lnTo>
                  <a:lnTo>
                    <a:pt x="63" y="186"/>
                  </a:lnTo>
                  <a:lnTo>
                    <a:pt x="62" y="185"/>
                  </a:lnTo>
                  <a:lnTo>
                    <a:pt x="63" y="185"/>
                  </a:lnTo>
                  <a:lnTo>
                    <a:pt x="61" y="185"/>
                  </a:lnTo>
                  <a:lnTo>
                    <a:pt x="61" y="184"/>
                  </a:lnTo>
                  <a:lnTo>
                    <a:pt x="63" y="183"/>
                  </a:lnTo>
                  <a:lnTo>
                    <a:pt x="63" y="182"/>
                  </a:lnTo>
                  <a:lnTo>
                    <a:pt x="63" y="180"/>
                  </a:lnTo>
                  <a:lnTo>
                    <a:pt x="63" y="179"/>
                  </a:lnTo>
                  <a:lnTo>
                    <a:pt x="63" y="177"/>
                  </a:lnTo>
                  <a:lnTo>
                    <a:pt x="64" y="177"/>
                  </a:lnTo>
                  <a:lnTo>
                    <a:pt x="65" y="177"/>
                  </a:lnTo>
                  <a:lnTo>
                    <a:pt x="66" y="177"/>
                  </a:lnTo>
                  <a:lnTo>
                    <a:pt x="67" y="178"/>
                  </a:lnTo>
                  <a:lnTo>
                    <a:pt x="69" y="176"/>
                  </a:lnTo>
                  <a:lnTo>
                    <a:pt x="69" y="173"/>
                  </a:lnTo>
                  <a:lnTo>
                    <a:pt x="71" y="173"/>
                  </a:lnTo>
                  <a:lnTo>
                    <a:pt x="71" y="172"/>
                  </a:lnTo>
                  <a:lnTo>
                    <a:pt x="93" y="161"/>
                  </a:lnTo>
                  <a:lnTo>
                    <a:pt x="125" y="177"/>
                  </a:lnTo>
                  <a:lnTo>
                    <a:pt x="138" y="182"/>
                  </a:lnTo>
                  <a:lnTo>
                    <a:pt x="157" y="154"/>
                  </a:lnTo>
                  <a:lnTo>
                    <a:pt x="172" y="143"/>
                  </a:lnTo>
                  <a:lnTo>
                    <a:pt x="169" y="134"/>
                  </a:lnTo>
                  <a:lnTo>
                    <a:pt x="167" y="132"/>
                  </a:lnTo>
                  <a:lnTo>
                    <a:pt x="168" y="131"/>
                  </a:lnTo>
                  <a:lnTo>
                    <a:pt x="186" y="128"/>
                  </a:lnTo>
                  <a:lnTo>
                    <a:pt x="241" y="120"/>
                  </a:lnTo>
                  <a:lnTo>
                    <a:pt x="253" y="95"/>
                  </a:lnTo>
                  <a:lnTo>
                    <a:pt x="253" y="94"/>
                  </a:lnTo>
                  <a:lnTo>
                    <a:pt x="256" y="91"/>
                  </a:lnTo>
                  <a:lnTo>
                    <a:pt x="258" y="88"/>
                  </a:lnTo>
                  <a:lnTo>
                    <a:pt x="296" y="10"/>
                  </a:lnTo>
                  <a:lnTo>
                    <a:pt x="298" y="10"/>
                  </a:lnTo>
                  <a:lnTo>
                    <a:pt x="299" y="8"/>
                  </a:lnTo>
                  <a:lnTo>
                    <a:pt x="301" y="4"/>
                  </a:lnTo>
                  <a:lnTo>
                    <a:pt x="303" y="2"/>
                  </a:lnTo>
                  <a:lnTo>
                    <a:pt x="305" y="1"/>
                  </a:lnTo>
                  <a:lnTo>
                    <a:pt x="306" y="2"/>
                  </a:lnTo>
                  <a:lnTo>
                    <a:pt x="308" y="3"/>
                  </a:lnTo>
                  <a:lnTo>
                    <a:pt x="318" y="1"/>
                  </a:lnTo>
                  <a:lnTo>
                    <a:pt x="321" y="0"/>
                  </a:lnTo>
                  <a:lnTo>
                    <a:pt x="322" y="1"/>
                  </a:lnTo>
                  <a:lnTo>
                    <a:pt x="322" y="3"/>
                  </a:lnTo>
                  <a:lnTo>
                    <a:pt x="323" y="3"/>
                  </a:lnTo>
                  <a:lnTo>
                    <a:pt x="326" y="6"/>
                  </a:lnTo>
                  <a:lnTo>
                    <a:pt x="331" y="8"/>
                  </a:lnTo>
                  <a:lnTo>
                    <a:pt x="332" y="10"/>
                  </a:lnTo>
                  <a:lnTo>
                    <a:pt x="334" y="10"/>
                  </a:lnTo>
                  <a:lnTo>
                    <a:pt x="337" y="9"/>
                  </a:lnTo>
                  <a:lnTo>
                    <a:pt x="339" y="10"/>
                  </a:lnTo>
                  <a:lnTo>
                    <a:pt x="339" y="11"/>
                  </a:lnTo>
                  <a:lnTo>
                    <a:pt x="339" y="12"/>
                  </a:lnTo>
                  <a:lnTo>
                    <a:pt x="343" y="13"/>
                  </a:lnTo>
                  <a:lnTo>
                    <a:pt x="348" y="13"/>
                  </a:lnTo>
                  <a:lnTo>
                    <a:pt x="350" y="14"/>
                  </a:lnTo>
                  <a:lnTo>
                    <a:pt x="351" y="17"/>
                  </a:lnTo>
                  <a:lnTo>
                    <a:pt x="350" y="19"/>
                  </a:lnTo>
                  <a:lnTo>
                    <a:pt x="349" y="21"/>
                  </a:lnTo>
                  <a:lnTo>
                    <a:pt x="348" y="22"/>
                  </a:lnTo>
                  <a:lnTo>
                    <a:pt x="347" y="22"/>
                  </a:lnTo>
                  <a:lnTo>
                    <a:pt x="346" y="22"/>
                  </a:lnTo>
                  <a:lnTo>
                    <a:pt x="346" y="23"/>
                  </a:lnTo>
                  <a:lnTo>
                    <a:pt x="344" y="22"/>
                  </a:lnTo>
                  <a:lnTo>
                    <a:pt x="343" y="24"/>
                  </a:lnTo>
                  <a:lnTo>
                    <a:pt x="342" y="25"/>
                  </a:lnTo>
                  <a:lnTo>
                    <a:pt x="341" y="25"/>
                  </a:lnTo>
                  <a:lnTo>
                    <a:pt x="340" y="24"/>
                  </a:lnTo>
                  <a:lnTo>
                    <a:pt x="340" y="25"/>
                  </a:lnTo>
                  <a:lnTo>
                    <a:pt x="338" y="25"/>
                  </a:lnTo>
                  <a:lnTo>
                    <a:pt x="337" y="25"/>
                  </a:lnTo>
                  <a:lnTo>
                    <a:pt x="336" y="26"/>
                  </a:lnTo>
                  <a:lnTo>
                    <a:pt x="336" y="27"/>
                  </a:lnTo>
                  <a:lnTo>
                    <a:pt x="337" y="27"/>
                  </a:lnTo>
                  <a:lnTo>
                    <a:pt x="338" y="26"/>
                  </a:lnTo>
                  <a:lnTo>
                    <a:pt x="338" y="25"/>
                  </a:lnTo>
                  <a:lnTo>
                    <a:pt x="340" y="25"/>
                  </a:lnTo>
                  <a:lnTo>
                    <a:pt x="340" y="24"/>
                  </a:lnTo>
                  <a:lnTo>
                    <a:pt x="341" y="25"/>
                  </a:lnTo>
                  <a:lnTo>
                    <a:pt x="343" y="25"/>
                  </a:lnTo>
                  <a:lnTo>
                    <a:pt x="343" y="24"/>
                  </a:lnTo>
                  <a:lnTo>
                    <a:pt x="344" y="23"/>
                  </a:lnTo>
                  <a:lnTo>
                    <a:pt x="344" y="22"/>
                  </a:lnTo>
                  <a:lnTo>
                    <a:pt x="346" y="23"/>
                  </a:lnTo>
                  <a:lnTo>
                    <a:pt x="347" y="22"/>
                  </a:lnTo>
                  <a:lnTo>
                    <a:pt x="348" y="22"/>
                  </a:lnTo>
                  <a:lnTo>
                    <a:pt x="349" y="23"/>
                  </a:lnTo>
                  <a:lnTo>
                    <a:pt x="350" y="23"/>
                  </a:lnTo>
                  <a:lnTo>
                    <a:pt x="352" y="23"/>
                  </a:lnTo>
                  <a:lnTo>
                    <a:pt x="356" y="22"/>
                  </a:lnTo>
                  <a:lnTo>
                    <a:pt x="364" y="25"/>
                  </a:lnTo>
                  <a:lnTo>
                    <a:pt x="367" y="24"/>
                  </a:lnTo>
                  <a:lnTo>
                    <a:pt x="367" y="25"/>
                  </a:lnTo>
                  <a:lnTo>
                    <a:pt x="367" y="28"/>
                  </a:lnTo>
                  <a:lnTo>
                    <a:pt x="370" y="29"/>
                  </a:lnTo>
                  <a:lnTo>
                    <a:pt x="372" y="28"/>
                  </a:lnTo>
                  <a:lnTo>
                    <a:pt x="373" y="28"/>
                  </a:lnTo>
                  <a:lnTo>
                    <a:pt x="375" y="28"/>
                  </a:lnTo>
                  <a:lnTo>
                    <a:pt x="376" y="29"/>
                  </a:lnTo>
                  <a:lnTo>
                    <a:pt x="377" y="28"/>
                  </a:lnTo>
                  <a:lnTo>
                    <a:pt x="378" y="28"/>
                  </a:lnTo>
                  <a:lnTo>
                    <a:pt x="380" y="29"/>
                  </a:lnTo>
                  <a:lnTo>
                    <a:pt x="381" y="30"/>
                  </a:lnTo>
                  <a:lnTo>
                    <a:pt x="380" y="32"/>
                  </a:lnTo>
                  <a:lnTo>
                    <a:pt x="380" y="36"/>
                  </a:lnTo>
                  <a:lnTo>
                    <a:pt x="380" y="38"/>
                  </a:lnTo>
                  <a:lnTo>
                    <a:pt x="378" y="38"/>
                  </a:lnTo>
                  <a:lnTo>
                    <a:pt x="380" y="38"/>
                  </a:lnTo>
                  <a:lnTo>
                    <a:pt x="382" y="38"/>
                  </a:lnTo>
                  <a:lnTo>
                    <a:pt x="383" y="39"/>
                  </a:lnTo>
                  <a:lnTo>
                    <a:pt x="384" y="38"/>
                  </a:lnTo>
                  <a:lnTo>
                    <a:pt x="388" y="35"/>
                  </a:lnTo>
                  <a:lnTo>
                    <a:pt x="390" y="34"/>
                  </a:lnTo>
                  <a:lnTo>
                    <a:pt x="392" y="34"/>
                  </a:lnTo>
                  <a:lnTo>
                    <a:pt x="393" y="35"/>
                  </a:lnTo>
                  <a:lnTo>
                    <a:pt x="393" y="38"/>
                  </a:lnTo>
                  <a:lnTo>
                    <a:pt x="393" y="39"/>
                  </a:lnTo>
                  <a:lnTo>
                    <a:pt x="390" y="40"/>
                  </a:lnTo>
                  <a:lnTo>
                    <a:pt x="389" y="42"/>
                  </a:lnTo>
                  <a:lnTo>
                    <a:pt x="389" y="43"/>
                  </a:lnTo>
                  <a:lnTo>
                    <a:pt x="388" y="44"/>
                  </a:lnTo>
                  <a:lnTo>
                    <a:pt x="389" y="50"/>
                  </a:lnTo>
                  <a:lnTo>
                    <a:pt x="387" y="55"/>
                  </a:lnTo>
                  <a:lnTo>
                    <a:pt x="387" y="58"/>
                  </a:lnTo>
                  <a:lnTo>
                    <a:pt x="387" y="59"/>
                  </a:lnTo>
                  <a:lnTo>
                    <a:pt x="389" y="61"/>
                  </a:lnTo>
                  <a:lnTo>
                    <a:pt x="390" y="61"/>
                  </a:lnTo>
                  <a:lnTo>
                    <a:pt x="393" y="61"/>
                  </a:lnTo>
                  <a:lnTo>
                    <a:pt x="394" y="61"/>
                  </a:lnTo>
                  <a:lnTo>
                    <a:pt x="394" y="62"/>
                  </a:lnTo>
                  <a:lnTo>
                    <a:pt x="395" y="64"/>
                  </a:lnTo>
                  <a:lnTo>
                    <a:pt x="394" y="67"/>
                  </a:lnTo>
                  <a:lnTo>
                    <a:pt x="395" y="68"/>
                  </a:lnTo>
                  <a:lnTo>
                    <a:pt x="396" y="67"/>
                  </a:lnTo>
                  <a:lnTo>
                    <a:pt x="398" y="65"/>
                  </a:lnTo>
                  <a:lnTo>
                    <a:pt x="399" y="65"/>
                  </a:lnTo>
                  <a:lnTo>
                    <a:pt x="401" y="65"/>
                  </a:lnTo>
                  <a:lnTo>
                    <a:pt x="402" y="66"/>
                  </a:lnTo>
                  <a:lnTo>
                    <a:pt x="403" y="67"/>
                  </a:lnTo>
                  <a:lnTo>
                    <a:pt x="402" y="68"/>
                  </a:lnTo>
                  <a:lnTo>
                    <a:pt x="398" y="71"/>
                  </a:lnTo>
                  <a:lnTo>
                    <a:pt x="396" y="71"/>
                  </a:lnTo>
                  <a:lnTo>
                    <a:pt x="396" y="73"/>
                  </a:lnTo>
                  <a:lnTo>
                    <a:pt x="396" y="74"/>
                  </a:lnTo>
                  <a:lnTo>
                    <a:pt x="397" y="75"/>
                  </a:lnTo>
                  <a:lnTo>
                    <a:pt x="402" y="75"/>
                  </a:lnTo>
                  <a:lnTo>
                    <a:pt x="404" y="76"/>
                  </a:lnTo>
                  <a:lnTo>
                    <a:pt x="405" y="77"/>
                  </a:lnTo>
                  <a:lnTo>
                    <a:pt x="405" y="78"/>
                  </a:lnTo>
                  <a:lnTo>
                    <a:pt x="404" y="80"/>
                  </a:lnTo>
                  <a:lnTo>
                    <a:pt x="404" y="82"/>
                  </a:lnTo>
                  <a:lnTo>
                    <a:pt x="399" y="76"/>
                  </a:lnTo>
                  <a:lnTo>
                    <a:pt x="399" y="77"/>
                  </a:lnTo>
                  <a:lnTo>
                    <a:pt x="399" y="78"/>
                  </a:lnTo>
                  <a:lnTo>
                    <a:pt x="398" y="78"/>
                  </a:lnTo>
                  <a:lnTo>
                    <a:pt x="398" y="77"/>
                  </a:lnTo>
                  <a:lnTo>
                    <a:pt x="397" y="78"/>
                  </a:lnTo>
                  <a:lnTo>
                    <a:pt x="396" y="77"/>
                  </a:lnTo>
                  <a:lnTo>
                    <a:pt x="397" y="78"/>
                  </a:lnTo>
                  <a:lnTo>
                    <a:pt x="398" y="78"/>
                  </a:lnTo>
                  <a:lnTo>
                    <a:pt x="400" y="79"/>
                  </a:lnTo>
                  <a:lnTo>
                    <a:pt x="400" y="78"/>
                  </a:lnTo>
                  <a:lnTo>
                    <a:pt x="399" y="77"/>
                  </a:lnTo>
                  <a:lnTo>
                    <a:pt x="399" y="76"/>
                  </a:lnTo>
                  <a:lnTo>
                    <a:pt x="404" y="82"/>
                  </a:lnTo>
                  <a:lnTo>
                    <a:pt x="407" y="84"/>
                  </a:lnTo>
                  <a:lnTo>
                    <a:pt x="407" y="85"/>
                  </a:lnTo>
                  <a:lnTo>
                    <a:pt x="407" y="86"/>
                  </a:lnTo>
                  <a:lnTo>
                    <a:pt x="404" y="92"/>
                  </a:lnTo>
                  <a:lnTo>
                    <a:pt x="404" y="94"/>
                  </a:lnTo>
                  <a:lnTo>
                    <a:pt x="404" y="95"/>
                  </a:lnTo>
                  <a:lnTo>
                    <a:pt x="402" y="94"/>
                  </a:lnTo>
                  <a:lnTo>
                    <a:pt x="402" y="95"/>
                  </a:lnTo>
                  <a:lnTo>
                    <a:pt x="399" y="95"/>
                  </a:lnTo>
                  <a:lnTo>
                    <a:pt x="398" y="94"/>
                  </a:lnTo>
                  <a:lnTo>
                    <a:pt x="397" y="93"/>
                  </a:lnTo>
                  <a:lnTo>
                    <a:pt x="396" y="93"/>
                  </a:lnTo>
                  <a:lnTo>
                    <a:pt x="395" y="93"/>
                  </a:lnTo>
                  <a:lnTo>
                    <a:pt x="394" y="94"/>
                  </a:lnTo>
                  <a:lnTo>
                    <a:pt x="393" y="93"/>
                  </a:lnTo>
                  <a:lnTo>
                    <a:pt x="392" y="95"/>
                  </a:lnTo>
                  <a:lnTo>
                    <a:pt x="390" y="95"/>
                  </a:lnTo>
                  <a:lnTo>
                    <a:pt x="392" y="95"/>
                  </a:lnTo>
                  <a:lnTo>
                    <a:pt x="393" y="94"/>
                  </a:lnTo>
                  <a:lnTo>
                    <a:pt x="394" y="94"/>
                  </a:lnTo>
                  <a:lnTo>
                    <a:pt x="395" y="93"/>
                  </a:lnTo>
                  <a:lnTo>
                    <a:pt x="395" y="94"/>
                  </a:lnTo>
                  <a:lnTo>
                    <a:pt x="396" y="93"/>
                  </a:lnTo>
                  <a:lnTo>
                    <a:pt x="399" y="95"/>
                  </a:lnTo>
                  <a:lnTo>
                    <a:pt x="402" y="95"/>
                  </a:lnTo>
                  <a:lnTo>
                    <a:pt x="402" y="94"/>
                  </a:lnTo>
                  <a:lnTo>
                    <a:pt x="405" y="95"/>
                  </a:lnTo>
                  <a:lnTo>
                    <a:pt x="405" y="98"/>
                  </a:lnTo>
                  <a:lnTo>
                    <a:pt x="405" y="101"/>
                  </a:lnTo>
                  <a:lnTo>
                    <a:pt x="405" y="102"/>
                  </a:lnTo>
                  <a:lnTo>
                    <a:pt x="406" y="103"/>
                  </a:lnTo>
                  <a:lnTo>
                    <a:pt x="407" y="104"/>
                  </a:lnTo>
                  <a:lnTo>
                    <a:pt x="409" y="108"/>
                  </a:lnTo>
                  <a:lnTo>
                    <a:pt x="411" y="112"/>
                  </a:lnTo>
                  <a:lnTo>
                    <a:pt x="413" y="118"/>
                  </a:lnTo>
                  <a:lnTo>
                    <a:pt x="414" y="122"/>
                  </a:lnTo>
                  <a:lnTo>
                    <a:pt x="416" y="126"/>
                  </a:lnTo>
                  <a:lnTo>
                    <a:pt x="415" y="131"/>
                  </a:lnTo>
                  <a:lnTo>
                    <a:pt x="415" y="132"/>
                  </a:lnTo>
                  <a:lnTo>
                    <a:pt x="417" y="137"/>
                  </a:lnTo>
                  <a:lnTo>
                    <a:pt x="418" y="141"/>
                  </a:lnTo>
                  <a:lnTo>
                    <a:pt x="419" y="142"/>
                  </a:lnTo>
                  <a:lnTo>
                    <a:pt x="421" y="143"/>
                  </a:lnTo>
                  <a:lnTo>
                    <a:pt x="420" y="144"/>
                  </a:lnTo>
                  <a:lnTo>
                    <a:pt x="418" y="149"/>
                  </a:lnTo>
                  <a:lnTo>
                    <a:pt x="418" y="152"/>
                  </a:lnTo>
                  <a:lnTo>
                    <a:pt x="420" y="160"/>
                  </a:lnTo>
                  <a:lnTo>
                    <a:pt x="421" y="159"/>
                  </a:lnTo>
                  <a:lnTo>
                    <a:pt x="421" y="162"/>
                  </a:lnTo>
                  <a:lnTo>
                    <a:pt x="422" y="164"/>
                  </a:lnTo>
                  <a:lnTo>
                    <a:pt x="421" y="165"/>
                  </a:lnTo>
                  <a:lnTo>
                    <a:pt x="423" y="167"/>
                  </a:lnTo>
                  <a:lnTo>
                    <a:pt x="425" y="171"/>
                  </a:lnTo>
                  <a:lnTo>
                    <a:pt x="425" y="172"/>
                  </a:lnTo>
                  <a:lnTo>
                    <a:pt x="427" y="177"/>
                  </a:lnTo>
                  <a:lnTo>
                    <a:pt x="428" y="180"/>
                  </a:lnTo>
                  <a:lnTo>
                    <a:pt x="428" y="185"/>
                  </a:lnTo>
                  <a:lnTo>
                    <a:pt x="430" y="188"/>
                  </a:lnTo>
                  <a:lnTo>
                    <a:pt x="431" y="195"/>
                  </a:lnTo>
                  <a:lnTo>
                    <a:pt x="434" y="198"/>
                  </a:lnTo>
                  <a:lnTo>
                    <a:pt x="434" y="199"/>
                  </a:lnTo>
                  <a:lnTo>
                    <a:pt x="433" y="200"/>
                  </a:lnTo>
                  <a:lnTo>
                    <a:pt x="433" y="204"/>
                  </a:lnTo>
                  <a:lnTo>
                    <a:pt x="434" y="207"/>
                  </a:lnTo>
                  <a:lnTo>
                    <a:pt x="434" y="212"/>
                  </a:lnTo>
                  <a:lnTo>
                    <a:pt x="438" y="225"/>
                  </a:lnTo>
                  <a:lnTo>
                    <a:pt x="437" y="231"/>
                  </a:lnTo>
                  <a:lnTo>
                    <a:pt x="438" y="232"/>
                  </a:lnTo>
                  <a:lnTo>
                    <a:pt x="438" y="234"/>
                  </a:lnTo>
                  <a:lnTo>
                    <a:pt x="439" y="240"/>
                  </a:lnTo>
                  <a:lnTo>
                    <a:pt x="438" y="242"/>
                  </a:lnTo>
                  <a:lnTo>
                    <a:pt x="436" y="248"/>
                  </a:lnTo>
                  <a:lnTo>
                    <a:pt x="436" y="251"/>
                  </a:lnTo>
                  <a:lnTo>
                    <a:pt x="437" y="252"/>
                  </a:lnTo>
                  <a:lnTo>
                    <a:pt x="437" y="253"/>
                  </a:lnTo>
                  <a:lnTo>
                    <a:pt x="437" y="258"/>
                  </a:lnTo>
                  <a:lnTo>
                    <a:pt x="437" y="263"/>
                  </a:lnTo>
                  <a:lnTo>
                    <a:pt x="436" y="266"/>
                  </a:lnTo>
                  <a:lnTo>
                    <a:pt x="436" y="267"/>
                  </a:lnTo>
                  <a:lnTo>
                    <a:pt x="434" y="271"/>
                  </a:lnTo>
                  <a:lnTo>
                    <a:pt x="434" y="272"/>
                  </a:lnTo>
                  <a:lnTo>
                    <a:pt x="432" y="272"/>
                  </a:lnTo>
                  <a:lnTo>
                    <a:pt x="431" y="274"/>
                  </a:lnTo>
                  <a:lnTo>
                    <a:pt x="431" y="275"/>
                  </a:lnTo>
                  <a:lnTo>
                    <a:pt x="431" y="276"/>
                  </a:lnTo>
                  <a:lnTo>
                    <a:pt x="432" y="276"/>
                  </a:lnTo>
                  <a:lnTo>
                    <a:pt x="432" y="278"/>
                  </a:lnTo>
                  <a:lnTo>
                    <a:pt x="431" y="282"/>
                  </a:lnTo>
                  <a:lnTo>
                    <a:pt x="431" y="284"/>
                  </a:lnTo>
                  <a:lnTo>
                    <a:pt x="431" y="285"/>
                  </a:lnTo>
                  <a:lnTo>
                    <a:pt x="431" y="286"/>
                  </a:lnTo>
                  <a:lnTo>
                    <a:pt x="430" y="287"/>
                  </a:lnTo>
                  <a:lnTo>
                    <a:pt x="431" y="288"/>
                  </a:lnTo>
                  <a:lnTo>
                    <a:pt x="430" y="294"/>
                  </a:lnTo>
                  <a:lnTo>
                    <a:pt x="430" y="295"/>
                  </a:lnTo>
                  <a:lnTo>
                    <a:pt x="431" y="297"/>
                  </a:lnTo>
                  <a:lnTo>
                    <a:pt x="430" y="299"/>
                  </a:lnTo>
                  <a:lnTo>
                    <a:pt x="431" y="300"/>
                  </a:lnTo>
                  <a:lnTo>
                    <a:pt x="431" y="306"/>
                  </a:lnTo>
                  <a:lnTo>
                    <a:pt x="431" y="304"/>
                  </a:lnTo>
                  <a:lnTo>
                    <a:pt x="430" y="304"/>
                  </a:lnTo>
                  <a:lnTo>
                    <a:pt x="427" y="306"/>
                  </a:lnTo>
                  <a:lnTo>
                    <a:pt x="425" y="307"/>
                  </a:lnTo>
                  <a:lnTo>
                    <a:pt x="423" y="306"/>
                  </a:lnTo>
                  <a:lnTo>
                    <a:pt x="420" y="311"/>
                  </a:lnTo>
                  <a:lnTo>
                    <a:pt x="419" y="309"/>
                  </a:lnTo>
                  <a:lnTo>
                    <a:pt x="418" y="308"/>
                  </a:lnTo>
                  <a:lnTo>
                    <a:pt x="418" y="307"/>
                  </a:lnTo>
                  <a:lnTo>
                    <a:pt x="416" y="306"/>
                  </a:lnTo>
                  <a:lnTo>
                    <a:pt x="413" y="309"/>
                  </a:lnTo>
                  <a:lnTo>
                    <a:pt x="413" y="308"/>
                  </a:lnTo>
                  <a:lnTo>
                    <a:pt x="413" y="306"/>
                  </a:lnTo>
                  <a:lnTo>
                    <a:pt x="411" y="304"/>
                  </a:lnTo>
                  <a:lnTo>
                    <a:pt x="410" y="305"/>
                  </a:lnTo>
                  <a:lnTo>
                    <a:pt x="410" y="306"/>
                  </a:lnTo>
                  <a:lnTo>
                    <a:pt x="410" y="305"/>
                  </a:lnTo>
                  <a:lnTo>
                    <a:pt x="409" y="305"/>
                  </a:lnTo>
                  <a:lnTo>
                    <a:pt x="409" y="306"/>
                  </a:lnTo>
                  <a:lnTo>
                    <a:pt x="410" y="307"/>
                  </a:lnTo>
                  <a:lnTo>
                    <a:pt x="411" y="304"/>
                  </a:lnTo>
                  <a:lnTo>
                    <a:pt x="411" y="305"/>
                  </a:lnTo>
                  <a:lnTo>
                    <a:pt x="413" y="306"/>
                  </a:lnTo>
                  <a:lnTo>
                    <a:pt x="412" y="308"/>
                  </a:lnTo>
                  <a:lnTo>
                    <a:pt x="413" y="309"/>
                  </a:lnTo>
                  <a:lnTo>
                    <a:pt x="416" y="306"/>
                  </a:lnTo>
                  <a:lnTo>
                    <a:pt x="417" y="308"/>
                  </a:lnTo>
                  <a:lnTo>
                    <a:pt x="418" y="308"/>
                  </a:lnTo>
                  <a:lnTo>
                    <a:pt x="419" y="313"/>
                  </a:lnTo>
                  <a:lnTo>
                    <a:pt x="419" y="314"/>
                  </a:lnTo>
                  <a:lnTo>
                    <a:pt x="418" y="315"/>
                  </a:lnTo>
                  <a:lnTo>
                    <a:pt x="415" y="313"/>
                  </a:lnTo>
                  <a:lnTo>
                    <a:pt x="413" y="313"/>
                  </a:lnTo>
                  <a:lnTo>
                    <a:pt x="405" y="314"/>
                  </a:lnTo>
                  <a:lnTo>
                    <a:pt x="404" y="315"/>
                  </a:lnTo>
                  <a:lnTo>
                    <a:pt x="399" y="319"/>
                  </a:lnTo>
                  <a:lnTo>
                    <a:pt x="399" y="320"/>
                  </a:lnTo>
                  <a:lnTo>
                    <a:pt x="404" y="315"/>
                  </a:lnTo>
                  <a:lnTo>
                    <a:pt x="405" y="315"/>
                  </a:lnTo>
                  <a:lnTo>
                    <a:pt x="408" y="315"/>
                  </a:lnTo>
                  <a:lnTo>
                    <a:pt x="409" y="315"/>
                  </a:lnTo>
                  <a:lnTo>
                    <a:pt x="410" y="316"/>
                  </a:lnTo>
                  <a:lnTo>
                    <a:pt x="410" y="315"/>
                  </a:lnTo>
                  <a:lnTo>
                    <a:pt x="409" y="315"/>
                  </a:lnTo>
                  <a:lnTo>
                    <a:pt x="409" y="314"/>
                  </a:lnTo>
                  <a:lnTo>
                    <a:pt x="414" y="313"/>
                  </a:lnTo>
                  <a:lnTo>
                    <a:pt x="416" y="315"/>
                  </a:lnTo>
                  <a:lnTo>
                    <a:pt x="417" y="316"/>
                  </a:lnTo>
                  <a:lnTo>
                    <a:pt x="416" y="319"/>
                  </a:lnTo>
                  <a:lnTo>
                    <a:pt x="416" y="322"/>
                  </a:lnTo>
                  <a:lnTo>
                    <a:pt x="413" y="328"/>
                  </a:lnTo>
                  <a:lnTo>
                    <a:pt x="411" y="332"/>
                  </a:lnTo>
                  <a:lnTo>
                    <a:pt x="411" y="334"/>
                  </a:lnTo>
                  <a:lnTo>
                    <a:pt x="410" y="337"/>
                  </a:lnTo>
                  <a:lnTo>
                    <a:pt x="411" y="337"/>
                  </a:lnTo>
                  <a:lnTo>
                    <a:pt x="410" y="337"/>
                  </a:lnTo>
                  <a:lnTo>
                    <a:pt x="408" y="336"/>
                  </a:lnTo>
                  <a:lnTo>
                    <a:pt x="408" y="337"/>
                  </a:lnTo>
                  <a:lnTo>
                    <a:pt x="409" y="337"/>
                  </a:lnTo>
                  <a:lnTo>
                    <a:pt x="409" y="338"/>
                  </a:lnTo>
                  <a:lnTo>
                    <a:pt x="408" y="340"/>
                  </a:lnTo>
                  <a:lnTo>
                    <a:pt x="407" y="341"/>
                  </a:lnTo>
                  <a:lnTo>
                    <a:pt x="405" y="344"/>
                  </a:lnTo>
                  <a:lnTo>
                    <a:pt x="404" y="345"/>
                  </a:lnTo>
                  <a:lnTo>
                    <a:pt x="396" y="349"/>
                  </a:lnTo>
                  <a:lnTo>
                    <a:pt x="395" y="351"/>
                  </a:lnTo>
                  <a:lnTo>
                    <a:pt x="393" y="352"/>
                  </a:lnTo>
                  <a:lnTo>
                    <a:pt x="392" y="352"/>
                  </a:lnTo>
                  <a:lnTo>
                    <a:pt x="390" y="352"/>
                  </a:lnTo>
                  <a:lnTo>
                    <a:pt x="390" y="351"/>
                  </a:lnTo>
                  <a:lnTo>
                    <a:pt x="389" y="350"/>
                  </a:lnTo>
                  <a:lnTo>
                    <a:pt x="389" y="351"/>
                  </a:lnTo>
                  <a:lnTo>
                    <a:pt x="388" y="352"/>
                  </a:lnTo>
                  <a:lnTo>
                    <a:pt x="387" y="352"/>
                  </a:lnTo>
                  <a:lnTo>
                    <a:pt x="388" y="351"/>
                  </a:lnTo>
                  <a:lnTo>
                    <a:pt x="385" y="351"/>
                  </a:lnTo>
                  <a:lnTo>
                    <a:pt x="386" y="351"/>
                  </a:lnTo>
                  <a:lnTo>
                    <a:pt x="385" y="351"/>
                  </a:lnTo>
                  <a:lnTo>
                    <a:pt x="377" y="350"/>
                  </a:lnTo>
                  <a:lnTo>
                    <a:pt x="377" y="349"/>
                  </a:lnTo>
                  <a:lnTo>
                    <a:pt x="376" y="348"/>
                  </a:lnTo>
                  <a:lnTo>
                    <a:pt x="375" y="348"/>
                  </a:lnTo>
                  <a:lnTo>
                    <a:pt x="374" y="346"/>
                  </a:lnTo>
                  <a:lnTo>
                    <a:pt x="372" y="345"/>
                  </a:lnTo>
                  <a:lnTo>
                    <a:pt x="370" y="344"/>
                  </a:lnTo>
                  <a:lnTo>
                    <a:pt x="372" y="343"/>
                  </a:lnTo>
                  <a:lnTo>
                    <a:pt x="372" y="342"/>
                  </a:lnTo>
                  <a:lnTo>
                    <a:pt x="371" y="340"/>
                  </a:lnTo>
                  <a:lnTo>
                    <a:pt x="371" y="343"/>
                  </a:lnTo>
                  <a:lnTo>
                    <a:pt x="370" y="343"/>
                  </a:lnTo>
                  <a:lnTo>
                    <a:pt x="370" y="344"/>
                  </a:lnTo>
                  <a:lnTo>
                    <a:pt x="374" y="347"/>
                  </a:lnTo>
                  <a:lnTo>
                    <a:pt x="377" y="349"/>
                  </a:lnTo>
                  <a:lnTo>
                    <a:pt x="373" y="349"/>
                  </a:lnTo>
                  <a:lnTo>
                    <a:pt x="370" y="349"/>
                  </a:lnTo>
                  <a:lnTo>
                    <a:pt x="370" y="348"/>
                  </a:lnTo>
                  <a:lnTo>
                    <a:pt x="369" y="349"/>
                  </a:lnTo>
                  <a:lnTo>
                    <a:pt x="368" y="349"/>
                  </a:lnTo>
                  <a:lnTo>
                    <a:pt x="367" y="341"/>
                  </a:lnTo>
                  <a:lnTo>
                    <a:pt x="369" y="339"/>
                  </a:lnTo>
                  <a:lnTo>
                    <a:pt x="371" y="335"/>
                  </a:lnTo>
                  <a:lnTo>
                    <a:pt x="372" y="333"/>
                  </a:lnTo>
                  <a:lnTo>
                    <a:pt x="378" y="331"/>
                  </a:lnTo>
                  <a:lnTo>
                    <a:pt x="378" y="330"/>
                  </a:lnTo>
                  <a:lnTo>
                    <a:pt x="377" y="331"/>
                  </a:lnTo>
                  <a:lnTo>
                    <a:pt x="373" y="332"/>
                  </a:lnTo>
                  <a:lnTo>
                    <a:pt x="371" y="333"/>
                  </a:lnTo>
                  <a:lnTo>
                    <a:pt x="369" y="339"/>
                  </a:lnTo>
                  <a:lnTo>
                    <a:pt x="367" y="342"/>
                  </a:lnTo>
                  <a:lnTo>
                    <a:pt x="367" y="343"/>
                  </a:lnTo>
                  <a:lnTo>
                    <a:pt x="366" y="344"/>
                  </a:lnTo>
                  <a:lnTo>
                    <a:pt x="366" y="345"/>
                  </a:lnTo>
                  <a:lnTo>
                    <a:pt x="367" y="346"/>
                  </a:lnTo>
                  <a:lnTo>
                    <a:pt x="367" y="349"/>
                  </a:lnTo>
                  <a:lnTo>
                    <a:pt x="363" y="348"/>
                  </a:lnTo>
                  <a:lnTo>
                    <a:pt x="362" y="346"/>
                  </a:lnTo>
                  <a:lnTo>
                    <a:pt x="361" y="347"/>
                  </a:lnTo>
                  <a:lnTo>
                    <a:pt x="361" y="348"/>
                  </a:lnTo>
                  <a:lnTo>
                    <a:pt x="360" y="348"/>
                  </a:lnTo>
                  <a:lnTo>
                    <a:pt x="358" y="347"/>
                  </a:lnTo>
                  <a:lnTo>
                    <a:pt x="350" y="348"/>
                  </a:lnTo>
                  <a:lnTo>
                    <a:pt x="349" y="347"/>
                  </a:lnTo>
                  <a:lnTo>
                    <a:pt x="348" y="348"/>
                  </a:lnTo>
                  <a:lnTo>
                    <a:pt x="346" y="347"/>
                  </a:lnTo>
                  <a:lnTo>
                    <a:pt x="345" y="348"/>
                  </a:lnTo>
                  <a:lnTo>
                    <a:pt x="337" y="348"/>
                  </a:lnTo>
                  <a:lnTo>
                    <a:pt x="338" y="346"/>
                  </a:lnTo>
                  <a:lnTo>
                    <a:pt x="337" y="347"/>
                  </a:lnTo>
                  <a:lnTo>
                    <a:pt x="337" y="348"/>
                  </a:lnTo>
                  <a:lnTo>
                    <a:pt x="335" y="348"/>
                  </a:lnTo>
                  <a:lnTo>
                    <a:pt x="320" y="346"/>
                  </a:lnTo>
                  <a:lnTo>
                    <a:pt x="299" y="343"/>
                  </a:lnTo>
                  <a:lnTo>
                    <a:pt x="291" y="344"/>
                  </a:lnTo>
                  <a:lnTo>
                    <a:pt x="286" y="345"/>
                  </a:lnTo>
                  <a:lnTo>
                    <a:pt x="285" y="346"/>
                  </a:lnTo>
                  <a:lnTo>
                    <a:pt x="283" y="348"/>
                  </a:lnTo>
                  <a:lnTo>
                    <a:pt x="282" y="349"/>
                  </a:lnTo>
                  <a:lnTo>
                    <a:pt x="282" y="351"/>
                  </a:lnTo>
                  <a:lnTo>
                    <a:pt x="281" y="351"/>
                  </a:lnTo>
                  <a:lnTo>
                    <a:pt x="280" y="351"/>
                  </a:lnTo>
                  <a:lnTo>
                    <a:pt x="278" y="351"/>
                  </a:lnTo>
                  <a:lnTo>
                    <a:pt x="273" y="351"/>
                  </a:lnTo>
                  <a:lnTo>
                    <a:pt x="271" y="350"/>
                  </a:lnTo>
                  <a:lnTo>
                    <a:pt x="271" y="349"/>
                  </a:lnTo>
                  <a:lnTo>
                    <a:pt x="273" y="348"/>
                  </a:lnTo>
                  <a:lnTo>
                    <a:pt x="274" y="345"/>
                  </a:lnTo>
                  <a:lnTo>
                    <a:pt x="275" y="344"/>
                  </a:lnTo>
                  <a:lnTo>
                    <a:pt x="274" y="343"/>
                  </a:lnTo>
                  <a:lnTo>
                    <a:pt x="274" y="342"/>
                  </a:lnTo>
                  <a:lnTo>
                    <a:pt x="276" y="340"/>
                  </a:lnTo>
                  <a:lnTo>
                    <a:pt x="274" y="338"/>
                  </a:lnTo>
                  <a:lnTo>
                    <a:pt x="271" y="337"/>
                  </a:lnTo>
                  <a:lnTo>
                    <a:pt x="272" y="336"/>
                  </a:lnTo>
                  <a:lnTo>
                    <a:pt x="271" y="336"/>
                  </a:lnTo>
                  <a:lnTo>
                    <a:pt x="271" y="335"/>
                  </a:lnTo>
                  <a:lnTo>
                    <a:pt x="271" y="333"/>
                  </a:lnTo>
                  <a:lnTo>
                    <a:pt x="271" y="332"/>
                  </a:lnTo>
                  <a:lnTo>
                    <a:pt x="270" y="331"/>
                  </a:lnTo>
                  <a:lnTo>
                    <a:pt x="270" y="329"/>
                  </a:lnTo>
                  <a:lnTo>
                    <a:pt x="270" y="328"/>
                  </a:lnTo>
                  <a:lnTo>
                    <a:pt x="268" y="328"/>
                  </a:lnTo>
                  <a:lnTo>
                    <a:pt x="267" y="328"/>
                  </a:lnTo>
                  <a:lnTo>
                    <a:pt x="267" y="326"/>
                  </a:lnTo>
                  <a:lnTo>
                    <a:pt x="265" y="326"/>
                  </a:lnTo>
                  <a:lnTo>
                    <a:pt x="264" y="327"/>
                  </a:lnTo>
                  <a:lnTo>
                    <a:pt x="264" y="328"/>
                  </a:lnTo>
                  <a:lnTo>
                    <a:pt x="265" y="329"/>
                  </a:lnTo>
                  <a:lnTo>
                    <a:pt x="265" y="330"/>
                  </a:lnTo>
                  <a:lnTo>
                    <a:pt x="264" y="328"/>
                  </a:lnTo>
                  <a:lnTo>
                    <a:pt x="263" y="328"/>
                  </a:lnTo>
                  <a:lnTo>
                    <a:pt x="263" y="326"/>
                  </a:lnTo>
                  <a:lnTo>
                    <a:pt x="262" y="327"/>
                  </a:lnTo>
                  <a:lnTo>
                    <a:pt x="261" y="327"/>
                  </a:lnTo>
                  <a:lnTo>
                    <a:pt x="260" y="327"/>
                  </a:lnTo>
                  <a:lnTo>
                    <a:pt x="261" y="325"/>
                  </a:lnTo>
                  <a:lnTo>
                    <a:pt x="263" y="325"/>
                  </a:lnTo>
                  <a:lnTo>
                    <a:pt x="264" y="325"/>
                  </a:lnTo>
                  <a:lnTo>
                    <a:pt x="263" y="324"/>
                  </a:lnTo>
                  <a:lnTo>
                    <a:pt x="262" y="324"/>
                  </a:lnTo>
                  <a:lnTo>
                    <a:pt x="261" y="324"/>
                  </a:lnTo>
                  <a:lnTo>
                    <a:pt x="261" y="322"/>
                  </a:lnTo>
                  <a:lnTo>
                    <a:pt x="260" y="321"/>
                  </a:lnTo>
                  <a:lnTo>
                    <a:pt x="258" y="321"/>
                  </a:lnTo>
                  <a:lnTo>
                    <a:pt x="260" y="321"/>
                  </a:lnTo>
                  <a:lnTo>
                    <a:pt x="261" y="322"/>
                  </a:lnTo>
                  <a:lnTo>
                    <a:pt x="261" y="324"/>
                  </a:lnTo>
                  <a:lnTo>
                    <a:pt x="263" y="325"/>
                  </a:lnTo>
                  <a:lnTo>
                    <a:pt x="262" y="325"/>
                  </a:lnTo>
                  <a:lnTo>
                    <a:pt x="261" y="325"/>
                  </a:lnTo>
                  <a:lnTo>
                    <a:pt x="260" y="326"/>
                  </a:lnTo>
                  <a:lnTo>
                    <a:pt x="259" y="327"/>
                  </a:lnTo>
                  <a:lnTo>
                    <a:pt x="260" y="328"/>
                  </a:lnTo>
                  <a:lnTo>
                    <a:pt x="261" y="328"/>
                  </a:lnTo>
                  <a:lnTo>
                    <a:pt x="262" y="327"/>
                  </a:lnTo>
                  <a:lnTo>
                    <a:pt x="263" y="328"/>
                  </a:lnTo>
                  <a:lnTo>
                    <a:pt x="264" y="330"/>
                  </a:lnTo>
                  <a:lnTo>
                    <a:pt x="265" y="331"/>
                  </a:lnTo>
                  <a:lnTo>
                    <a:pt x="265" y="333"/>
                  </a:lnTo>
                  <a:lnTo>
                    <a:pt x="265" y="334"/>
                  </a:lnTo>
                  <a:lnTo>
                    <a:pt x="266" y="336"/>
                  </a:lnTo>
                  <a:lnTo>
                    <a:pt x="267" y="336"/>
                  </a:lnTo>
                  <a:lnTo>
                    <a:pt x="267" y="340"/>
                  </a:lnTo>
                  <a:lnTo>
                    <a:pt x="268" y="341"/>
                  </a:lnTo>
                  <a:lnTo>
                    <a:pt x="267" y="343"/>
                  </a:lnTo>
                  <a:lnTo>
                    <a:pt x="266" y="343"/>
                  </a:lnTo>
                  <a:lnTo>
                    <a:pt x="265" y="344"/>
                  </a:lnTo>
                  <a:lnTo>
                    <a:pt x="265" y="346"/>
                  </a:lnTo>
                  <a:lnTo>
                    <a:pt x="264" y="346"/>
                  </a:lnTo>
                  <a:lnTo>
                    <a:pt x="264" y="345"/>
                  </a:lnTo>
                  <a:lnTo>
                    <a:pt x="262" y="346"/>
                  </a:lnTo>
                  <a:lnTo>
                    <a:pt x="262" y="347"/>
                  </a:lnTo>
                  <a:lnTo>
                    <a:pt x="261" y="348"/>
                  </a:lnTo>
                  <a:lnTo>
                    <a:pt x="261" y="349"/>
                  </a:lnTo>
                  <a:lnTo>
                    <a:pt x="261" y="350"/>
                  </a:lnTo>
                  <a:lnTo>
                    <a:pt x="259" y="350"/>
                  </a:lnTo>
                  <a:lnTo>
                    <a:pt x="257" y="351"/>
                  </a:lnTo>
                  <a:lnTo>
                    <a:pt x="254" y="351"/>
                  </a:lnTo>
                  <a:lnTo>
                    <a:pt x="242" y="353"/>
                  </a:lnTo>
                  <a:lnTo>
                    <a:pt x="236" y="355"/>
                  </a:lnTo>
                  <a:lnTo>
                    <a:pt x="223" y="354"/>
                  </a:lnTo>
                  <a:lnTo>
                    <a:pt x="224" y="354"/>
                  </a:lnTo>
                  <a:lnTo>
                    <a:pt x="221" y="354"/>
                  </a:lnTo>
                  <a:lnTo>
                    <a:pt x="223" y="354"/>
                  </a:lnTo>
                  <a:lnTo>
                    <a:pt x="209" y="355"/>
                  </a:lnTo>
                  <a:lnTo>
                    <a:pt x="207" y="354"/>
                  </a:lnTo>
                  <a:lnTo>
                    <a:pt x="205" y="355"/>
                  </a:lnTo>
                  <a:lnTo>
                    <a:pt x="204" y="355"/>
                  </a:lnTo>
                  <a:lnTo>
                    <a:pt x="203" y="357"/>
                  </a:lnTo>
                  <a:lnTo>
                    <a:pt x="201" y="355"/>
                  </a:lnTo>
                  <a:lnTo>
                    <a:pt x="200" y="357"/>
                  </a:lnTo>
                  <a:lnTo>
                    <a:pt x="194" y="357"/>
                  </a:lnTo>
                  <a:lnTo>
                    <a:pt x="192" y="358"/>
                  </a:lnTo>
                  <a:lnTo>
                    <a:pt x="191" y="358"/>
                  </a:lnTo>
                  <a:lnTo>
                    <a:pt x="190" y="359"/>
                  </a:lnTo>
                  <a:lnTo>
                    <a:pt x="188" y="360"/>
                  </a:lnTo>
                  <a:lnTo>
                    <a:pt x="186" y="360"/>
                  </a:lnTo>
                  <a:lnTo>
                    <a:pt x="183" y="360"/>
                  </a:lnTo>
                  <a:lnTo>
                    <a:pt x="180" y="361"/>
                  </a:lnTo>
                  <a:lnTo>
                    <a:pt x="179" y="361"/>
                  </a:lnTo>
                  <a:lnTo>
                    <a:pt x="178" y="360"/>
                  </a:lnTo>
                  <a:lnTo>
                    <a:pt x="178" y="359"/>
                  </a:lnTo>
                  <a:lnTo>
                    <a:pt x="180" y="358"/>
                  </a:lnTo>
                  <a:lnTo>
                    <a:pt x="178" y="357"/>
                  </a:lnTo>
                  <a:lnTo>
                    <a:pt x="178" y="355"/>
                  </a:lnTo>
                  <a:lnTo>
                    <a:pt x="177" y="357"/>
                  </a:lnTo>
                  <a:lnTo>
                    <a:pt x="177" y="355"/>
                  </a:lnTo>
                  <a:lnTo>
                    <a:pt x="178" y="354"/>
                  </a:lnTo>
                  <a:lnTo>
                    <a:pt x="178" y="355"/>
                  </a:lnTo>
                  <a:lnTo>
                    <a:pt x="180" y="355"/>
                  </a:lnTo>
                  <a:lnTo>
                    <a:pt x="180" y="354"/>
                  </a:lnTo>
                  <a:lnTo>
                    <a:pt x="179" y="352"/>
                  </a:lnTo>
                  <a:lnTo>
                    <a:pt x="180" y="349"/>
                  </a:lnTo>
                  <a:lnTo>
                    <a:pt x="181" y="349"/>
                  </a:lnTo>
                  <a:lnTo>
                    <a:pt x="182" y="348"/>
                  </a:lnTo>
                  <a:lnTo>
                    <a:pt x="188" y="348"/>
                  </a:lnTo>
                  <a:lnTo>
                    <a:pt x="189" y="345"/>
                  </a:lnTo>
                  <a:lnTo>
                    <a:pt x="188" y="343"/>
                  </a:lnTo>
                  <a:lnTo>
                    <a:pt x="189" y="343"/>
                  </a:lnTo>
                  <a:lnTo>
                    <a:pt x="189" y="342"/>
                  </a:lnTo>
                  <a:lnTo>
                    <a:pt x="190" y="343"/>
                  </a:lnTo>
                  <a:lnTo>
                    <a:pt x="191" y="342"/>
                  </a:lnTo>
                  <a:lnTo>
                    <a:pt x="188" y="342"/>
                  </a:lnTo>
                  <a:lnTo>
                    <a:pt x="188" y="343"/>
                  </a:lnTo>
                  <a:lnTo>
                    <a:pt x="187" y="346"/>
                  </a:lnTo>
                  <a:lnTo>
                    <a:pt x="186" y="346"/>
                  </a:lnTo>
                  <a:lnTo>
                    <a:pt x="185" y="346"/>
                  </a:lnTo>
                  <a:lnTo>
                    <a:pt x="183" y="346"/>
                  </a:lnTo>
                  <a:lnTo>
                    <a:pt x="183" y="345"/>
                  </a:lnTo>
                  <a:lnTo>
                    <a:pt x="183" y="346"/>
                  </a:lnTo>
                  <a:lnTo>
                    <a:pt x="180" y="346"/>
                  </a:lnTo>
                  <a:lnTo>
                    <a:pt x="179" y="345"/>
                  </a:lnTo>
                  <a:lnTo>
                    <a:pt x="179" y="344"/>
                  </a:lnTo>
                  <a:lnTo>
                    <a:pt x="180" y="343"/>
                  </a:lnTo>
                  <a:lnTo>
                    <a:pt x="179" y="342"/>
                  </a:lnTo>
                  <a:lnTo>
                    <a:pt x="177" y="338"/>
                  </a:lnTo>
                  <a:lnTo>
                    <a:pt x="178" y="338"/>
                  </a:lnTo>
                  <a:lnTo>
                    <a:pt x="178" y="336"/>
                  </a:lnTo>
                  <a:lnTo>
                    <a:pt x="178" y="334"/>
                  </a:lnTo>
                  <a:lnTo>
                    <a:pt x="178" y="332"/>
                  </a:lnTo>
                  <a:lnTo>
                    <a:pt x="180" y="332"/>
                  </a:lnTo>
                  <a:lnTo>
                    <a:pt x="180" y="331"/>
                  </a:lnTo>
                  <a:lnTo>
                    <a:pt x="177" y="331"/>
                  </a:lnTo>
                  <a:lnTo>
                    <a:pt x="175" y="330"/>
                  </a:lnTo>
                  <a:lnTo>
                    <a:pt x="176" y="328"/>
                  </a:lnTo>
                  <a:lnTo>
                    <a:pt x="177" y="327"/>
                  </a:lnTo>
                  <a:lnTo>
                    <a:pt x="177" y="326"/>
                  </a:lnTo>
                  <a:lnTo>
                    <a:pt x="177" y="327"/>
                  </a:lnTo>
                  <a:lnTo>
                    <a:pt x="176" y="328"/>
                  </a:lnTo>
                  <a:lnTo>
                    <a:pt x="175" y="329"/>
                  </a:lnTo>
                  <a:lnTo>
                    <a:pt x="176" y="331"/>
                  </a:lnTo>
                  <a:lnTo>
                    <a:pt x="175" y="333"/>
                  </a:lnTo>
                  <a:lnTo>
                    <a:pt x="175" y="334"/>
                  </a:lnTo>
                  <a:lnTo>
                    <a:pt x="175" y="336"/>
                  </a:lnTo>
                  <a:lnTo>
                    <a:pt x="174" y="337"/>
                  </a:lnTo>
                  <a:lnTo>
                    <a:pt x="172" y="339"/>
                  </a:lnTo>
                  <a:lnTo>
                    <a:pt x="169" y="338"/>
                  </a:lnTo>
                  <a:lnTo>
                    <a:pt x="172" y="339"/>
                  </a:lnTo>
                  <a:lnTo>
                    <a:pt x="173" y="339"/>
                  </a:lnTo>
                  <a:lnTo>
                    <a:pt x="174" y="340"/>
                  </a:lnTo>
                  <a:lnTo>
                    <a:pt x="175" y="341"/>
                  </a:lnTo>
                  <a:lnTo>
                    <a:pt x="175" y="342"/>
                  </a:lnTo>
                  <a:lnTo>
                    <a:pt x="175" y="344"/>
                  </a:lnTo>
                  <a:lnTo>
                    <a:pt x="175" y="346"/>
                  </a:lnTo>
                  <a:lnTo>
                    <a:pt x="174" y="346"/>
                  </a:lnTo>
                  <a:lnTo>
                    <a:pt x="172" y="346"/>
                  </a:lnTo>
                  <a:lnTo>
                    <a:pt x="171" y="345"/>
                  </a:lnTo>
                  <a:lnTo>
                    <a:pt x="171" y="346"/>
                  </a:lnTo>
                  <a:lnTo>
                    <a:pt x="173" y="347"/>
                  </a:lnTo>
                  <a:lnTo>
                    <a:pt x="174" y="348"/>
                  </a:lnTo>
                  <a:lnTo>
                    <a:pt x="175" y="350"/>
                  </a:lnTo>
                  <a:lnTo>
                    <a:pt x="174" y="351"/>
                  </a:lnTo>
                  <a:lnTo>
                    <a:pt x="173" y="352"/>
                  </a:lnTo>
                  <a:lnTo>
                    <a:pt x="173" y="354"/>
                  </a:lnTo>
                  <a:lnTo>
                    <a:pt x="172" y="357"/>
                  </a:lnTo>
                  <a:lnTo>
                    <a:pt x="172" y="358"/>
                  </a:lnTo>
                  <a:lnTo>
                    <a:pt x="171" y="358"/>
                  </a:lnTo>
                  <a:lnTo>
                    <a:pt x="170" y="358"/>
                  </a:lnTo>
                  <a:lnTo>
                    <a:pt x="171" y="357"/>
                  </a:lnTo>
                  <a:lnTo>
                    <a:pt x="170" y="357"/>
                  </a:lnTo>
                  <a:lnTo>
                    <a:pt x="169" y="358"/>
                  </a:lnTo>
                  <a:lnTo>
                    <a:pt x="169" y="359"/>
                  </a:lnTo>
                  <a:lnTo>
                    <a:pt x="168" y="360"/>
                  </a:lnTo>
                  <a:lnTo>
                    <a:pt x="166" y="359"/>
                  </a:lnTo>
                  <a:lnTo>
                    <a:pt x="165" y="359"/>
                  </a:lnTo>
                  <a:lnTo>
                    <a:pt x="162" y="358"/>
                  </a:lnTo>
                  <a:lnTo>
                    <a:pt x="161" y="358"/>
                  </a:lnTo>
                  <a:lnTo>
                    <a:pt x="160" y="357"/>
                  </a:lnTo>
                  <a:lnTo>
                    <a:pt x="159" y="357"/>
                  </a:lnTo>
                  <a:lnTo>
                    <a:pt x="159" y="355"/>
                  </a:lnTo>
                  <a:lnTo>
                    <a:pt x="157" y="355"/>
                  </a:lnTo>
                  <a:lnTo>
                    <a:pt x="159" y="357"/>
                  </a:lnTo>
                  <a:lnTo>
                    <a:pt x="160" y="360"/>
                  </a:lnTo>
                  <a:lnTo>
                    <a:pt x="161" y="360"/>
                  </a:lnTo>
                  <a:lnTo>
                    <a:pt x="163" y="361"/>
                  </a:lnTo>
                  <a:lnTo>
                    <a:pt x="164" y="361"/>
                  </a:lnTo>
                  <a:lnTo>
                    <a:pt x="166" y="360"/>
                  </a:lnTo>
                  <a:lnTo>
                    <a:pt x="166" y="361"/>
                  </a:lnTo>
                  <a:lnTo>
                    <a:pt x="163" y="364"/>
                  </a:lnTo>
                  <a:lnTo>
                    <a:pt x="159" y="365"/>
                  </a:lnTo>
                  <a:lnTo>
                    <a:pt x="154" y="365"/>
                  </a:lnTo>
                  <a:lnTo>
                    <a:pt x="151" y="366"/>
                  </a:lnTo>
                  <a:lnTo>
                    <a:pt x="148" y="367"/>
                  </a:lnTo>
                  <a:lnTo>
                    <a:pt x="148" y="368"/>
                  </a:lnTo>
                  <a:lnTo>
                    <a:pt x="146" y="368"/>
                  </a:lnTo>
                  <a:lnTo>
                    <a:pt x="145" y="364"/>
                  </a:lnTo>
                  <a:lnTo>
                    <a:pt x="144" y="364"/>
                  </a:lnTo>
                  <a:lnTo>
                    <a:pt x="145" y="367"/>
                  </a:lnTo>
                  <a:lnTo>
                    <a:pt x="145" y="368"/>
                  </a:lnTo>
                  <a:lnTo>
                    <a:pt x="145" y="369"/>
                  </a:lnTo>
                  <a:lnTo>
                    <a:pt x="140" y="370"/>
                  </a:lnTo>
                  <a:lnTo>
                    <a:pt x="138" y="370"/>
                  </a:lnTo>
                  <a:lnTo>
                    <a:pt x="137" y="370"/>
                  </a:lnTo>
                  <a:lnTo>
                    <a:pt x="137" y="369"/>
                  </a:lnTo>
                  <a:lnTo>
                    <a:pt x="138" y="367"/>
                  </a:lnTo>
                  <a:lnTo>
                    <a:pt x="137" y="367"/>
                  </a:lnTo>
                  <a:lnTo>
                    <a:pt x="137" y="368"/>
                  </a:lnTo>
                  <a:lnTo>
                    <a:pt x="136" y="369"/>
                  </a:lnTo>
                  <a:lnTo>
                    <a:pt x="137" y="370"/>
                  </a:lnTo>
                  <a:lnTo>
                    <a:pt x="135" y="370"/>
                  </a:lnTo>
                  <a:lnTo>
                    <a:pt x="134" y="371"/>
                  </a:lnTo>
                  <a:lnTo>
                    <a:pt x="133" y="370"/>
                  </a:lnTo>
                  <a:lnTo>
                    <a:pt x="132" y="370"/>
                  </a:lnTo>
                  <a:lnTo>
                    <a:pt x="130" y="372"/>
                  </a:lnTo>
                  <a:lnTo>
                    <a:pt x="128" y="373"/>
                  </a:lnTo>
                  <a:lnTo>
                    <a:pt x="123" y="375"/>
                  </a:lnTo>
                  <a:lnTo>
                    <a:pt x="121" y="375"/>
                  </a:lnTo>
                  <a:lnTo>
                    <a:pt x="120" y="375"/>
                  </a:lnTo>
                  <a:lnTo>
                    <a:pt x="115" y="376"/>
                  </a:lnTo>
                  <a:lnTo>
                    <a:pt x="113" y="377"/>
                  </a:lnTo>
                  <a:lnTo>
                    <a:pt x="110" y="378"/>
                  </a:lnTo>
                  <a:lnTo>
                    <a:pt x="107" y="378"/>
                  </a:lnTo>
                  <a:lnTo>
                    <a:pt x="101" y="379"/>
                  </a:lnTo>
                  <a:lnTo>
                    <a:pt x="102" y="379"/>
                  </a:lnTo>
                  <a:lnTo>
                    <a:pt x="101" y="379"/>
                  </a:lnTo>
                  <a:lnTo>
                    <a:pt x="99" y="380"/>
                  </a:lnTo>
                  <a:lnTo>
                    <a:pt x="97" y="381"/>
                  </a:lnTo>
                  <a:lnTo>
                    <a:pt x="97" y="380"/>
                  </a:lnTo>
                  <a:lnTo>
                    <a:pt x="97" y="381"/>
                  </a:lnTo>
                  <a:lnTo>
                    <a:pt x="96" y="381"/>
                  </a:lnTo>
                  <a:lnTo>
                    <a:pt x="94" y="381"/>
                  </a:lnTo>
                  <a:lnTo>
                    <a:pt x="92" y="382"/>
                  </a:lnTo>
                  <a:lnTo>
                    <a:pt x="92" y="381"/>
                  </a:lnTo>
                  <a:lnTo>
                    <a:pt x="89" y="384"/>
                  </a:lnTo>
                  <a:lnTo>
                    <a:pt x="83" y="385"/>
                  </a:lnTo>
                  <a:lnTo>
                    <a:pt x="77" y="387"/>
                  </a:lnTo>
                  <a:lnTo>
                    <a:pt x="75" y="387"/>
                  </a:lnTo>
                  <a:lnTo>
                    <a:pt x="73" y="388"/>
                  </a:lnTo>
                  <a:lnTo>
                    <a:pt x="72" y="388"/>
                  </a:lnTo>
                  <a:lnTo>
                    <a:pt x="69" y="388"/>
                  </a:lnTo>
                  <a:lnTo>
                    <a:pt x="61" y="393"/>
                  </a:lnTo>
                  <a:lnTo>
                    <a:pt x="64" y="392"/>
                  </a:lnTo>
                  <a:lnTo>
                    <a:pt x="64" y="391"/>
                  </a:lnTo>
                  <a:lnTo>
                    <a:pt x="62" y="393"/>
                  </a:lnTo>
                  <a:lnTo>
                    <a:pt x="61" y="393"/>
                  </a:lnTo>
                  <a:lnTo>
                    <a:pt x="57" y="396"/>
                  </a:lnTo>
                  <a:lnTo>
                    <a:pt x="49" y="388"/>
                  </a:lnTo>
                  <a:lnTo>
                    <a:pt x="63" y="379"/>
                  </a:lnTo>
                  <a:lnTo>
                    <a:pt x="70" y="381"/>
                  </a:lnTo>
                  <a:lnTo>
                    <a:pt x="63" y="378"/>
                  </a:lnTo>
                  <a:lnTo>
                    <a:pt x="48" y="38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1" name="Freeform 1169">
              <a:extLst>
                <a:ext uri="{FF2B5EF4-FFF2-40B4-BE49-F238E27FC236}">
                  <a16:creationId xmlns:a16="http://schemas.microsoft.com/office/drawing/2014/main" id="{847CFD90-BA2F-7F1B-4F1A-C38818FB7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6715" y="5587800"/>
              <a:ext cx="942923" cy="704675"/>
            </a:xfrm>
            <a:custGeom>
              <a:avLst/>
              <a:gdLst>
                <a:gd name="T0" fmla="*/ 569555313 w 562"/>
                <a:gd name="T1" fmla="*/ 957659375 h 420"/>
                <a:gd name="T2" fmla="*/ 307459063 w 562"/>
                <a:gd name="T3" fmla="*/ 682963138 h 420"/>
                <a:gd name="T4" fmla="*/ 0 w 562"/>
                <a:gd name="T5" fmla="*/ 365423450 h 420"/>
                <a:gd name="T6" fmla="*/ 90725625 w 562"/>
                <a:gd name="T7" fmla="*/ 254536575 h 420"/>
                <a:gd name="T8" fmla="*/ 95765938 w 562"/>
                <a:gd name="T9" fmla="*/ 219254388 h 420"/>
                <a:gd name="T10" fmla="*/ 153728738 w 562"/>
                <a:gd name="T11" fmla="*/ 105846563 h 420"/>
                <a:gd name="T12" fmla="*/ 304938113 w 562"/>
                <a:gd name="T13" fmla="*/ 0 h 420"/>
                <a:gd name="T14" fmla="*/ 650200313 w 562"/>
                <a:gd name="T15" fmla="*/ 42843450 h 420"/>
                <a:gd name="T16" fmla="*/ 970259363 w 562"/>
                <a:gd name="T17" fmla="*/ 199093138 h 420"/>
                <a:gd name="T18" fmla="*/ 1270158750 w 562"/>
                <a:gd name="T19" fmla="*/ 153728738 h 420"/>
                <a:gd name="T20" fmla="*/ 1280239375 w 562"/>
                <a:gd name="T21" fmla="*/ 156249688 h 420"/>
                <a:gd name="T22" fmla="*/ 1285279688 w 562"/>
                <a:gd name="T23" fmla="*/ 171370625 h 420"/>
                <a:gd name="T24" fmla="*/ 1297881263 w 562"/>
                <a:gd name="T25" fmla="*/ 183972200 h 420"/>
                <a:gd name="T26" fmla="*/ 1300400625 w 562"/>
                <a:gd name="T27" fmla="*/ 199093138 h 420"/>
                <a:gd name="T28" fmla="*/ 1310481250 w 562"/>
                <a:gd name="T29" fmla="*/ 186491563 h 420"/>
                <a:gd name="T30" fmla="*/ 1313002200 w 562"/>
                <a:gd name="T31" fmla="*/ 194052825 h 420"/>
                <a:gd name="T32" fmla="*/ 1340723125 w 562"/>
                <a:gd name="T33" fmla="*/ 209173763 h 420"/>
                <a:gd name="T34" fmla="*/ 1340723125 w 562"/>
                <a:gd name="T35" fmla="*/ 226814063 h 420"/>
                <a:gd name="T36" fmla="*/ 1358365013 w 562"/>
                <a:gd name="T37" fmla="*/ 236894688 h 420"/>
                <a:gd name="T38" fmla="*/ 1396166563 w 562"/>
                <a:gd name="T39" fmla="*/ 231854375 h 420"/>
                <a:gd name="T40" fmla="*/ 1318042513 w 562"/>
                <a:gd name="T41" fmla="*/ 428426563 h 420"/>
                <a:gd name="T42" fmla="*/ 1305440938 w 562"/>
                <a:gd name="T43" fmla="*/ 446068450 h 420"/>
                <a:gd name="T44" fmla="*/ 1091226863 w 562"/>
                <a:gd name="T45" fmla="*/ 536792488 h 420"/>
                <a:gd name="T46" fmla="*/ 1101307488 w 562"/>
                <a:gd name="T47" fmla="*/ 567034363 h 420"/>
                <a:gd name="T48" fmla="*/ 982860938 w 562"/>
                <a:gd name="T49" fmla="*/ 652721263 h 420"/>
                <a:gd name="T50" fmla="*/ 846772500 w 562"/>
                <a:gd name="T51" fmla="*/ 642639050 h 420"/>
                <a:gd name="T52" fmla="*/ 836691875 w 562"/>
                <a:gd name="T53" fmla="*/ 655240625 h 420"/>
                <a:gd name="T54" fmla="*/ 829130613 w 562"/>
                <a:gd name="T55" fmla="*/ 652721263 h 420"/>
                <a:gd name="T56" fmla="*/ 826611250 w 562"/>
                <a:gd name="T57" fmla="*/ 660280938 h 420"/>
                <a:gd name="T58" fmla="*/ 821570938 w 562"/>
                <a:gd name="T59" fmla="*/ 670361563 h 420"/>
                <a:gd name="T60" fmla="*/ 826611250 w 562"/>
                <a:gd name="T61" fmla="*/ 672882513 h 420"/>
                <a:gd name="T62" fmla="*/ 826611250 w 562"/>
                <a:gd name="T63" fmla="*/ 675401875 h 420"/>
                <a:gd name="T64" fmla="*/ 831651563 w 562"/>
                <a:gd name="T65" fmla="*/ 688003450 h 420"/>
                <a:gd name="T66" fmla="*/ 836691875 w 562"/>
                <a:gd name="T67" fmla="*/ 698084075 h 420"/>
                <a:gd name="T68" fmla="*/ 829130613 w 562"/>
                <a:gd name="T69" fmla="*/ 698084075 h 420"/>
                <a:gd name="T70" fmla="*/ 826611250 w 562"/>
                <a:gd name="T71" fmla="*/ 695563125 h 420"/>
                <a:gd name="T72" fmla="*/ 816530625 w 562"/>
                <a:gd name="T73" fmla="*/ 703124388 h 420"/>
                <a:gd name="T74" fmla="*/ 814009675 w 562"/>
                <a:gd name="T75" fmla="*/ 718245325 h 420"/>
                <a:gd name="T76" fmla="*/ 816530625 w 562"/>
                <a:gd name="T77" fmla="*/ 718245325 h 420"/>
                <a:gd name="T78" fmla="*/ 816530625 w 562"/>
                <a:gd name="T79" fmla="*/ 728325950 h 420"/>
                <a:gd name="T80" fmla="*/ 821570938 w 562"/>
                <a:gd name="T81" fmla="*/ 756046875 h 420"/>
                <a:gd name="T82" fmla="*/ 801409688 w 562"/>
                <a:gd name="T83" fmla="*/ 793850013 h 420"/>
                <a:gd name="T84" fmla="*/ 811490313 w 562"/>
                <a:gd name="T85" fmla="*/ 811490313 h 420"/>
                <a:gd name="T86" fmla="*/ 801409688 w 562"/>
                <a:gd name="T87" fmla="*/ 836691875 h 420"/>
                <a:gd name="T88" fmla="*/ 773687175 w 562"/>
                <a:gd name="T89" fmla="*/ 871974063 h 420"/>
                <a:gd name="T90" fmla="*/ 740925938 w 562"/>
                <a:gd name="T91" fmla="*/ 887095000 h 420"/>
                <a:gd name="T92" fmla="*/ 715724375 w 562"/>
                <a:gd name="T93" fmla="*/ 902215938 h 420"/>
                <a:gd name="T94" fmla="*/ 710684063 w 562"/>
                <a:gd name="T95" fmla="*/ 909777200 h 420"/>
                <a:gd name="T96" fmla="*/ 703124388 w 562"/>
                <a:gd name="T97" fmla="*/ 912296563 h 420"/>
                <a:gd name="T98" fmla="*/ 695563125 w 562"/>
                <a:gd name="T99" fmla="*/ 917336875 h 420"/>
                <a:gd name="T100" fmla="*/ 682963138 w 562"/>
                <a:gd name="T101" fmla="*/ 940019075 h 420"/>
                <a:gd name="T102" fmla="*/ 695563125 w 562"/>
                <a:gd name="T103" fmla="*/ 957659375 h 420"/>
                <a:gd name="T104" fmla="*/ 703124388 w 562"/>
                <a:gd name="T105" fmla="*/ 985381888 h 420"/>
                <a:gd name="T106" fmla="*/ 703124388 w 562"/>
                <a:gd name="T107" fmla="*/ 995462513 h 420"/>
                <a:gd name="T108" fmla="*/ 708164700 w 562"/>
                <a:gd name="T109" fmla="*/ 1000502825 h 420"/>
                <a:gd name="T110" fmla="*/ 698084075 w 562"/>
                <a:gd name="T111" fmla="*/ 995462513 h 420"/>
                <a:gd name="T112" fmla="*/ 667842200 w 562"/>
                <a:gd name="T113" fmla="*/ 1055946263 h 42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62"/>
                <a:gd name="T172" fmla="*/ 0 h 420"/>
                <a:gd name="T173" fmla="*/ 562 w 562"/>
                <a:gd name="T174" fmla="*/ 420 h 42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62" h="420">
                  <a:moveTo>
                    <a:pt x="237" y="390"/>
                  </a:moveTo>
                  <a:lnTo>
                    <a:pt x="229" y="382"/>
                  </a:lnTo>
                  <a:lnTo>
                    <a:pt x="226" y="380"/>
                  </a:lnTo>
                  <a:lnTo>
                    <a:pt x="223" y="376"/>
                  </a:lnTo>
                  <a:lnTo>
                    <a:pt x="153" y="303"/>
                  </a:lnTo>
                  <a:lnTo>
                    <a:pt x="122" y="271"/>
                  </a:lnTo>
                  <a:lnTo>
                    <a:pt x="42" y="188"/>
                  </a:lnTo>
                  <a:lnTo>
                    <a:pt x="37" y="183"/>
                  </a:lnTo>
                  <a:lnTo>
                    <a:pt x="0" y="145"/>
                  </a:lnTo>
                  <a:lnTo>
                    <a:pt x="20" y="133"/>
                  </a:lnTo>
                  <a:lnTo>
                    <a:pt x="26" y="102"/>
                  </a:lnTo>
                  <a:lnTo>
                    <a:pt x="36" y="101"/>
                  </a:lnTo>
                  <a:lnTo>
                    <a:pt x="38" y="95"/>
                  </a:lnTo>
                  <a:lnTo>
                    <a:pt x="43" y="93"/>
                  </a:lnTo>
                  <a:lnTo>
                    <a:pt x="38" y="87"/>
                  </a:lnTo>
                  <a:lnTo>
                    <a:pt x="36" y="80"/>
                  </a:lnTo>
                  <a:lnTo>
                    <a:pt x="62" y="68"/>
                  </a:lnTo>
                  <a:lnTo>
                    <a:pt x="61" y="42"/>
                  </a:lnTo>
                  <a:lnTo>
                    <a:pt x="68" y="32"/>
                  </a:lnTo>
                  <a:lnTo>
                    <a:pt x="103" y="20"/>
                  </a:lnTo>
                  <a:lnTo>
                    <a:pt x="121" y="0"/>
                  </a:lnTo>
                  <a:lnTo>
                    <a:pt x="150" y="16"/>
                  </a:lnTo>
                  <a:lnTo>
                    <a:pt x="247" y="8"/>
                  </a:lnTo>
                  <a:lnTo>
                    <a:pt x="258" y="17"/>
                  </a:lnTo>
                  <a:lnTo>
                    <a:pt x="276" y="21"/>
                  </a:lnTo>
                  <a:lnTo>
                    <a:pt x="291" y="37"/>
                  </a:lnTo>
                  <a:lnTo>
                    <a:pt x="385" y="79"/>
                  </a:lnTo>
                  <a:lnTo>
                    <a:pt x="453" y="85"/>
                  </a:lnTo>
                  <a:lnTo>
                    <a:pt x="503" y="59"/>
                  </a:lnTo>
                  <a:lnTo>
                    <a:pt x="504" y="61"/>
                  </a:lnTo>
                  <a:lnTo>
                    <a:pt x="505" y="65"/>
                  </a:lnTo>
                  <a:lnTo>
                    <a:pt x="506" y="65"/>
                  </a:lnTo>
                  <a:lnTo>
                    <a:pt x="508" y="62"/>
                  </a:lnTo>
                  <a:lnTo>
                    <a:pt x="509" y="63"/>
                  </a:lnTo>
                  <a:lnTo>
                    <a:pt x="510" y="66"/>
                  </a:lnTo>
                  <a:lnTo>
                    <a:pt x="510" y="68"/>
                  </a:lnTo>
                  <a:lnTo>
                    <a:pt x="509" y="70"/>
                  </a:lnTo>
                  <a:lnTo>
                    <a:pt x="511" y="71"/>
                  </a:lnTo>
                  <a:lnTo>
                    <a:pt x="515" y="73"/>
                  </a:lnTo>
                  <a:lnTo>
                    <a:pt x="516" y="75"/>
                  </a:lnTo>
                  <a:lnTo>
                    <a:pt x="515" y="78"/>
                  </a:lnTo>
                  <a:lnTo>
                    <a:pt x="516" y="79"/>
                  </a:lnTo>
                  <a:lnTo>
                    <a:pt x="518" y="79"/>
                  </a:lnTo>
                  <a:lnTo>
                    <a:pt x="518" y="78"/>
                  </a:lnTo>
                  <a:lnTo>
                    <a:pt x="520" y="74"/>
                  </a:lnTo>
                  <a:lnTo>
                    <a:pt x="521" y="75"/>
                  </a:lnTo>
                  <a:lnTo>
                    <a:pt x="521" y="77"/>
                  </a:lnTo>
                  <a:lnTo>
                    <a:pt x="523" y="79"/>
                  </a:lnTo>
                  <a:lnTo>
                    <a:pt x="530" y="83"/>
                  </a:lnTo>
                  <a:lnTo>
                    <a:pt x="532" y="83"/>
                  </a:lnTo>
                  <a:lnTo>
                    <a:pt x="532" y="84"/>
                  </a:lnTo>
                  <a:lnTo>
                    <a:pt x="531" y="89"/>
                  </a:lnTo>
                  <a:lnTo>
                    <a:pt x="532" y="90"/>
                  </a:lnTo>
                  <a:lnTo>
                    <a:pt x="532" y="91"/>
                  </a:lnTo>
                  <a:lnTo>
                    <a:pt x="536" y="93"/>
                  </a:lnTo>
                  <a:lnTo>
                    <a:pt x="539" y="94"/>
                  </a:lnTo>
                  <a:lnTo>
                    <a:pt x="541" y="95"/>
                  </a:lnTo>
                  <a:lnTo>
                    <a:pt x="546" y="94"/>
                  </a:lnTo>
                  <a:lnTo>
                    <a:pt x="554" y="92"/>
                  </a:lnTo>
                  <a:lnTo>
                    <a:pt x="561" y="90"/>
                  </a:lnTo>
                  <a:lnTo>
                    <a:pt x="561" y="92"/>
                  </a:lnTo>
                  <a:lnTo>
                    <a:pt x="523" y="170"/>
                  </a:lnTo>
                  <a:lnTo>
                    <a:pt x="521" y="173"/>
                  </a:lnTo>
                  <a:lnTo>
                    <a:pt x="518" y="176"/>
                  </a:lnTo>
                  <a:lnTo>
                    <a:pt x="518" y="177"/>
                  </a:lnTo>
                  <a:lnTo>
                    <a:pt x="506" y="202"/>
                  </a:lnTo>
                  <a:lnTo>
                    <a:pt x="451" y="210"/>
                  </a:lnTo>
                  <a:lnTo>
                    <a:pt x="433" y="213"/>
                  </a:lnTo>
                  <a:lnTo>
                    <a:pt x="432" y="214"/>
                  </a:lnTo>
                  <a:lnTo>
                    <a:pt x="434" y="216"/>
                  </a:lnTo>
                  <a:lnTo>
                    <a:pt x="437" y="225"/>
                  </a:lnTo>
                  <a:lnTo>
                    <a:pt x="422" y="236"/>
                  </a:lnTo>
                  <a:lnTo>
                    <a:pt x="403" y="264"/>
                  </a:lnTo>
                  <a:lnTo>
                    <a:pt x="390" y="259"/>
                  </a:lnTo>
                  <a:lnTo>
                    <a:pt x="358" y="243"/>
                  </a:lnTo>
                  <a:lnTo>
                    <a:pt x="336" y="254"/>
                  </a:lnTo>
                  <a:lnTo>
                    <a:pt x="336" y="255"/>
                  </a:lnTo>
                  <a:lnTo>
                    <a:pt x="334" y="255"/>
                  </a:lnTo>
                  <a:lnTo>
                    <a:pt x="334" y="258"/>
                  </a:lnTo>
                  <a:lnTo>
                    <a:pt x="332" y="260"/>
                  </a:lnTo>
                  <a:lnTo>
                    <a:pt x="331" y="259"/>
                  </a:lnTo>
                  <a:lnTo>
                    <a:pt x="330" y="259"/>
                  </a:lnTo>
                  <a:lnTo>
                    <a:pt x="329" y="259"/>
                  </a:lnTo>
                  <a:lnTo>
                    <a:pt x="328" y="259"/>
                  </a:lnTo>
                  <a:lnTo>
                    <a:pt x="328" y="261"/>
                  </a:lnTo>
                  <a:lnTo>
                    <a:pt x="328" y="262"/>
                  </a:lnTo>
                  <a:lnTo>
                    <a:pt x="328" y="264"/>
                  </a:lnTo>
                  <a:lnTo>
                    <a:pt x="328" y="265"/>
                  </a:lnTo>
                  <a:lnTo>
                    <a:pt x="326" y="266"/>
                  </a:lnTo>
                  <a:lnTo>
                    <a:pt x="326" y="267"/>
                  </a:lnTo>
                  <a:lnTo>
                    <a:pt x="328" y="267"/>
                  </a:lnTo>
                  <a:lnTo>
                    <a:pt x="327" y="267"/>
                  </a:lnTo>
                  <a:lnTo>
                    <a:pt x="328" y="268"/>
                  </a:lnTo>
                  <a:lnTo>
                    <a:pt x="327" y="269"/>
                  </a:lnTo>
                  <a:lnTo>
                    <a:pt x="329" y="271"/>
                  </a:lnTo>
                  <a:lnTo>
                    <a:pt x="330" y="273"/>
                  </a:lnTo>
                  <a:lnTo>
                    <a:pt x="331" y="274"/>
                  </a:lnTo>
                  <a:lnTo>
                    <a:pt x="331" y="276"/>
                  </a:lnTo>
                  <a:lnTo>
                    <a:pt x="332" y="277"/>
                  </a:lnTo>
                  <a:lnTo>
                    <a:pt x="331" y="278"/>
                  </a:lnTo>
                  <a:lnTo>
                    <a:pt x="330" y="277"/>
                  </a:lnTo>
                  <a:lnTo>
                    <a:pt x="329" y="277"/>
                  </a:lnTo>
                  <a:lnTo>
                    <a:pt x="329" y="276"/>
                  </a:lnTo>
                  <a:lnTo>
                    <a:pt x="328" y="276"/>
                  </a:lnTo>
                  <a:lnTo>
                    <a:pt x="326" y="276"/>
                  </a:lnTo>
                  <a:lnTo>
                    <a:pt x="324" y="279"/>
                  </a:lnTo>
                  <a:lnTo>
                    <a:pt x="322" y="283"/>
                  </a:lnTo>
                  <a:lnTo>
                    <a:pt x="323" y="285"/>
                  </a:lnTo>
                  <a:lnTo>
                    <a:pt x="322" y="286"/>
                  </a:lnTo>
                  <a:lnTo>
                    <a:pt x="323" y="286"/>
                  </a:lnTo>
                  <a:lnTo>
                    <a:pt x="324" y="285"/>
                  </a:lnTo>
                  <a:lnTo>
                    <a:pt x="325" y="285"/>
                  </a:lnTo>
                  <a:lnTo>
                    <a:pt x="325" y="288"/>
                  </a:lnTo>
                  <a:lnTo>
                    <a:pt x="324" y="289"/>
                  </a:lnTo>
                  <a:lnTo>
                    <a:pt x="323" y="291"/>
                  </a:lnTo>
                  <a:lnTo>
                    <a:pt x="328" y="294"/>
                  </a:lnTo>
                  <a:lnTo>
                    <a:pt x="326" y="300"/>
                  </a:lnTo>
                  <a:lnTo>
                    <a:pt x="320" y="301"/>
                  </a:lnTo>
                  <a:lnTo>
                    <a:pt x="320" y="310"/>
                  </a:lnTo>
                  <a:lnTo>
                    <a:pt x="318" y="315"/>
                  </a:lnTo>
                  <a:lnTo>
                    <a:pt x="322" y="315"/>
                  </a:lnTo>
                  <a:lnTo>
                    <a:pt x="320" y="322"/>
                  </a:lnTo>
                  <a:lnTo>
                    <a:pt x="322" y="322"/>
                  </a:lnTo>
                  <a:lnTo>
                    <a:pt x="319" y="329"/>
                  </a:lnTo>
                  <a:lnTo>
                    <a:pt x="319" y="331"/>
                  </a:lnTo>
                  <a:lnTo>
                    <a:pt x="318" y="332"/>
                  </a:lnTo>
                  <a:lnTo>
                    <a:pt x="311" y="331"/>
                  </a:lnTo>
                  <a:lnTo>
                    <a:pt x="305" y="340"/>
                  </a:lnTo>
                  <a:lnTo>
                    <a:pt x="307" y="346"/>
                  </a:lnTo>
                  <a:lnTo>
                    <a:pt x="305" y="346"/>
                  </a:lnTo>
                  <a:lnTo>
                    <a:pt x="300" y="354"/>
                  </a:lnTo>
                  <a:lnTo>
                    <a:pt x="294" y="352"/>
                  </a:lnTo>
                  <a:lnTo>
                    <a:pt x="292" y="356"/>
                  </a:lnTo>
                  <a:lnTo>
                    <a:pt x="284" y="357"/>
                  </a:lnTo>
                  <a:lnTo>
                    <a:pt x="284" y="358"/>
                  </a:lnTo>
                  <a:lnTo>
                    <a:pt x="284" y="359"/>
                  </a:lnTo>
                  <a:lnTo>
                    <a:pt x="284" y="360"/>
                  </a:lnTo>
                  <a:lnTo>
                    <a:pt x="282" y="361"/>
                  </a:lnTo>
                  <a:lnTo>
                    <a:pt x="281" y="361"/>
                  </a:lnTo>
                  <a:lnTo>
                    <a:pt x="279" y="360"/>
                  </a:lnTo>
                  <a:lnTo>
                    <a:pt x="279" y="362"/>
                  </a:lnTo>
                  <a:lnTo>
                    <a:pt x="277" y="362"/>
                  </a:lnTo>
                  <a:lnTo>
                    <a:pt x="276" y="364"/>
                  </a:lnTo>
                  <a:lnTo>
                    <a:pt x="271" y="367"/>
                  </a:lnTo>
                  <a:lnTo>
                    <a:pt x="271" y="370"/>
                  </a:lnTo>
                  <a:lnTo>
                    <a:pt x="271" y="373"/>
                  </a:lnTo>
                  <a:lnTo>
                    <a:pt x="273" y="376"/>
                  </a:lnTo>
                  <a:lnTo>
                    <a:pt x="275" y="378"/>
                  </a:lnTo>
                  <a:lnTo>
                    <a:pt x="276" y="380"/>
                  </a:lnTo>
                  <a:lnTo>
                    <a:pt x="277" y="382"/>
                  </a:lnTo>
                  <a:lnTo>
                    <a:pt x="278" y="388"/>
                  </a:lnTo>
                  <a:lnTo>
                    <a:pt x="279" y="391"/>
                  </a:lnTo>
                  <a:lnTo>
                    <a:pt x="278" y="393"/>
                  </a:lnTo>
                  <a:lnTo>
                    <a:pt x="278" y="394"/>
                  </a:lnTo>
                  <a:lnTo>
                    <a:pt x="279" y="395"/>
                  </a:lnTo>
                  <a:lnTo>
                    <a:pt x="279" y="394"/>
                  </a:lnTo>
                  <a:lnTo>
                    <a:pt x="280" y="394"/>
                  </a:lnTo>
                  <a:lnTo>
                    <a:pt x="281" y="397"/>
                  </a:lnTo>
                  <a:lnTo>
                    <a:pt x="280" y="397"/>
                  </a:lnTo>
                  <a:lnTo>
                    <a:pt x="277" y="395"/>
                  </a:lnTo>
                  <a:lnTo>
                    <a:pt x="266" y="403"/>
                  </a:lnTo>
                  <a:lnTo>
                    <a:pt x="270" y="409"/>
                  </a:lnTo>
                  <a:lnTo>
                    <a:pt x="265" y="41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2" name="Freeform 1170">
              <a:extLst>
                <a:ext uri="{FF2B5EF4-FFF2-40B4-BE49-F238E27FC236}">
                  <a16:creationId xmlns:a16="http://schemas.microsoft.com/office/drawing/2014/main" id="{D6AF3B2D-4316-36F3-852F-2C861717F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9303" y="4638166"/>
              <a:ext cx="560385" cy="640919"/>
            </a:xfrm>
            <a:custGeom>
              <a:avLst/>
              <a:gdLst>
                <a:gd name="T0" fmla="*/ 23812 w 334"/>
                <a:gd name="T1" fmla="*/ 9525 h 382"/>
                <a:gd name="T2" fmla="*/ 107950 w 334"/>
                <a:gd name="T3" fmla="*/ 25400 h 382"/>
                <a:gd name="T4" fmla="*/ 139700 w 334"/>
                <a:gd name="T5" fmla="*/ 1588 h 382"/>
                <a:gd name="T6" fmla="*/ 149225 w 334"/>
                <a:gd name="T7" fmla="*/ 3175 h 382"/>
                <a:gd name="T8" fmla="*/ 161925 w 334"/>
                <a:gd name="T9" fmla="*/ 0 h 382"/>
                <a:gd name="T10" fmla="*/ 198437 w 334"/>
                <a:gd name="T11" fmla="*/ 12700 h 382"/>
                <a:gd name="T12" fmla="*/ 212725 w 334"/>
                <a:gd name="T13" fmla="*/ 33338 h 382"/>
                <a:gd name="T14" fmla="*/ 255588 w 334"/>
                <a:gd name="T15" fmla="*/ 25400 h 382"/>
                <a:gd name="T16" fmla="*/ 284162 w 334"/>
                <a:gd name="T17" fmla="*/ 52388 h 382"/>
                <a:gd name="T18" fmla="*/ 292100 w 334"/>
                <a:gd name="T19" fmla="*/ 39687 h 382"/>
                <a:gd name="T20" fmla="*/ 342900 w 334"/>
                <a:gd name="T21" fmla="*/ 17463 h 382"/>
                <a:gd name="T22" fmla="*/ 407988 w 334"/>
                <a:gd name="T23" fmla="*/ 53975 h 382"/>
                <a:gd name="T24" fmla="*/ 428625 w 334"/>
                <a:gd name="T25" fmla="*/ 101600 h 382"/>
                <a:gd name="T26" fmla="*/ 433388 w 334"/>
                <a:gd name="T27" fmla="*/ 207963 h 382"/>
                <a:gd name="T28" fmla="*/ 449263 w 334"/>
                <a:gd name="T29" fmla="*/ 225425 h 382"/>
                <a:gd name="T30" fmla="*/ 466725 w 334"/>
                <a:gd name="T31" fmla="*/ 238125 h 382"/>
                <a:gd name="T32" fmla="*/ 488950 w 334"/>
                <a:gd name="T33" fmla="*/ 255588 h 382"/>
                <a:gd name="T34" fmla="*/ 500063 w 334"/>
                <a:gd name="T35" fmla="*/ 268288 h 382"/>
                <a:gd name="T36" fmla="*/ 528638 w 334"/>
                <a:gd name="T37" fmla="*/ 327025 h 382"/>
                <a:gd name="T38" fmla="*/ 515938 w 334"/>
                <a:gd name="T39" fmla="*/ 442913 h 382"/>
                <a:gd name="T40" fmla="*/ 515938 w 334"/>
                <a:gd name="T41" fmla="*/ 442913 h 382"/>
                <a:gd name="T42" fmla="*/ 517525 w 334"/>
                <a:gd name="T43" fmla="*/ 446088 h 382"/>
                <a:gd name="T44" fmla="*/ 517525 w 334"/>
                <a:gd name="T45" fmla="*/ 447675 h 382"/>
                <a:gd name="T46" fmla="*/ 515938 w 334"/>
                <a:gd name="T47" fmla="*/ 447675 h 382"/>
                <a:gd name="T48" fmla="*/ 504825 w 334"/>
                <a:gd name="T49" fmla="*/ 542925 h 382"/>
                <a:gd name="T50" fmla="*/ 503238 w 334"/>
                <a:gd name="T51" fmla="*/ 555625 h 382"/>
                <a:gd name="T52" fmla="*/ 501650 w 334"/>
                <a:gd name="T53" fmla="*/ 566738 h 382"/>
                <a:gd name="T54" fmla="*/ 504825 w 334"/>
                <a:gd name="T55" fmla="*/ 574675 h 382"/>
                <a:gd name="T56" fmla="*/ 508000 w 334"/>
                <a:gd name="T57" fmla="*/ 581025 h 382"/>
                <a:gd name="T58" fmla="*/ 479425 w 334"/>
                <a:gd name="T59" fmla="*/ 581025 h 382"/>
                <a:gd name="T60" fmla="*/ 395287 w 334"/>
                <a:gd name="T61" fmla="*/ 585788 h 382"/>
                <a:gd name="T62" fmla="*/ 273050 w 334"/>
                <a:gd name="T63" fmla="*/ 588963 h 382"/>
                <a:gd name="T64" fmla="*/ 263525 w 334"/>
                <a:gd name="T65" fmla="*/ 585788 h 382"/>
                <a:gd name="T66" fmla="*/ 260350 w 334"/>
                <a:gd name="T67" fmla="*/ 585788 h 382"/>
                <a:gd name="T68" fmla="*/ 258763 w 334"/>
                <a:gd name="T69" fmla="*/ 585788 h 382"/>
                <a:gd name="T70" fmla="*/ 242888 w 334"/>
                <a:gd name="T71" fmla="*/ 590550 h 382"/>
                <a:gd name="T72" fmla="*/ 241300 w 334"/>
                <a:gd name="T73" fmla="*/ 595313 h 382"/>
                <a:gd name="T74" fmla="*/ 231775 w 334"/>
                <a:gd name="T75" fmla="*/ 588963 h 382"/>
                <a:gd name="T76" fmla="*/ 219075 w 334"/>
                <a:gd name="T77" fmla="*/ 590550 h 382"/>
                <a:gd name="T78" fmla="*/ 220663 w 334"/>
                <a:gd name="T79" fmla="*/ 590550 h 382"/>
                <a:gd name="T80" fmla="*/ 219075 w 334"/>
                <a:gd name="T81" fmla="*/ 595313 h 382"/>
                <a:gd name="T82" fmla="*/ 219075 w 334"/>
                <a:gd name="T83" fmla="*/ 593725 h 382"/>
                <a:gd name="T84" fmla="*/ 217488 w 334"/>
                <a:gd name="T85" fmla="*/ 592138 h 382"/>
                <a:gd name="T86" fmla="*/ 214313 w 334"/>
                <a:gd name="T87" fmla="*/ 592138 h 382"/>
                <a:gd name="T88" fmla="*/ 214313 w 334"/>
                <a:gd name="T89" fmla="*/ 593725 h 382"/>
                <a:gd name="T90" fmla="*/ 214313 w 334"/>
                <a:gd name="T91" fmla="*/ 593725 h 382"/>
                <a:gd name="T92" fmla="*/ 207963 w 334"/>
                <a:gd name="T93" fmla="*/ 592138 h 382"/>
                <a:gd name="T94" fmla="*/ 204788 w 334"/>
                <a:gd name="T95" fmla="*/ 593725 h 382"/>
                <a:gd name="T96" fmla="*/ 185737 w 334"/>
                <a:gd name="T97" fmla="*/ 574675 h 382"/>
                <a:gd name="T98" fmla="*/ 166687 w 334"/>
                <a:gd name="T99" fmla="*/ 584200 h 382"/>
                <a:gd name="T100" fmla="*/ 158750 w 334"/>
                <a:gd name="T101" fmla="*/ 579438 h 382"/>
                <a:gd name="T102" fmla="*/ 152400 w 334"/>
                <a:gd name="T103" fmla="*/ 581025 h 382"/>
                <a:gd name="T104" fmla="*/ 139700 w 334"/>
                <a:gd name="T105" fmla="*/ 581025 h 382"/>
                <a:gd name="T106" fmla="*/ 109538 w 334"/>
                <a:gd name="T107" fmla="*/ 584200 h 382"/>
                <a:gd name="T108" fmla="*/ 84137 w 334"/>
                <a:gd name="T109" fmla="*/ 588963 h 382"/>
                <a:gd name="T110" fmla="*/ 65088 w 334"/>
                <a:gd name="T111" fmla="*/ 604838 h 382"/>
                <a:gd name="T112" fmla="*/ 0 w 334"/>
                <a:gd name="T113" fmla="*/ 571500 h 382"/>
                <a:gd name="T114" fmla="*/ 47625 w 334"/>
                <a:gd name="T115" fmla="*/ 365125 h 382"/>
                <a:gd name="T116" fmla="*/ 31750 w 334"/>
                <a:gd name="T117" fmla="*/ 144463 h 382"/>
                <a:gd name="T118" fmla="*/ 19050 w 334"/>
                <a:gd name="T119" fmla="*/ 130175 h 382"/>
                <a:gd name="T120" fmla="*/ 26988 w 334"/>
                <a:gd name="T121" fmla="*/ 73025 h 382"/>
                <a:gd name="T122" fmla="*/ 23812 w 334"/>
                <a:gd name="T123" fmla="*/ 9525 h 38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34"/>
                <a:gd name="T187" fmla="*/ 0 h 382"/>
                <a:gd name="T188" fmla="*/ 334 w 334"/>
                <a:gd name="T189" fmla="*/ 382 h 38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34" h="382">
                  <a:moveTo>
                    <a:pt x="15" y="6"/>
                  </a:moveTo>
                  <a:lnTo>
                    <a:pt x="68" y="16"/>
                  </a:lnTo>
                  <a:lnTo>
                    <a:pt x="88" y="1"/>
                  </a:lnTo>
                  <a:lnTo>
                    <a:pt x="94" y="2"/>
                  </a:lnTo>
                  <a:lnTo>
                    <a:pt x="102" y="0"/>
                  </a:lnTo>
                  <a:lnTo>
                    <a:pt x="125" y="8"/>
                  </a:lnTo>
                  <a:lnTo>
                    <a:pt x="134" y="21"/>
                  </a:lnTo>
                  <a:lnTo>
                    <a:pt x="161" y="16"/>
                  </a:lnTo>
                  <a:lnTo>
                    <a:pt x="179" y="33"/>
                  </a:lnTo>
                  <a:lnTo>
                    <a:pt x="184" y="25"/>
                  </a:lnTo>
                  <a:lnTo>
                    <a:pt x="216" y="11"/>
                  </a:lnTo>
                  <a:lnTo>
                    <a:pt x="257" y="34"/>
                  </a:lnTo>
                  <a:lnTo>
                    <a:pt x="270" y="64"/>
                  </a:lnTo>
                  <a:lnTo>
                    <a:pt x="273" y="131"/>
                  </a:lnTo>
                  <a:lnTo>
                    <a:pt x="283" y="142"/>
                  </a:lnTo>
                  <a:lnTo>
                    <a:pt x="294" y="150"/>
                  </a:lnTo>
                  <a:lnTo>
                    <a:pt x="308" y="161"/>
                  </a:lnTo>
                  <a:lnTo>
                    <a:pt x="315" y="169"/>
                  </a:lnTo>
                  <a:lnTo>
                    <a:pt x="333" y="206"/>
                  </a:lnTo>
                  <a:lnTo>
                    <a:pt x="325" y="279"/>
                  </a:lnTo>
                  <a:lnTo>
                    <a:pt x="326" y="281"/>
                  </a:lnTo>
                  <a:lnTo>
                    <a:pt x="326" y="282"/>
                  </a:lnTo>
                  <a:lnTo>
                    <a:pt x="325" y="282"/>
                  </a:lnTo>
                  <a:lnTo>
                    <a:pt x="318" y="342"/>
                  </a:lnTo>
                  <a:lnTo>
                    <a:pt x="317" y="350"/>
                  </a:lnTo>
                  <a:lnTo>
                    <a:pt x="316" y="357"/>
                  </a:lnTo>
                  <a:lnTo>
                    <a:pt x="318" y="362"/>
                  </a:lnTo>
                  <a:lnTo>
                    <a:pt x="320" y="366"/>
                  </a:lnTo>
                  <a:lnTo>
                    <a:pt x="302" y="366"/>
                  </a:lnTo>
                  <a:lnTo>
                    <a:pt x="249" y="369"/>
                  </a:lnTo>
                  <a:lnTo>
                    <a:pt x="172" y="371"/>
                  </a:lnTo>
                  <a:lnTo>
                    <a:pt x="166" y="369"/>
                  </a:lnTo>
                  <a:lnTo>
                    <a:pt x="164" y="369"/>
                  </a:lnTo>
                  <a:lnTo>
                    <a:pt x="163" y="369"/>
                  </a:lnTo>
                  <a:lnTo>
                    <a:pt x="153" y="372"/>
                  </a:lnTo>
                  <a:lnTo>
                    <a:pt x="152" y="375"/>
                  </a:lnTo>
                  <a:lnTo>
                    <a:pt x="146" y="371"/>
                  </a:lnTo>
                  <a:lnTo>
                    <a:pt x="138" y="372"/>
                  </a:lnTo>
                  <a:lnTo>
                    <a:pt x="139" y="372"/>
                  </a:lnTo>
                  <a:lnTo>
                    <a:pt x="138" y="375"/>
                  </a:lnTo>
                  <a:lnTo>
                    <a:pt x="138" y="374"/>
                  </a:lnTo>
                  <a:lnTo>
                    <a:pt x="137" y="373"/>
                  </a:lnTo>
                  <a:lnTo>
                    <a:pt x="135" y="373"/>
                  </a:lnTo>
                  <a:lnTo>
                    <a:pt x="135" y="374"/>
                  </a:lnTo>
                  <a:lnTo>
                    <a:pt x="131" y="373"/>
                  </a:lnTo>
                  <a:lnTo>
                    <a:pt x="129" y="374"/>
                  </a:lnTo>
                  <a:lnTo>
                    <a:pt x="117" y="362"/>
                  </a:lnTo>
                  <a:lnTo>
                    <a:pt x="105" y="368"/>
                  </a:lnTo>
                  <a:lnTo>
                    <a:pt x="100" y="365"/>
                  </a:lnTo>
                  <a:lnTo>
                    <a:pt x="96" y="366"/>
                  </a:lnTo>
                  <a:lnTo>
                    <a:pt x="88" y="366"/>
                  </a:lnTo>
                  <a:lnTo>
                    <a:pt x="69" y="368"/>
                  </a:lnTo>
                  <a:lnTo>
                    <a:pt x="53" y="371"/>
                  </a:lnTo>
                  <a:lnTo>
                    <a:pt x="41" y="381"/>
                  </a:lnTo>
                  <a:lnTo>
                    <a:pt x="0" y="360"/>
                  </a:lnTo>
                  <a:lnTo>
                    <a:pt x="30" y="230"/>
                  </a:lnTo>
                  <a:lnTo>
                    <a:pt x="20" y="91"/>
                  </a:lnTo>
                  <a:lnTo>
                    <a:pt x="12" y="82"/>
                  </a:lnTo>
                  <a:lnTo>
                    <a:pt x="17" y="46"/>
                  </a:lnTo>
                  <a:lnTo>
                    <a:pt x="15" y="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3" name="Freeform 1171">
              <a:extLst>
                <a:ext uri="{FF2B5EF4-FFF2-40B4-BE49-F238E27FC236}">
                  <a16:creationId xmlns:a16="http://schemas.microsoft.com/office/drawing/2014/main" id="{ECD577BE-A195-9846-A323-059DA2578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7332" y="4631455"/>
              <a:ext cx="437905" cy="499984"/>
            </a:xfrm>
            <a:custGeom>
              <a:avLst/>
              <a:gdLst>
                <a:gd name="T0" fmla="*/ 191531644 w 261"/>
                <a:gd name="T1" fmla="*/ 710684063 h 298"/>
                <a:gd name="T2" fmla="*/ 168849471 w 261"/>
                <a:gd name="T3" fmla="*/ 630039063 h 298"/>
                <a:gd name="T4" fmla="*/ 173889778 w 261"/>
                <a:gd name="T5" fmla="*/ 617437488 h 298"/>
                <a:gd name="T6" fmla="*/ 163809165 w 261"/>
                <a:gd name="T7" fmla="*/ 531752175 h 298"/>
                <a:gd name="T8" fmla="*/ 95765822 w 261"/>
                <a:gd name="T9" fmla="*/ 435986238 h 298"/>
                <a:gd name="T10" fmla="*/ 68043343 w 261"/>
                <a:gd name="T11" fmla="*/ 418345938 h 298"/>
                <a:gd name="T12" fmla="*/ 42841811 w 261"/>
                <a:gd name="T13" fmla="*/ 383063750 h 298"/>
                <a:gd name="T14" fmla="*/ 15120919 w 261"/>
                <a:gd name="T15" fmla="*/ 370463763 h 298"/>
                <a:gd name="T16" fmla="*/ 0 w 261"/>
                <a:gd name="T17" fmla="*/ 337700938 h 298"/>
                <a:gd name="T18" fmla="*/ 189010697 w 261"/>
                <a:gd name="T19" fmla="*/ 103325613 h 298"/>
                <a:gd name="T20" fmla="*/ 322579611 w 261"/>
                <a:gd name="T21" fmla="*/ 0 h 298"/>
                <a:gd name="T22" fmla="*/ 378022981 w 261"/>
                <a:gd name="T23" fmla="*/ 35282188 h 298"/>
                <a:gd name="T24" fmla="*/ 438506658 w 261"/>
                <a:gd name="T25" fmla="*/ 40322500 h 298"/>
                <a:gd name="T26" fmla="*/ 443546965 w 261"/>
                <a:gd name="T27" fmla="*/ 63003113 h 298"/>
                <a:gd name="T28" fmla="*/ 466227550 w 261"/>
                <a:gd name="T29" fmla="*/ 63003113 h 298"/>
                <a:gd name="T30" fmla="*/ 486388776 w 261"/>
                <a:gd name="T31" fmla="*/ 88206263 h 298"/>
                <a:gd name="T32" fmla="*/ 498990335 w 261"/>
                <a:gd name="T33" fmla="*/ 70564375 h 298"/>
                <a:gd name="T34" fmla="*/ 514111255 w 261"/>
                <a:gd name="T35" fmla="*/ 93246575 h 298"/>
                <a:gd name="T36" fmla="*/ 519151561 w 261"/>
                <a:gd name="T37" fmla="*/ 80645000 h 298"/>
                <a:gd name="T38" fmla="*/ 539312787 w 261"/>
                <a:gd name="T39" fmla="*/ 73083738 h 298"/>
                <a:gd name="T40" fmla="*/ 554433706 w 261"/>
                <a:gd name="T41" fmla="*/ 75604688 h 298"/>
                <a:gd name="T42" fmla="*/ 536791840 w 261"/>
                <a:gd name="T43" fmla="*/ 171370625 h 298"/>
                <a:gd name="T44" fmla="*/ 549393400 w 261"/>
                <a:gd name="T45" fmla="*/ 194051238 h 298"/>
                <a:gd name="T46" fmla="*/ 561993372 w 261"/>
                <a:gd name="T47" fmla="*/ 241935000 h 298"/>
                <a:gd name="T48" fmla="*/ 567033678 w 261"/>
                <a:gd name="T49" fmla="*/ 325100950 h 298"/>
                <a:gd name="T50" fmla="*/ 632557662 w 261"/>
                <a:gd name="T51" fmla="*/ 435986238 h 298"/>
                <a:gd name="T52" fmla="*/ 655239834 w 261"/>
                <a:gd name="T53" fmla="*/ 509071563 h 298"/>
                <a:gd name="T54" fmla="*/ 415824486 w 261"/>
                <a:gd name="T55" fmla="*/ 748487200 h 298"/>
                <a:gd name="T56" fmla="*/ 173889778 w 261"/>
                <a:gd name="T57" fmla="*/ 740925938 h 29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61"/>
                <a:gd name="T88" fmla="*/ 0 h 298"/>
                <a:gd name="T89" fmla="*/ 261 w 261"/>
                <a:gd name="T90" fmla="*/ 298 h 29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61" h="298">
                  <a:moveTo>
                    <a:pt x="76" y="282"/>
                  </a:moveTo>
                  <a:lnTo>
                    <a:pt x="67" y="250"/>
                  </a:lnTo>
                  <a:lnTo>
                    <a:pt x="69" y="245"/>
                  </a:lnTo>
                  <a:lnTo>
                    <a:pt x="65" y="211"/>
                  </a:lnTo>
                  <a:lnTo>
                    <a:pt x="38" y="173"/>
                  </a:lnTo>
                  <a:lnTo>
                    <a:pt x="27" y="166"/>
                  </a:lnTo>
                  <a:lnTo>
                    <a:pt x="17" y="152"/>
                  </a:lnTo>
                  <a:lnTo>
                    <a:pt x="6" y="147"/>
                  </a:lnTo>
                  <a:lnTo>
                    <a:pt x="0" y="134"/>
                  </a:lnTo>
                  <a:lnTo>
                    <a:pt x="75" y="41"/>
                  </a:lnTo>
                  <a:lnTo>
                    <a:pt x="128" y="0"/>
                  </a:lnTo>
                  <a:lnTo>
                    <a:pt x="150" y="14"/>
                  </a:lnTo>
                  <a:lnTo>
                    <a:pt x="174" y="16"/>
                  </a:lnTo>
                  <a:lnTo>
                    <a:pt x="176" y="25"/>
                  </a:lnTo>
                  <a:lnTo>
                    <a:pt x="185" y="25"/>
                  </a:lnTo>
                  <a:lnTo>
                    <a:pt x="193" y="35"/>
                  </a:lnTo>
                  <a:lnTo>
                    <a:pt x="198" y="28"/>
                  </a:lnTo>
                  <a:lnTo>
                    <a:pt x="204" y="37"/>
                  </a:lnTo>
                  <a:lnTo>
                    <a:pt x="206" y="32"/>
                  </a:lnTo>
                  <a:lnTo>
                    <a:pt x="214" y="29"/>
                  </a:lnTo>
                  <a:lnTo>
                    <a:pt x="220" y="30"/>
                  </a:lnTo>
                  <a:lnTo>
                    <a:pt x="213" y="68"/>
                  </a:lnTo>
                  <a:lnTo>
                    <a:pt x="218" y="77"/>
                  </a:lnTo>
                  <a:lnTo>
                    <a:pt x="223" y="96"/>
                  </a:lnTo>
                  <a:lnTo>
                    <a:pt x="225" y="129"/>
                  </a:lnTo>
                  <a:lnTo>
                    <a:pt x="251" y="173"/>
                  </a:lnTo>
                  <a:lnTo>
                    <a:pt x="260" y="202"/>
                  </a:lnTo>
                  <a:lnTo>
                    <a:pt x="165" y="297"/>
                  </a:lnTo>
                  <a:lnTo>
                    <a:pt x="69" y="294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4" name="Freeform 1172">
              <a:extLst>
                <a:ext uri="{FF2B5EF4-FFF2-40B4-BE49-F238E27FC236}">
                  <a16:creationId xmlns:a16="http://schemas.microsoft.com/office/drawing/2014/main" id="{4E6C6B85-9EBF-4C29-9537-D292B05B6E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2390" y="4243883"/>
              <a:ext cx="585551" cy="491595"/>
            </a:xfrm>
            <a:custGeom>
              <a:avLst/>
              <a:gdLst>
                <a:gd name="T0" fmla="*/ 201612318 w 349"/>
                <a:gd name="T1" fmla="*/ 655241329 h 293"/>
                <a:gd name="T2" fmla="*/ 173889831 w 349"/>
                <a:gd name="T3" fmla="*/ 577117195 h 293"/>
                <a:gd name="T4" fmla="*/ 138607675 w 349"/>
                <a:gd name="T5" fmla="*/ 536794652 h 293"/>
                <a:gd name="T6" fmla="*/ 131048007 w 349"/>
                <a:gd name="T7" fmla="*/ 498991474 h 293"/>
                <a:gd name="T8" fmla="*/ 156249546 w 349"/>
                <a:gd name="T9" fmla="*/ 372983526 h 293"/>
                <a:gd name="T10" fmla="*/ 204131678 w 349"/>
                <a:gd name="T11" fmla="*/ 274698120 h 293"/>
                <a:gd name="T12" fmla="*/ 138607675 w 349"/>
                <a:gd name="T13" fmla="*/ 214214305 h 293"/>
                <a:gd name="T14" fmla="*/ 143647983 w 349"/>
                <a:gd name="T15" fmla="*/ 189012716 h 293"/>
                <a:gd name="T16" fmla="*/ 131048007 w 349"/>
                <a:gd name="T17" fmla="*/ 143649854 h 293"/>
                <a:gd name="T18" fmla="*/ 115927083 w 349"/>
                <a:gd name="T19" fmla="*/ 128528901 h 293"/>
                <a:gd name="T20" fmla="*/ 115927083 w 349"/>
                <a:gd name="T21" fmla="*/ 105846676 h 293"/>
                <a:gd name="T22" fmla="*/ 65524003 w 349"/>
                <a:gd name="T23" fmla="*/ 70564451 h 293"/>
                <a:gd name="T24" fmla="*/ 32761208 w 349"/>
                <a:gd name="T25" fmla="*/ 68045086 h 293"/>
                <a:gd name="T26" fmla="*/ 10080616 w 349"/>
                <a:gd name="T27" fmla="*/ 50403179 h 293"/>
                <a:gd name="T28" fmla="*/ 0 w 349"/>
                <a:gd name="T29" fmla="*/ 12601589 h 293"/>
                <a:gd name="T30" fmla="*/ 178930139 w 349"/>
                <a:gd name="T31" fmla="*/ 10080636 h 293"/>
                <a:gd name="T32" fmla="*/ 635078802 w 349"/>
                <a:gd name="T33" fmla="*/ 0 h 293"/>
                <a:gd name="T34" fmla="*/ 725804345 w 349"/>
                <a:gd name="T35" fmla="*/ 410786704 h 293"/>
                <a:gd name="T36" fmla="*/ 725804345 w 349"/>
                <a:gd name="T37" fmla="*/ 463709248 h 293"/>
                <a:gd name="T38" fmla="*/ 748484937 w 349"/>
                <a:gd name="T39" fmla="*/ 511593062 h 293"/>
                <a:gd name="T40" fmla="*/ 786288040 w 349"/>
                <a:gd name="T41" fmla="*/ 524193063 h 293"/>
                <a:gd name="T42" fmla="*/ 811489580 w 349"/>
                <a:gd name="T43" fmla="*/ 624999422 h 293"/>
                <a:gd name="T44" fmla="*/ 841731428 w 349"/>
                <a:gd name="T45" fmla="*/ 660281647 h 293"/>
                <a:gd name="T46" fmla="*/ 877013584 w 349"/>
                <a:gd name="T47" fmla="*/ 685483237 h 293"/>
                <a:gd name="T48" fmla="*/ 834170172 w 349"/>
                <a:gd name="T49" fmla="*/ 698084825 h 293"/>
                <a:gd name="T50" fmla="*/ 753525245 w 349"/>
                <a:gd name="T51" fmla="*/ 652721964 h 293"/>
                <a:gd name="T52" fmla="*/ 690522189 w 349"/>
                <a:gd name="T53" fmla="*/ 655241329 h 293"/>
                <a:gd name="T54" fmla="*/ 667840010 w 349"/>
                <a:gd name="T55" fmla="*/ 667842918 h 293"/>
                <a:gd name="T56" fmla="*/ 511590463 w 349"/>
                <a:gd name="T57" fmla="*/ 645160694 h 293"/>
                <a:gd name="T58" fmla="*/ 438506792 w 349"/>
                <a:gd name="T59" fmla="*/ 688004190 h 293"/>
                <a:gd name="T60" fmla="*/ 312499093 w 349"/>
                <a:gd name="T61" fmla="*/ 695563873 h 293"/>
                <a:gd name="T62" fmla="*/ 249494450 w 349"/>
                <a:gd name="T63" fmla="*/ 735886416 h 293"/>
                <a:gd name="T64" fmla="*/ 166330162 w 349"/>
                <a:gd name="T65" fmla="*/ 725805780 h 29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49"/>
                <a:gd name="T100" fmla="*/ 0 h 293"/>
                <a:gd name="T101" fmla="*/ 349 w 349"/>
                <a:gd name="T102" fmla="*/ 293 h 29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49" h="293">
                  <a:moveTo>
                    <a:pt x="80" y="260"/>
                  </a:moveTo>
                  <a:lnTo>
                    <a:pt x="69" y="229"/>
                  </a:lnTo>
                  <a:lnTo>
                    <a:pt x="55" y="213"/>
                  </a:lnTo>
                  <a:lnTo>
                    <a:pt x="52" y="198"/>
                  </a:lnTo>
                  <a:lnTo>
                    <a:pt x="62" y="148"/>
                  </a:lnTo>
                  <a:lnTo>
                    <a:pt x="81" y="109"/>
                  </a:lnTo>
                  <a:lnTo>
                    <a:pt x="55" y="85"/>
                  </a:lnTo>
                  <a:lnTo>
                    <a:pt x="57" y="75"/>
                  </a:lnTo>
                  <a:lnTo>
                    <a:pt x="52" y="57"/>
                  </a:lnTo>
                  <a:lnTo>
                    <a:pt x="46" y="51"/>
                  </a:lnTo>
                  <a:lnTo>
                    <a:pt x="46" y="42"/>
                  </a:lnTo>
                  <a:lnTo>
                    <a:pt x="26" y="28"/>
                  </a:lnTo>
                  <a:lnTo>
                    <a:pt x="13" y="27"/>
                  </a:lnTo>
                  <a:lnTo>
                    <a:pt x="4" y="20"/>
                  </a:lnTo>
                  <a:lnTo>
                    <a:pt x="0" y="5"/>
                  </a:lnTo>
                  <a:lnTo>
                    <a:pt x="71" y="4"/>
                  </a:lnTo>
                  <a:lnTo>
                    <a:pt x="252" y="0"/>
                  </a:lnTo>
                  <a:lnTo>
                    <a:pt x="288" y="163"/>
                  </a:lnTo>
                  <a:lnTo>
                    <a:pt x="288" y="184"/>
                  </a:lnTo>
                  <a:lnTo>
                    <a:pt x="297" y="203"/>
                  </a:lnTo>
                  <a:lnTo>
                    <a:pt x="312" y="208"/>
                  </a:lnTo>
                  <a:lnTo>
                    <a:pt x="322" y="248"/>
                  </a:lnTo>
                  <a:lnTo>
                    <a:pt x="334" y="262"/>
                  </a:lnTo>
                  <a:lnTo>
                    <a:pt x="348" y="272"/>
                  </a:lnTo>
                  <a:lnTo>
                    <a:pt x="331" y="277"/>
                  </a:lnTo>
                  <a:lnTo>
                    <a:pt x="299" y="259"/>
                  </a:lnTo>
                  <a:lnTo>
                    <a:pt x="274" y="260"/>
                  </a:lnTo>
                  <a:lnTo>
                    <a:pt x="265" y="265"/>
                  </a:lnTo>
                  <a:lnTo>
                    <a:pt x="203" y="256"/>
                  </a:lnTo>
                  <a:lnTo>
                    <a:pt x="174" y="273"/>
                  </a:lnTo>
                  <a:lnTo>
                    <a:pt x="124" y="276"/>
                  </a:lnTo>
                  <a:lnTo>
                    <a:pt x="99" y="292"/>
                  </a:lnTo>
                  <a:lnTo>
                    <a:pt x="66" y="28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5" name="Freeform 1173">
              <a:extLst>
                <a:ext uri="{FF2B5EF4-FFF2-40B4-BE49-F238E27FC236}">
                  <a16:creationId xmlns:a16="http://schemas.microsoft.com/office/drawing/2014/main" id="{9FF3FC17-7F08-65E4-4F77-0DF38222F9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5195" y="4233816"/>
              <a:ext cx="692930" cy="624141"/>
            </a:xfrm>
            <a:custGeom>
              <a:avLst/>
              <a:gdLst>
                <a:gd name="T0" fmla="*/ 420864979 w 413"/>
                <a:gd name="T1" fmla="*/ 894656263 h 372"/>
                <a:gd name="T2" fmla="*/ 309978189 w 413"/>
                <a:gd name="T3" fmla="*/ 889615950 h 372"/>
                <a:gd name="T4" fmla="*/ 292337902 w 413"/>
                <a:gd name="T5" fmla="*/ 854333763 h 372"/>
                <a:gd name="T6" fmla="*/ 302418519 w 413"/>
                <a:gd name="T7" fmla="*/ 783769388 h 372"/>
                <a:gd name="T8" fmla="*/ 241934815 w 413"/>
                <a:gd name="T9" fmla="*/ 700603438 h 372"/>
                <a:gd name="T10" fmla="*/ 206652655 w 413"/>
                <a:gd name="T11" fmla="*/ 675401875 h 372"/>
                <a:gd name="T12" fmla="*/ 176410803 w 413"/>
                <a:gd name="T13" fmla="*/ 640119688 h 372"/>
                <a:gd name="T14" fmla="*/ 151209260 w 413"/>
                <a:gd name="T15" fmla="*/ 539313438 h 372"/>
                <a:gd name="T16" fmla="*/ 113406151 w 413"/>
                <a:gd name="T17" fmla="*/ 526711863 h 372"/>
                <a:gd name="T18" fmla="*/ 90725556 w 413"/>
                <a:gd name="T19" fmla="*/ 478829688 h 372"/>
                <a:gd name="T20" fmla="*/ 90725556 w 413"/>
                <a:gd name="T21" fmla="*/ 425907200 h 372"/>
                <a:gd name="T22" fmla="*/ 0 w 413"/>
                <a:gd name="T23" fmla="*/ 15120938 h 372"/>
                <a:gd name="T24" fmla="*/ 327620063 w 413"/>
                <a:gd name="T25" fmla="*/ 5040313 h 372"/>
                <a:gd name="T26" fmla="*/ 642638560 w 413"/>
                <a:gd name="T27" fmla="*/ 0 h 372"/>
                <a:gd name="T28" fmla="*/ 665320743 w 413"/>
                <a:gd name="T29" fmla="*/ 37801550 h 372"/>
                <a:gd name="T30" fmla="*/ 627517634 w 413"/>
                <a:gd name="T31" fmla="*/ 93246575 h 372"/>
                <a:gd name="T32" fmla="*/ 677920721 w 413"/>
                <a:gd name="T33" fmla="*/ 151209375 h 372"/>
                <a:gd name="T34" fmla="*/ 675401360 w 413"/>
                <a:gd name="T35" fmla="*/ 183972200 h 372"/>
                <a:gd name="T36" fmla="*/ 713202881 w 413"/>
                <a:gd name="T37" fmla="*/ 219254388 h 372"/>
                <a:gd name="T38" fmla="*/ 738404424 w 413"/>
                <a:gd name="T39" fmla="*/ 229335013 h 372"/>
                <a:gd name="T40" fmla="*/ 763605968 w 413"/>
                <a:gd name="T41" fmla="*/ 325100950 h 372"/>
                <a:gd name="T42" fmla="*/ 776207533 w 413"/>
                <a:gd name="T43" fmla="*/ 335181575 h 372"/>
                <a:gd name="T44" fmla="*/ 904734610 w 413"/>
                <a:gd name="T45" fmla="*/ 410786263 h 372"/>
                <a:gd name="T46" fmla="*/ 844250906 w 413"/>
                <a:gd name="T47" fmla="*/ 488910313 h 372"/>
                <a:gd name="T48" fmla="*/ 932457101 w 413"/>
                <a:gd name="T49" fmla="*/ 541832800 h 372"/>
                <a:gd name="T50" fmla="*/ 955137697 w 413"/>
                <a:gd name="T51" fmla="*/ 594756875 h 372"/>
                <a:gd name="T52" fmla="*/ 1038303583 w 413"/>
                <a:gd name="T53" fmla="*/ 637598738 h 372"/>
                <a:gd name="T54" fmla="*/ 1038303583 w 413"/>
                <a:gd name="T55" fmla="*/ 672882513 h 372"/>
                <a:gd name="T56" fmla="*/ 1023182657 w 413"/>
                <a:gd name="T57" fmla="*/ 670361563 h 372"/>
                <a:gd name="T58" fmla="*/ 1003021423 w 413"/>
                <a:gd name="T59" fmla="*/ 677922825 h 372"/>
                <a:gd name="T60" fmla="*/ 997981114 w 413"/>
                <a:gd name="T61" fmla="*/ 690522813 h 372"/>
                <a:gd name="T62" fmla="*/ 982860188 w 413"/>
                <a:gd name="T63" fmla="*/ 667842200 h 372"/>
                <a:gd name="T64" fmla="*/ 970258623 w 413"/>
                <a:gd name="T65" fmla="*/ 685482500 h 372"/>
                <a:gd name="T66" fmla="*/ 950097388 w 413"/>
                <a:gd name="T67" fmla="*/ 660280938 h 372"/>
                <a:gd name="T68" fmla="*/ 927416793 w 413"/>
                <a:gd name="T69" fmla="*/ 660280938 h 372"/>
                <a:gd name="T70" fmla="*/ 922376484 w 413"/>
                <a:gd name="T71" fmla="*/ 637598738 h 372"/>
                <a:gd name="T72" fmla="*/ 861892780 w 413"/>
                <a:gd name="T73" fmla="*/ 632558425 h 372"/>
                <a:gd name="T74" fmla="*/ 806449385 w 413"/>
                <a:gd name="T75" fmla="*/ 597276238 h 372"/>
                <a:gd name="T76" fmla="*/ 672880412 w 413"/>
                <a:gd name="T77" fmla="*/ 700603438 h 372"/>
                <a:gd name="T78" fmla="*/ 483869631 w 413"/>
                <a:gd name="T79" fmla="*/ 934978763 h 37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413"/>
                <a:gd name="T121" fmla="*/ 0 h 372"/>
                <a:gd name="T122" fmla="*/ 413 w 413"/>
                <a:gd name="T123" fmla="*/ 372 h 37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413" h="372">
                  <a:moveTo>
                    <a:pt x="167" y="355"/>
                  </a:moveTo>
                  <a:lnTo>
                    <a:pt x="123" y="353"/>
                  </a:lnTo>
                  <a:lnTo>
                    <a:pt x="116" y="339"/>
                  </a:lnTo>
                  <a:lnTo>
                    <a:pt x="120" y="311"/>
                  </a:lnTo>
                  <a:lnTo>
                    <a:pt x="96" y="278"/>
                  </a:lnTo>
                  <a:lnTo>
                    <a:pt x="82" y="268"/>
                  </a:lnTo>
                  <a:lnTo>
                    <a:pt x="70" y="254"/>
                  </a:lnTo>
                  <a:lnTo>
                    <a:pt x="60" y="214"/>
                  </a:lnTo>
                  <a:lnTo>
                    <a:pt x="45" y="209"/>
                  </a:lnTo>
                  <a:lnTo>
                    <a:pt x="36" y="190"/>
                  </a:lnTo>
                  <a:lnTo>
                    <a:pt x="36" y="169"/>
                  </a:lnTo>
                  <a:lnTo>
                    <a:pt x="0" y="6"/>
                  </a:lnTo>
                  <a:lnTo>
                    <a:pt x="130" y="2"/>
                  </a:lnTo>
                  <a:lnTo>
                    <a:pt x="255" y="0"/>
                  </a:lnTo>
                  <a:lnTo>
                    <a:pt x="264" y="15"/>
                  </a:lnTo>
                  <a:lnTo>
                    <a:pt x="249" y="37"/>
                  </a:lnTo>
                  <a:lnTo>
                    <a:pt x="269" y="60"/>
                  </a:lnTo>
                  <a:lnTo>
                    <a:pt x="268" y="73"/>
                  </a:lnTo>
                  <a:lnTo>
                    <a:pt x="283" y="87"/>
                  </a:lnTo>
                  <a:lnTo>
                    <a:pt x="293" y="91"/>
                  </a:lnTo>
                  <a:lnTo>
                    <a:pt x="303" y="129"/>
                  </a:lnTo>
                  <a:lnTo>
                    <a:pt x="308" y="133"/>
                  </a:lnTo>
                  <a:lnTo>
                    <a:pt x="359" y="163"/>
                  </a:lnTo>
                  <a:lnTo>
                    <a:pt x="335" y="194"/>
                  </a:lnTo>
                  <a:lnTo>
                    <a:pt x="370" y="215"/>
                  </a:lnTo>
                  <a:lnTo>
                    <a:pt x="379" y="236"/>
                  </a:lnTo>
                  <a:lnTo>
                    <a:pt x="412" y="253"/>
                  </a:lnTo>
                  <a:lnTo>
                    <a:pt x="412" y="267"/>
                  </a:lnTo>
                  <a:lnTo>
                    <a:pt x="406" y="266"/>
                  </a:lnTo>
                  <a:lnTo>
                    <a:pt x="398" y="269"/>
                  </a:lnTo>
                  <a:lnTo>
                    <a:pt x="396" y="274"/>
                  </a:lnTo>
                  <a:lnTo>
                    <a:pt x="390" y="265"/>
                  </a:lnTo>
                  <a:lnTo>
                    <a:pt x="385" y="272"/>
                  </a:lnTo>
                  <a:lnTo>
                    <a:pt x="377" y="262"/>
                  </a:lnTo>
                  <a:lnTo>
                    <a:pt x="368" y="262"/>
                  </a:lnTo>
                  <a:lnTo>
                    <a:pt x="366" y="253"/>
                  </a:lnTo>
                  <a:lnTo>
                    <a:pt x="342" y="251"/>
                  </a:lnTo>
                  <a:lnTo>
                    <a:pt x="320" y="237"/>
                  </a:lnTo>
                  <a:lnTo>
                    <a:pt x="267" y="278"/>
                  </a:lnTo>
                  <a:lnTo>
                    <a:pt x="192" y="37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6" name="Freeform 1174">
              <a:extLst>
                <a:ext uri="{FF2B5EF4-FFF2-40B4-BE49-F238E27FC236}">
                  <a16:creationId xmlns:a16="http://schemas.microsoft.com/office/drawing/2014/main" id="{779F54AC-D3B5-9433-5519-284731AFA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4128" y="5691823"/>
              <a:ext cx="263414" cy="444616"/>
            </a:xfrm>
            <a:custGeom>
              <a:avLst/>
              <a:gdLst>
                <a:gd name="T0" fmla="*/ 372982377 w 157"/>
                <a:gd name="T1" fmla="*/ 161289808 h 265"/>
                <a:gd name="T2" fmla="*/ 375501734 w 157"/>
                <a:gd name="T3" fmla="*/ 166330115 h 265"/>
                <a:gd name="T4" fmla="*/ 393143586 w 157"/>
                <a:gd name="T5" fmla="*/ 173889781 h 265"/>
                <a:gd name="T6" fmla="*/ 362901772 w 157"/>
                <a:gd name="T7" fmla="*/ 221773486 h 265"/>
                <a:gd name="T8" fmla="*/ 347780865 w 157"/>
                <a:gd name="T9" fmla="*/ 224292846 h 265"/>
                <a:gd name="T10" fmla="*/ 345259920 w 157"/>
                <a:gd name="T11" fmla="*/ 226813793 h 265"/>
                <a:gd name="T12" fmla="*/ 352821167 w 157"/>
                <a:gd name="T13" fmla="*/ 239413765 h 265"/>
                <a:gd name="T14" fmla="*/ 340219617 w 157"/>
                <a:gd name="T15" fmla="*/ 259574991 h 265"/>
                <a:gd name="T16" fmla="*/ 332659958 w 157"/>
                <a:gd name="T17" fmla="*/ 267136245 h 265"/>
                <a:gd name="T18" fmla="*/ 325098710 w 157"/>
                <a:gd name="T19" fmla="*/ 279736218 h 265"/>
                <a:gd name="T20" fmla="*/ 284776291 w 157"/>
                <a:gd name="T21" fmla="*/ 340219896 h 265"/>
                <a:gd name="T22" fmla="*/ 244453872 w 157"/>
                <a:gd name="T23" fmla="*/ 337700536 h 265"/>
                <a:gd name="T24" fmla="*/ 259574779 w 157"/>
                <a:gd name="T25" fmla="*/ 355340815 h 265"/>
                <a:gd name="T26" fmla="*/ 267136027 w 157"/>
                <a:gd name="T27" fmla="*/ 367942375 h 265"/>
                <a:gd name="T28" fmla="*/ 264615082 w 157"/>
                <a:gd name="T29" fmla="*/ 378022988 h 265"/>
                <a:gd name="T30" fmla="*/ 259574779 w 157"/>
                <a:gd name="T31" fmla="*/ 395663267 h 265"/>
                <a:gd name="T32" fmla="*/ 249494174 w 157"/>
                <a:gd name="T33" fmla="*/ 405743880 h 265"/>
                <a:gd name="T34" fmla="*/ 239413570 w 157"/>
                <a:gd name="T35" fmla="*/ 395663267 h 265"/>
                <a:gd name="T36" fmla="*/ 214212058 w 157"/>
                <a:gd name="T37" fmla="*/ 388103601 h 265"/>
                <a:gd name="T38" fmla="*/ 226813607 w 157"/>
                <a:gd name="T39" fmla="*/ 398184214 h 265"/>
                <a:gd name="T40" fmla="*/ 231853910 w 157"/>
                <a:gd name="T41" fmla="*/ 403224521 h 265"/>
                <a:gd name="T42" fmla="*/ 236894212 w 157"/>
                <a:gd name="T43" fmla="*/ 418345440 h 265"/>
                <a:gd name="T44" fmla="*/ 234373267 w 157"/>
                <a:gd name="T45" fmla="*/ 438506666 h 265"/>
                <a:gd name="T46" fmla="*/ 226813607 w 157"/>
                <a:gd name="T47" fmla="*/ 448587279 h 265"/>
                <a:gd name="T48" fmla="*/ 211692700 w 157"/>
                <a:gd name="T49" fmla="*/ 451106639 h 265"/>
                <a:gd name="T50" fmla="*/ 209171755 w 157"/>
                <a:gd name="T51" fmla="*/ 456146945 h 265"/>
                <a:gd name="T52" fmla="*/ 221773305 w 157"/>
                <a:gd name="T53" fmla="*/ 458667892 h 265"/>
                <a:gd name="T54" fmla="*/ 214212058 w 157"/>
                <a:gd name="T55" fmla="*/ 473788812 h 265"/>
                <a:gd name="T56" fmla="*/ 204131453 w 157"/>
                <a:gd name="T57" fmla="*/ 516630623 h 265"/>
                <a:gd name="T58" fmla="*/ 191531491 w 157"/>
                <a:gd name="T59" fmla="*/ 541832156 h 265"/>
                <a:gd name="T60" fmla="*/ 191531491 w 157"/>
                <a:gd name="T61" fmla="*/ 556953076 h 265"/>
                <a:gd name="T62" fmla="*/ 186491188 w 157"/>
                <a:gd name="T63" fmla="*/ 582154608 h 265"/>
                <a:gd name="T64" fmla="*/ 178929941 w 157"/>
                <a:gd name="T65" fmla="*/ 627517367 h 265"/>
                <a:gd name="T66" fmla="*/ 131047862 w 157"/>
                <a:gd name="T67" fmla="*/ 660280153 h 265"/>
                <a:gd name="T68" fmla="*/ 123486615 w 157"/>
                <a:gd name="T69" fmla="*/ 640117339 h 265"/>
                <a:gd name="T70" fmla="*/ 123486615 w 157"/>
                <a:gd name="T71" fmla="*/ 597275528 h 265"/>
                <a:gd name="T72" fmla="*/ 110886653 w 157"/>
                <a:gd name="T73" fmla="*/ 539312797 h 265"/>
                <a:gd name="T74" fmla="*/ 100806048 w 157"/>
                <a:gd name="T75" fmla="*/ 498990344 h 265"/>
                <a:gd name="T76" fmla="*/ 85685141 w 157"/>
                <a:gd name="T77" fmla="*/ 473788812 h 265"/>
                <a:gd name="T78" fmla="*/ 68043288 w 157"/>
                <a:gd name="T79" fmla="*/ 405743880 h 265"/>
                <a:gd name="T80" fmla="*/ 70564233 w 157"/>
                <a:gd name="T81" fmla="*/ 347781149 h 265"/>
                <a:gd name="T82" fmla="*/ 68043288 w 157"/>
                <a:gd name="T83" fmla="*/ 294857137 h 265"/>
                <a:gd name="T84" fmla="*/ 73083591 w 157"/>
                <a:gd name="T85" fmla="*/ 274695911 h 265"/>
                <a:gd name="T86" fmla="*/ 73083591 w 157"/>
                <a:gd name="T87" fmla="*/ 224292846 h 265"/>
                <a:gd name="T88" fmla="*/ 65523931 w 157"/>
                <a:gd name="T89" fmla="*/ 189010700 h 265"/>
                <a:gd name="T90" fmla="*/ 65523931 w 157"/>
                <a:gd name="T91" fmla="*/ 151209195 h 265"/>
                <a:gd name="T92" fmla="*/ 17640265 w 157"/>
                <a:gd name="T93" fmla="*/ 100806130 h 265"/>
                <a:gd name="T94" fmla="*/ 22680567 w 157"/>
                <a:gd name="T95" fmla="*/ 68043344 h 265"/>
                <a:gd name="T96" fmla="*/ 30241814 w 157"/>
                <a:gd name="T97" fmla="*/ 37801505 h 265"/>
                <a:gd name="T98" fmla="*/ 52922381 w 157"/>
                <a:gd name="T99" fmla="*/ 45362759 h 265"/>
                <a:gd name="T100" fmla="*/ 65523931 w 157"/>
                <a:gd name="T101" fmla="*/ 63003038 h 265"/>
                <a:gd name="T102" fmla="*/ 90725443 w 157"/>
                <a:gd name="T103" fmla="*/ 75604598 h 265"/>
                <a:gd name="T104" fmla="*/ 73083591 w 157"/>
                <a:gd name="T105" fmla="*/ 68043344 h 265"/>
                <a:gd name="T106" fmla="*/ 68043288 w 157"/>
                <a:gd name="T107" fmla="*/ 57962731 h 265"/>
                <a:gd name="T108" fmla="*/ 83164196 w 157"/>
                <a:gd name="T109" fmla="*/ 45362759 h 265"/>
                <a:gd name="T110" fmla="*/ 100806048 w 157"/>
                <a:gd name="T111" fmla="*/ 57962731 h 265"/>
                <a:gd name="T112" fmla="*/ 141128467 w 157"/>
                <a:gd name="T113" fmla="*/ 22680586 h 265"/>
                <a:gd name="T114" fmla="*/ 176410584 w 157"/>
                <a:gd name="T115" fmla="*/ 45362759 h 265"/>
                <a:gd name="T116" fmla="*/ 262095724 w 157"/>
                <a:gd name="T117" fmla="*/ 2519360 h 26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57"/>
                <a:gd name="T178" fmla="*/ 0 h 265"/>
                <a:gd name="T179" fmla="*/ 157 w 157"/>
                <a:gd name="T180" fmla="*/ 265 h 26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57" h="265">
                  <a:moveTo>
                    <a:pt x="105" y="0"/>
                  </a:moveTo>
                  <a:lnTo>
                    <a:pt x="115" y="9"/>
                  </a:lnTo>
                  <a:lnTo>
                    <a:pt x="109" y="17"/>
                  </a:lnTo>
                  <a:lnTo>
                    <a:pt x="116" y="30"/>
                  </a:lnTo>
                  <a:lnTo>
                    <a:pt x="121" y="36"/>
                  </a:lnTo>
                  <a:lnTo>
                    <a:pt x="123" y="39"/>
                  </a:lnTo>
                  <a:lnTo>
                    <a:pt x="139" y="54"/>
                  </a:lnTo>
                  <a:lnTo>
                    <a:pt x="143" y="58"/>
                  </a:lnTo>
                  <a:lnTo>
                    <a:pt x="148" y="64"/>
                  </a:lnTo>
                  <a:lnTo>
                    <a:pt x="149" y="65"/>
                  </a:lnTo>
                  <a:lnTo>
                    <a:pt x="148" y="66"/>
                  </a:lnTo>
                  <a:lnTo>
                    <a:pt x="142" y="65"/>
                  </a:lnTo>
                  <a:lnTo>
                    <a:pt x="143" y="66"/>
                  </a:lnTo>
                  <a:lnTo>
                    <a:pt x="145" y="66"/>
                  </a:lnTo>
                  <a:lnTo>
                    <a:pt x="146" y="67"/>
                  </a:lnTo>
                  <a:lnTo>
                    <a:pt x="149" y="66"/>
                  </a:lnTo>
                  <a:lnTo>
                    <a:pt x="151" y="66"/>
                  </a:lnTo>
                  <a:lnTo>
                    <a:pt x="152" y="66"/>
                  </a:lnTo>
                  <a:lnTo>
                    <a:pt x="152" y="67"/>
                  </a:lnTo>
                  <a:lnTo>
                    <a:pt x="154" y="67"/>
                  </a:lnTo>
                  <a:lnTo>
                    <a:pt x="154" y="70"/>
                  </a:lnTo>
                  <a:lnTo>
                    <a:pt x="155" y="67"/>
                  </a:lnTo>
                  <a:lnTo>
                    <a:pt x="156" y="69"/>
                  </a:lnTo>
                  <a:lnTo>
                    <a:pt x="155" y="71"/>
                  </a:lnTo>
                  <a:lnTo>
                    <a:pt x="154" y="72"/>
                  </a:lnTo>
                  <a:lnTo>
                    <a:pt x="153" y="75"/>
                  </a:lnTo>
                  <a:lnTo>
                    <a:pt x="151" y="76"/>
                  </a:lnTo>
                  <a:lnTo>
                    <a:pt x="150" y="78"/>
                  </a:lnTo>
                  <a:lnTo>
                    <a:pt x="145" y="87"/>
                  </a:lnTo>
                  <a:lnTo>
                    <a:pt x="145" y="88"/>
                  </a:lnTo>
                  <a:lnTo>
                    <a:pt x="144" y="88"/>
                  </a:lnTo>
                  <a:lnTo>
                    <a:pt x="143" y="89"/>
                  </a:lnTo>
                  <a:lnTo>
                    <a:pt x="142" y="91"/>
                  </a:lnTo>
                  <a:lnTo>
                    <a:pt x="143" y="91"/>
                  </a:lnTo>
                  <a:lnTo>
                    <a:pt x="142" y="93"/>
                  </a:lnTo>
                  <a:lnTo>
                    <a:pt x="141" y="92"/>
                  </a:lnTo>
                  <a:lnTo>
                    <a:pt x="141" y="91"/>
                  </a:lnTo>
                  <a:lnTo>
                    <a:pt x="140" y="91"/>
                  </a:lnTo>
                  <a:lnTo>
                    <a:pt x="138" y="89"/>
                  </a:lnTo>
                  <a:lnTo>
                    <a:pt x="136" y="90"/>
                  </a:lnTo>
                  <a:lnTo>
                    <a:pt x="135" y="86"/>
                  </a:lnTo>
                  <a:lnTo>
                    <a:pt x="134" y="86"/>
                  </a:lnTo>
                  <a:lnTo>
                    <a:pt x="133" y="85"/>
                  </a:lnTo>
                  <a:lnTo>
                    <a:pt x="133" y="87"/>
                  </a:lnTo>
                  <a:lnTo>
                    <a:pt x="135" y="87"/>
                  </a:lnTo>
                  <a:lnTo>
                    <a:pt x="136" y="90"/>
                  </a:lnTo>
                  <a:lnTo>
                    <a:pt x="137" y="90"/>
                  </a:lnTo>
                  <a:lnTo>
                    <a:pt x="137" y="91"/>
                  </a:lnTo>
                  <a:lnTo>
                    <a:pt x="137" y="90"/>
                  </a:lnTo>
                  <a:lnTo>
                    <a:pt x="139" y="91"/>
                  </a:lnTo>
                  <a:lnTo>
                    <a:pt x="139" y="92"/>
                  </a:lnTo>
                  <a:lnTo>
                    <a:pt x="138" y="91"/>
                  </a:lnTo>
                  <a:lnTo>
                    <a:pt x="138" y="92"/>
                  </a:lnTo>
                  <a:lnTo>
                    <a:pt x="138" y="94"/>
                  </a:lnTo>
                  <a:lnTo>
                    <a:pt x="140" y="95"/>
                  </a:lnTo>
                  <a:lnTo>
                    <a:pt x="140" y="96"/>
                  </a:lnTo>
                  <a:lnTo>
                    <a:pt x="138" y="98"/>
                  </a:lnTo>
                  <a:lnTo>
                    <a:pt x="135" y="102"/>
                  </a:lnTo>
                  <a:lnTo>
                    <a:pt x="135" y="103"/>
                  </a:lnTo>
                  <a:lnTo>
                    <a:pt x="135" y="102"/>
                  </a:lnTo>
                  <a:lnTo>
                    <a:pt x="134" y="102"/>
                  </a:lnTo>
                  <a:lnTo>
                    <a:pt x="135" y="103"/>
                  </a:lnTo>
                  <a:lnTo>
                    <a:pt x="134" y="103"/>
                  </a:lnTo>
                  <a:lnTo>
                    <a:pt x="134" y="104"/>
                  </a:lnTo>
                  <a:lnTo>
                    <a:pt x="134" y="105"/>
                  </a:lnTo>
                  <a:lnTo>
                    <a:pt x="132" y="105"/>
                  </a:lnTo>
                  <a:lnTo>
                    <a:pt x="133" y="106"/>
                  </a:lnTo>
                  <a:lnTo>
                    <a:pt x="132" y="106"/>
                  </a:lnTo>
                  <a:lnTo>
                    <a:pt x="132" y="108"/>
                  </a:lnTo>
                  <a:lnTo>
                    <a:pt x="131" y="109"/>
                  </a:lnTo>
                  <a:lnTo>
                    <a:pt x="129" y="109"/>
                  </a:lnTo>
                  <a:lnTo>
                    <a:pt x="128" y="109"/>
                  </a:lnTo>
                  <a:lnTo>
                    <a:pt x="128" y="108"/>
                  </a:lnTo>
                  <a:lnTo>
                    <a:pt x="128" y="109"/>
                  </a:lnTo>
                  <a:lnTo>
                    <a:pt x="129" y="111"/>
                  </a:lnTo>
                  <a:lnTo>
                    <a:pt x="128" y="111"/>
                  </a:lnTo>
                  <a:lnTo>
                    <a:pt x="127" y="112"/>
                  </a:lnTo>
                  <a:lnTo>
                    <a:pt x="128" y="114"/>
                  </a:lnTo>
                  <a:lnTo>
                    <a:pt x="128" y="115"/>
                  </a:lnTo>
                  <a:lnTo>
                    <a:pt x="115" y="131"/>
                  </a:lnTo>
                  <a:lnTo>
                    <a:pt x="114" y="133"/>
                  </a:lnTo>
                  <a:lnTo>
                    <a:pt x="113" y="135"/>
                  </a:lnTo>
                  <a:lnTo>
                    <a:pt x="111" y="136"/>
                  </a:lnTo>
                  <a:lnTo>
                    <a:pt x="110" y="139"/>
                  </a:lnTo>
                  <a:lnTo>
                    <a:pt x="108" y="141"/>
                  </a:lnTo>
                  <a:lnTo>
                    <a:pt x="106" y="139"/>
                  </a:lnTo>
                  <a:lnTo>
                    <a:pt x="105" y="138"/>
                  </a:lnTo>
                  <a:lnTo>
                    <a:pt x="103" y="138"/>
                  </a:lnTo>
                  <a:lnTo>
                    <a:pt x="102" y="136"/>
                  </a:lnTo>
                  <a:lnTo>
                    <a:pt x="97" y="134"/>
                  </a:lnTo>
                  <a:lnTo>
                    <a:pt x="97" y="133"/>
                  </a:lnTo>
                  <a:lnTo>
                    <a:pt x="96" y="133"/>
                  </a:lnTo>
                  <a:lnTo>
                    <a:pt x="97" y="134"/>
                  </a:lnTo>
                  <a:lnTo>
                    <a:pt x="99" y="136"/>
                  </a:lnTo>
                  <a:lnTo>
                    <a:pt x="101" y="138"/>
                  </a:lnTo>
                  <a:lnTo>
                    <a:pt x="102" y="138"/>
                  </a:lnTo>
                  <a:lnTo>
                    <a:pt x="103" y="139"/>
                  </a:lnTo>
                  <a:lnTo>
                    <a:pt x="103" y="140"/>
                  </a:lnTo>
                  <a:lnTo>
                    <a:pt x="103" y="141"/>
                  </a:lnTo>
                  <a:lnTo>
                    <a:pt x="101" y="142"/>
                  </a:lnTo>
                  <a:lnTo>
                    <a:pt x="104" y="141"/>
                  </a:lnTo>
                  <a:lnTo>
                    <a:pt x="106" y="142"/>
                  </a:lnTo>
                  <a:lnTo>
                    <a:pt x="106" y="143"/>
                  </a:lnTo>
                  <a:lnTo>
                    <a:pt x="106" y="144"/>
                  </a:lnTo>
                  <a:lnTo>
                    <a:pt x="106" y="145"/>
                  </a:lnTo>
                  <a:lnTo>
                    <a:pt x="106" y="146"/>
                  </a:lnTo>
                  <a:lnTo>
                    <a:pt x="105" y="145"/>
                  </a:lnTo>
                  <a:lnTo>
                    <a:pt x="105" y="146"/>
                  </a:lnTo>
                  <a:lnTo>
                    <a:pt x="106" y="147"/>
                  </a:lnTo>
                  <a:lnTo>
                    <a:pt x="107" y="148"/>
                  </a:lnTo>
                  <a:lnTo>
                    <a:pt x="107" y="149"/>
                  </a:lnTo>
                  <a:lnTo>
                    <a:pt x="106" y="151"/>
                  </a:lnTo>
                  <a:lnTo>
                    <a:pt x="105" y="151"/>
                  </a:lnTo>
                  <a:lnTo>
                    <a:pt x="105" y="150"/>
                  </a:lnTo>
                  <a:lnTo>
                    <a:pt x="103" y="154"/>
                  </a:lnTo>
                  <a:lnTo>
                    <a:pt x="102" y="153"/>
                  </a:lnTo>
                  <a:lnTo>
                    <a:pt x="103" y="152"/>
                  </a:lnTo>
                  <a:lnTo>
                    <a:pt x="102" y="154"/>
                  </a:lnTo>
                  <a:lnTo>
                    <a:pt x="100" y="154"/>
                  </a:lnTo>
                  <a:lnTo>
                    <a:pt x="101" y="155"/>
                  </a:lnTo>
                  <a:lnTo>
                    <a:pt x="101" y="156"/>
                  </a:lnTo>
                  <a:lnTo>
                    <a:pt x="102" y="156"/>
                  </a:lnTo>
                  <a:lnTo>
                    <a:pt x="103" y="157"/>
                  </a:lnTo>
                  <a:lnTo>
                    <a:pt x="104" y="155"/>
                  </a:lnTo>
                  <a:lnTo>
                    <a:pt x="100" y="163"/>
                  </a:lnTo>
                  <a:lnTo>
                    <a:pt x="100" y="164"/>
                  </a:lnTo>
                  <a:lnTo>
                    <a:pt x="99" y="165"/>
                  </a:lnTo>
                  <a:lnTo>
                    <a:pt x="99" y="163"/>
                  </a:lnTo>
                  <a:lnTo>
                    <a:pt x="99" y="162"/>
                  </a:lnTo>
                  <a:lnTo>
                    <a:pt x="96" y="162"/>
                  </a:lnTo>
                  <a:lnTo>
                    <a:pt x="97" y="162"/>
                  </a:lnTo>
                  <a:lnTo>
                    <a:pt x="99" y="161"/>
                  </a:lnTo>
                  <a:lnTo>
                    <a:pt x="98" y="161"/>
                  </a:lnTo>
                  <a:lnTo>
                    <a:pt x="97" y="161"/>
                  </a:lnTo>
                  <a:lnTo>
                    <a:pt x="99" y="160"/>
                  </a:lnTo>
                  <a:lnTo>
                    <a:pt x="97" y="160"/>
                  </a:lnTo>
                  <a:lnTo>
                    <a:pt x="96" y="157"/>
                  </a:lnTo>
                  <a:lnTo>
                    <a:pt x="95" y="157"/>
                  </a:lnTo>
                  <a:lnTo>
                    <a:pt x="94" y="158"/>
                  </a:lnTo>
                  <a:lnTo>
                    <a:pt x="90" y="156"/>
                  </a:lnTo>
                  <a:lnTo>
                    <a:pt x="90" y="155"/>
                  </a:lnTo>
                  <a:lnTo>
                    <a:pt x="88" y="154"/>
                  </a:lnTo>
                  <a:lnTo>
                    <a:pt x="85" y="153"/>
                  </a:lnTo>
                  <a:lnTo>
                    <a:pt x="83" y="154"/>
                  </a:lnTo>
                  <a:lnTo>
                    <a:pt x="82" y="156"/>
                  </a:lnTo>
                  <a:lnTo>
                    <a:pt x="83" y="157"/>
                  </a:lnTo>
                  <a:lnTo>
                    <a:pt x="85" y="154"/>
                  </a:lnTo>
                  <a:lnTo>
                    <a:pt x="86" y="154"/>
                  </a:lnTo>
                  <a:lnTo>
                    <a:pt x="86" y="155"/>
                  </a:lnTo>
                  <a:lnTo>
                    <a:pt x="87" y="155"/>
                  </a:lnTo>
                  <a:lnTo>
                    <a:pt x="88" y="157"/>
                  </a:lnTo>
                  <a:lnTo>
                    <a:pt x="87" y="157"/>
                  </a:lnTo>
                  <a:lnTo>
                    <a:pt x="88" y="158"/>
                  </a:lnTo>
                  <a:lnTo>
                    <a:pt x="88" y="157"/>
                  </a:lnTo>
                  <a:lnTo>
                    <a:pt x="90" y="158"/>
                  </a:lnTo>
                  <a:lnTo>
                    <a:pt x="90" y="160"/>
                  </a:lnTo>
                  <a:lnTo>
                    <a:pt x="89" y="161"/>
                  </a:lnTo>
                  <a:lnTo>
                    <a:pt x="90" y="160"/>
                  </a:lnTo>
                  <a:lnTo>
                    <a:pt x="91" y="159"/>
                  </a:lnTo>
                  <a:lnTo>
                    <a:pt x="92" y="159"/>
                  </a:lnTo>
                  <a:lnTo>
                    <a:pt x="92" y="160"/>
                  </a:lnTo>
                  <a:lnTo>
                    <a:pt x="94" y="160"/>
                  </a:lnTo>
                  <a:lnTo>
                    <a:pt x="95" y="160"/>
                  </a:lnTo>
                  <a:lnTo>
                    <a:pt x="96" y="161"/>
                  </a:lnTo>
                  <a:lnTo>
                    <a:pt x="96" y="162"/>
                  </a:lnTo>
                  <a:lnTo>
                    <a:pt x="95" y="163"/>
                  </a:lnTo>
                  <a:lnTo>
                    <a:pt x="94" y="166"/>
                  </a:lnTo>
                  <a:lnTo>
                    <a:pt x="94" y="168"/>
                  </a:lnTo>
                  <a:lnTo>
                    <a:pt x="94" y="170"/>
                  </a:lnTo>
                  <a:lnTo>
                    <a:pt x="94" y="171"/>
                  </a:lnTo>
                  <a:lnTo>
                    <a:pt x="93" y="172"/>
                  </a:lnTo>
                  <a:lnTo>
                    <a:pt x="94" y="173"/>
                  </a:lnTo>
                  <a:lnTo>
                    <a:pt x="93" y="174"/>
                  </a:lnTo>
                  <a:lnTo>
                    <a:pt x="93" y="175"/>
                  </a:lnTo>
                  <a:lnTo>
                    <a:pt x="92" y="176"/>
                  </a:lnTo>
                  <a:lnTo>
                    <a:pt x="92" y="175"/>
                  </a:lnTo>
                  <a:lnTo>
                    <a:pt x="92" y="177"/>
                  </a:lnTo>
                  <a:lnTo>
                    <a:pt x="91" y="177"/>
                  </a:lnTo>
                  <a:lnTo>
                    <a:pt x="91" y="178"/>
                  </a:lnTo>
                  <a:lnTo>
                    <a:pt x="91" y="177"/>
                  </a:lnTo>
                  <a:lnTo>
                    <a:pt x="90" y="178"/>
                  </a:lnTo>
                  <a:lnTo>
                    <a:pt x="90" y="180"/>
                  </a:lnTo>
                  <a:lnTo>
                    <a:pt x="90" y="181"/>
                  </a:lnTo>
                  <a:lnTo>
                    <a:pt x="87" y="180"/>
                  </a:lnTo>
                  <a:lnTo>
                    <a:pt x="86" y="180"/>
                  </a:lnTo>
                  <a:lnTo>
                    <a:pt x="86" y="179"/>
                  </a:lnTo>
                  <a:lnTo>
                    <a:pt x="85" y="180"/>
                  </a:lnTo>
                  <a:lnTo>
                    <a:pt x="85" y="179"/>
                  </a:lnTo>
                  <a:lnTo>
                    <a:pt x="84" y="179"/>
                  </a:lnTo>
                  <a:lnTo>
                    <a:pt x="84" y="177"/>
                  </a:lnTo>
                  <a:lnTo>
                    <a:pt x="83" y="177"/>
                  </a:lnTo>
                  <a:lnTo>
                    <a:pt x="83" y="179"/>
                  </a:lnTo>
                  <a:lnTo>
                    <a:pt x="82" y="179"/>
                  </a:lnTo>
                  <a:lnTo>
                    <a:pt x="82" y="180"/>
                  </a:lnTo>
                  <a:lnTo>
                    <a:pt x="83" y="180"/>
                  </a:lnTo>
                  <a:lnTo>
                    <a:pt x="83" y="181"/>
                  </a:lnTo>
                  <a:lnTo>
                    <a:pt x="83" y="180"/>
                  </a:lnTo>
                  <a:lnTo>
                    <a:pt x="84" y="181"/>
                  </a:lnTo>
                  <a:lnTo>
                    <a:pt x="84" y="180"/>
                  </a:lnTo>
                  <a:lnTo>
                    <a:pt x="85" y="180"/>
                  </a:lnTo>
                  <a:lnTo>
                    <a:pt x="85" y="181"/>
                  </a:lnTo>
                  <a:lnTo>
                    <a:pt x="86" y="181"/>
                  </a:lnTo>
                  <a:lnTo>
                    <a:pt x="86" y="182"/>
                  </a:lnTo>
                  <a:lnTo>
                    <a:pt x="87" y="181"/>
                  </a:lnTo>
                  <a:lnTo>
                    <a:pt x="88" y="182"/>
                  </a:lnTo>
                  <a:lnTo>
                    <a:pt x="87" y="183"/>
                  </a:lnTo>
                  <a:lnTo>
                    <a:pt x="87" y="184"/>
                  </a:lnTo>
                  <a:lnTo>
                    <a:pt x="87" y="185"/>
                  </a:lnTo>
                  <a:lnTo>
                    <a:pt x="86" y="185"/>
                  </a:lnTo>
                  <a:lnTo>
                    <a:pt x="87" y="186"/>
                  </a:lnTo>
                  <a:lnTo>
                    <a:pt x="86" y="187"/>
                  </a:lnTo>
                  <a:lnTo>
                    <a:pt x="87" y="187"/>
                  </a:lnTo>
                  <a:lnTo>
                    <a:pt x="84" y="186"/>
                  </a:lnTo>
                  <a:lnTo>
                    <a:pt x="85" y="188"/>
                  </a:lnTo>
                  <a:lnTo>
                    <a:pt x="85" y="191"/>
                  </a:lnTo>
                  <a:lnTo>
                    <a:pt x="85" y="192"/>
                  </a:lnTo>
                  <a:lnTo>
                    <a:pt x="85" y="193"/>
                  </a:lnTo>
                  <a:lnTo>
                    <a:pt x="83" y="194"/>
                  </a:lnTo>
                  <a:lnTo>
                    <a:pt x="82" y="199"/>
                  </a:lnTo>
                  <a:lnTo>
                    <a:pt x="82" y="202"/>
                  </a:lnTo>
                  <a:lnTo>
                    <a:pt x="82" y="203"/>
                  </a:lnTo>
                  <a:lnTo>
                    <a:pt x="80" y="204"/>
                  </a:lnTo>
                  <a:lnTo>
                    <a:pt x="81" y="205"/>
                  </a:lnTo>
                  <a:lnTo>
                    <a:pt x="80" y="206"/>
                  </a:lnTo>
                  <a:lnTo>
                    <a:pt x="80" y="208"/>
                  </a:lnTo>
                  <a:lnTo>
                    <a:pt x="79" y="213"/>
                  </a:lnTo>
                  <a:lnTo>
                    <a:pt x="78" y="214"/>
                  </a:lnTo>
                  <a:lnTo>
                    <a:pt x="77" y="214"/>
                  </a:lnTo>
                  <a:lnTo>
                    <a:pt x="77" y="215"/>
                  </a:lnTo>
                  <a:lnTo>
                    <a:pt x="76" y="215"/>
                  </a:lnTo>
                  <a:lnTo>
                    <a:pt x="77" y="217"/>
                  </a:lnTo>
                  <a:lnTo>
                    <a:pt x="77" y="215"/>
                  </a:lnTo>
                  <a:lnTo>
                    <a:pt x="77" y="216"/>
                  </a:lnTo>
                  <a:lnTo>
                    <a:pt x="78" y="216"/>
                  </a:lnTo>
                  <a:lnTo>
                    <a:pt x="78" y="217"/>
                  </a:lnTo>
                  <a:lnTo>
                    <a:pt x="76" y="219"/>
                  </a:lnTo>
                  <a:lnTo>
                    <a:pt x="76" y="220"/>
                  </a:lnTo>
                  <a:lnTo>
                    <a:pt x="76" y="221"/>
                  </a:lnTo>
                  <a:lnTo>
                    <a:pt x="76" y="223"/>
                  </a:lnTo>
                  <a:lnTo>
                    <a:pt x="76" y="224"/>
                  </a:lnTo>
                  <a:lnTo>
                    <a:pt x="75" y="224"/>
                  </a:lnTo>
                  <a:lnTo>
                    <a:pt x="76" y="226"/>
                  </a:lnTo>
                  <a:lnTo>
                    <a:pt x="73" y="227"/>
                  </a:lnTo>
                  <a:lnTo>
                    <a:pt x="75" y="230"/>
                  </a:lnTo>
                  <a:lnTo>
                    <a:pt x="74" y="230"/>
                  </a:lnTo>
                  <a:lnTo>
                    <a:pt x="74" y="231"/>
                  </a:lnTo>
                  <a:lnTo>
                    <a:pt x="74" y="232"/>
                  </a:lnTo>
                  <a:lnTo>
                    <a:pt x="74" y="236"/>
                  </a:lnTo>
                  <a:lnTo>
                    <a:pt x="74" y="237"/>
                  </a:lnTo>
                  <a:lnTo>
                    <a:pt x="74" y="238"/>
                  </a:lnTo>
                  <a:lnTo>
                    <a:pt x="73" y="238"/>
                  </a:lnTo>
                  <a:lnTo>
                    <a:pt x="72" y="242"/>
                  </a:lnTo>
                  <a:lnTo>
                    <a:pt x="71" y="245"/>
                  </a:lnTo>
                  <a:lnTo>
                    <a:pt x="71" y="246"/>
                  </a:lnTo>
                  <a:lnTo>
                    <a:pt x="71" y="249"/>
                  </a:lnTo>
                  <a:lnTo>
                    <a:pt x="70" y="251"/>
                  </a:lnTo>
                  <a:lnTo>
                    <a:pt x="70" y="252"/>
                  </a:lnTo>
                  <a:lnTo>
                    <a:pt x="70" y="256"/>
                  </a:lnTo>
                  <a:lnTo>
                    <a:pt x="69" y="258"/>
                  </a:lnTo>
                  <a:lnTo>
                    <a:pt x="68" y="259"/>
                  </a:lnTo>
                  <a:lnTo>
                    <a:pt x="62" y="262"/>
                  </a:lnTo>
                  <a:lnTo>
                    <a:pt x="57" y="263"/>
                  </a:lnTo>
                  <a:lnTo>
                    <a:pt x="51" y="264"/>
                  </a:lnTo>
                  <a:lnTo>
                    <a:pt x="52" y="262"/>
                  </a:lnTo>
                  <a:lnTo>
                    <a:pt x="50" y="262"/>
                  </a:lnTo>
                  <a:lnTo>
                    <a:pt x="50" y="261"/>
                  </a:lnTo>
                  <a:lnTo>
                    <a:pt x="51" y="261"/>
                  </a:lnTo>
                  <a:lnTo>
                    <a:pt x="52" y="262"/>
                  </a:lnTo>
                  <a:lnTo>
                    <a:pt x="52" y="261"/>
                  </a:lnTo>
                  <a:lnTo>
                    <a:pt x="51" y="259"/>
                  </a:lnTo>
                  <a:lnTo>
                    <a:pt x="50" y="258"/>
                  </a:lnTo>
                  <a:lnTo>
                    <a:pt x="49" y="256"/>
                  </a:lnTo>
                  <a:lnTo>
                    <a:pt x="49" y="254"/>
                  </a:lnTo>
                  <a:lnTo>
                    <a:pt x="48" y="253"/>
                  </a:lnTo>
                  <a:lnTo>
                    <a:pt x="47" y="253"/>
                  </a:lnTo>
                  <a:lnTo>
                    <a:pt x="47" y="251"/>
                  </a:lnTo>
                  <a:lnTo>
                    <a:pt x="47" y="248"/>
                  </a:lnTo>
                  <a:lnTo>
                    <a:pt x="47" y="247"/>
                  </a:lnTo>
                  <a:lnTo>
                    <a:pt x="47" y="246"/>
                  </a:lnTo>
                  <a:lnTo>
                    <a:pt x="47" y="244"/>
                  </a:lnTo>
                  <a:lnTo>
                    <a:pt x="47" y="242"/>
                  </a:lnTo>
                  <a:lnTo>
                    <a:pt x="49" y="237"/>
                  </a:lnTo>
                  <a:lnTo>
                    <a:pt x="48" y="237"/>
                  </a:lnTo>
                  <a:lnTo>
                    <a:pt x="47" y="235"/>
                  </a:lnTo>
                  <a:lnTo>
                    <a:pt x="47" y="234"/>
                  </a:lnTo>
                  <a:lnTo>
                    <a:pt x="45" y="230"/>
                  </a:lnTo>
                  <a:lnTo>
                    <a:pt x="47" y="225"/>
                  </a:lnTo>
                  <a:lnTo>
                    <a:pt x="46" y="221"/>
                  </a:lnTo>
                  <a:lnTo>
                    <a:pt x="46" y="219"/>
                  </a:lnTo>
                  <a:lnTo>
                    <a:pt x="45" y="215"/>
                  </a:lnTo>
                  <a:lnTo>
                    <a:pt x="44" y="214"/>
                  </a:lnTo>
                  <a:lnTo>
                    <a:pt x="44" y="212"/>
                  </a:lnTo>
                  <a:lnTo>
                    <a:pt x="45" y="210"/>
                  </a:lnTo>
                  <a:lnTo>
                    <a:pt x="45" y="208"/>
                  </a:lnTo>
                  <a:lnTo>
                    <a:pt x="46" y="208"/>
                  </a:lnTo>
                  <a:lnTo>
                    <a:pt x="45" y="207"/>
                  </a:lnTo>
                  <a:lnTo>
                    <a:pt x="46" y="205"/>
                  </a:lnTo>
                  <a:lnTo>
                    <a:pt x="43" y="201"/>
                  </a:lnTo>
                  <a:lnTo>
                    <a:pt x="40" y="198"/>
                  </a:lnTo>
                  <a:lnTo>
                    <a:pt x="38" y="197"/>
                  </a:lnTo>
                  <a:lnTo>
                    <a:pt x="37" y="198"/>
                  </a:lnTo>
                  <a:lnTo>
                    <a:pt x="35" y="196"/>
                  </a:lnTo>
                  <a:lnTo>
                    <a:pt x="33" y="195"/>
                  </a:lnTo>
                  <a:lnTo>
                    <a:pt x="32" y="194"/>
                  </a:lnTo>
                  <a:lnTo>
                    <a:pt x="33" y="193"/>
                  </a:lnTo>
                  <a:lnTo>
                    <a:pt x="34" y="193"/>
                  </a:lnTo>
                  <a:lnTo>
                    <a:pt x="34" y="188"/>
                  </a:lnTo>
                  <a:lnTo>
                    <a:pt x="33" y="185"/>
                  </a:lnTo>
                  <a:lnTo>
                    <a:pt x="35" y="182"/>
                  </a:lnTo>
                  <a:lnTo>
                    <a:pt x="34" y="180"/>
                  </a:lnTo>
                  <a:lnTo>
                    <a:pt x="32" y="177"/>
                  </a:lnTo>
                  <a:lnTo>
                    <a:pt x="29" y="170"/>
                  </a:lnTo>
                  <a:lnTo>
                    <a:pt x="29" y="167"/>
                  </a:lnTo>
                  <a:lnTo>
                    <a:pt x="27" y="165"/>
                  </a:lnTo>
                  <a:lnTo>
                    <a:pt x="28" y="164"/>
                  </a:lnTo>
                  <a:lnTo>
                    <a:pt x="27" y="161"/>
                  </a:lnTo>
                  <a:lnTo>
                    <a:pt x="27" y="159"/>
                  </a:lnTo>
                  <a:lnTo>
                    <a:pt x="27" y="156"/>
                  </a:lnTo>
                  <a:lnTo>
                    <a:pt x="27" y="154"/>
                  </a:lnTo>
                  <a:lnTo>
                    <a:pt x="27" y="153"/>
                  </a:lnTo>
                  <a:lnTo>
                    <a:pt x="27" y="152"/>
                  </a:lnTo>
                  <a:lnTo>
                    <a:pt x="26" y="148"/>
                  </a:lnTo>
                  <a:lnTo>
                    <a:pt x="26" y="146"/>
                  </a:lnTo>
                  <a:lnTo>
                    <a:pt x="27" y="138"/>
                  </a:lnTo>
                  <a:lnTo>
                    <a:pt x="28" y="138"/>
                  </a:lnTo>
                  <a:lnTo>
                    <a:pt x="27" y="138"/>
                  </a:lnTo>
                  <a:lnTo>
                    <a:pt x="27" y="137"/>
                  </a:lnTo>
                  <a:lnTo>
                    <a:pt x="28" y="137"/>
                  </a:lnTo>
                  <a:lnTo>
                    <a:pt x="29" y="136"/>
                  </a:lnTo>
                  <a:lnTo>
                    <a:pt x="28" y="136"/>
                  </a:lnTo>
                  <a:lnTo>
                    <a:pt x="29" y="128"/>
                  </a:lnTo>
                  <a:lnTo>
                    <a:pt x="29" y="126"/>
                  </a:lnTo>
                  <a:lnTo>
                    <a:pt x="29" y="121"/>
                  </a:lnTo>
                  <a:lnTo>
                    <a:pt x="27" y="117"/>
                  </a:lnTo>
                  <a:lnTo>
                    <a:pt x="27" y="115"/>
                  </a:lnTo>
                  <a:lnTo>
                    <a:pt x="28" y="114"/>
                  </a:lnTo>
                  <a:lnTo>
                    <a:pt x="27" y="115"/>
                  </a:lnTo>
                  <a:lnTo>
                    <a:pt x="27" y="114"/>
                  </a:lnTo>
                  <a:lnTo>
                    <a:pt x="28" y="114"/>
                  </a:lnTo>
                  <a:lnTo>
                    <a:pt x="27" y="114"/>
                  </a:lnTo>
                  <a:lnTo>
                    <a:pt x="27" y="113"/>
                  </a:lnTo>
                  <a:lnTo>
                    <a:pt x="28" y="109"/>
                  </a:lnTo>
                  <a:lnTo>
                    <a:pt x="29" y="109"/>
                  </a:lnTo>
                  <a:lnTo>
                    <a:pt x="29" y="108"/>
                  </a:lnTo>
                  <a:lnTo>
                    <a:pt x="30" y="108"/>
                  </a:lnTo>
                  <a:lnTo>
                    <a:pt x="30" y="105"/>
                  </a:lnTo>
                  <a:lnTo>
                    <a:pt x="30" y="103"/>
                  </a:lnTo>
                  <a:lnTo>
                    <a:pt x="30" y="97"/>
                  </a:lnTo>
                  <a:lnTo>
                    <a:pt x="29" y="89"/>
                  </a:lnTo>
                  <a:lnTo>
                    <a:pt x="29" y="86"/>
                  </a:lnTo>
                  <a:lnTo>
                    <a:pt x="28" y="85"/>
                  </a:lnTo>
                  <a:lnTo>
                    <a:pt x="27" y="84"/>
                  </a:lnTo>
                  <a:lnTo>
                    <a:pt x="26" y="82"/>
                  </a:lnTo>
                  <a:lnTo>
                    <a:pt x="21" y="82"/>
                  </a:lnTo>
                  <a:lnTo>
                    <a:pt x="21" y="81"/>
                  </a:lnTo>
                  <a:lnTo>
                    <a:pt x="22" y="79"/>
                  </a:lnTo>
                  <a:lnTo>
                    <a:pt x="25" y="78"/>
                  </a:lnTo>
                  <a:lnTo>
                    <a:pt x="26" y="75"/>
                  </a:lnTo>
                  <a:lnTo>
                    <a:pt x="26" y="73"/>
                  </a:lnTo>
                  <a:lnTo>
                    <a:pt x="25" y="72"/>
                  </a:lnTo>
                  <a:lnTo>
                    <a:pt x="23" y="69"/>
                  </a:lnTo>
                  <a:lnTo>
                    <a:pt x="23" y="67"/>
                  </a:lnTo>
                  <a:lnTo>
                    <a:pt x="23" y="64"/>
                  </a:lnTo>
                  <a:lnTo>
                    <a:pt x="24" y="63"/>
                  </a:lnTo>
                  <a:lnTo>
                    <a:pt x="25" y="61"/>
                  </a:lnTo>
                  <a:lnTo>
                    <a:pt x="26" y="60"/>
                  </a:lnTo>
                  <a:lnTo>
                    <a:pt x="26" y="58"/>
                  </a:lnTo>
                  <a:lnTo>
                    <a:pt x="21" y="54"/>
                  </a:lnTo>
                  <a:lnTo>
                    <a:pt x="14" y="50"/>
                  </a:lnTo>
                  <a:lnTo>
                    <a:pt x="9" y="48"/>
                  </a:lnTo>
                  <a:lnTo>
                    <a:pt x="9" y="47"/>
                  </a:lnTo>
                  <a:lnTo>
                    <a:pt x="8" y="45"/>
                  </a:lnTo>
                  <a:lnTo>
                    <a:pt x="9" y="43"/>
                  </a:lnTo>
                  <a:lnTo>
                    <a:pt x="9" y="42"/>
                  </a:lnTo>
                  <a:lnTo>
                    <a:pt x="7" y="40"/>
                  </a:lnTo>
                  <a:lnTo>
                    <a:pt x="5" y="40"/>
                  </a:lnTo>
                  <a:lnTo>
                    <a:pt x="1" y="42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3" y="33"/>
                  </a:lnTo>
                  <a:lnTo>
                    <a:pt x="4" y="31"/>
                  </a:lnTo>
                  <a:lnTo>
                    <a:pt x="4" y="30"/>
                  </a:lnTo>
                  <a:lnTo>
                    <a:pt x="8" y="29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8" y="23"/>
                  </a:lnTo>
                  <a:lnTo>
                    <a:pt x="7" y="23"/>
                  </a:lnTo>
                  <a:lnTo>
                    <a:pt x="4" y="21"/>
                  </a:lnTo>
                  <a:lnTo>
                    <a:pt x="3" y="18"/>
                  </a:lnTo>
                  <a:lnTo>
                    <a:pt x="4" y="15"/>
                  </a:lnTo>
                  <a:lnTo>
                    <a:pt x="9" y="16"/>
                  </a:lnTo>
                  <a:lnTo>
                    <a:pt x="10" y="15"/>
                  </a:lnTo>
                  <a:lnTo>
                    <a:pt x="12" y="15"/>
                  </a:lnTo>
                  <a:lnTo>
                    <a:pt x="14" y="11"/>
                  </a:lnTo>
                  <a:lnTo>
                    <a:pt x="15" y="9"/>
                  </a:lnTo>
                  <a:lnTo>
                    <a:pt x="18" y="7"/>
                  </a:lnTo>
                  <a:lnTo>
                    <a:pt x="19" y="6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18" y="12"/>
                  </a:lnTo>
                  <a:lnTo>
                    <a:pt x="18" y="15"/>
                  </a:lnTo>
                  <a:lnTo>
                    <a:pt x="21" y="18"/>
                  </a:lnTo>
                  <a:lnTo>
                    <a:pt x="24" y="19"/>
                  </a:lnTo>
                  <a:lnTo>
                    <a:pt x="26" y="21"/>
                  </a:lnTo>
                  <a:lnTo>
                    <a:pt x="27" y="20"/>
                  </a:lnTo>
                  <a:lnTo>
                    <a:pt x="27" y="22"/>
                  </a:lnTo>
                  <a:lnTo>
                    <a:pt x="26" y="22"/>
                  </a:lnTo>
                  <a:lnTo>
                    <a:pt x="27" y="24"/>
                  </a:lnTo>
                  <a:lnTo>
                    <a:pt x="25" y="25"/>
                  </a:lnTo>
                  <a:lnTo>
                    <a:pt x="24" y="25"/>
                  </a:lnTo>
                  <a:lnTo>
                    <a:pt x="26" y="25"/>
                  </a:lnTo>
                  <a:lnTo>
                    <a:pt x="27" y="26"/>
                  </a:lnTo>
                  <a:lnTo>
                    <a:pt x="27" y="27"/>
                  </a:lnTo>
                  <a:lnTo>
                    <a:pt x="27" y="28"/>
                  </a:lnTo>
                  <a:lnTo>
                    <a:pt x="29" y="28"/>
                  </a:lnTo>
                  <a:lnTo>
                    <a:pt x="29" y="27"/>
                  </a:lnTo>
                  <a:lnTo>
                    <a:pt x="29" y="26"/>
                  </a:lnTo>
                  <a:lnTo>
                    <a:pt x="31" y="28"/>
                  </a:lnTo>
                  <a:lnTo>
                    <a:pt x="34" y="29"/>
                  </a:lnTo>
                  <a:lnTo>
                    <a:pt x="36" y="30"/>
                  </a:lnTo>
                  <a:lnTo>
                    <a:pt x="37" y="29"/>
                  </a:lnTo>
                  <a:lnTo>
                    <a:pt x="38" y="29"/>
                  </a:lnTo>
                  <a:lnTo>
                    <a:pt x="36" y="27"/>
                  </a:lnTo>
                  <a:lnTo>
                    <a:pt x="37" y="28"/>
                  </a:lnTo>
                  <a:lnTo>
                    <a:pt x="33" y="28"/>
                  </a:lnTo>
                  <a:lnTo>
                    <a:pt x="32" y="27"/>
                  </a:lnTo>
                  <a:lnTo>
                    <a:pt x="30" y="25"/>
                  </a:lnTo>
                  <a:lnTo>
                    <a:pt x="29" y="27"/>
                  </a:lnTo>
                  <a:lnTo>
                    <a:pt x="28" y="27"/>
                  </a:lnTo>
                  <a:lnTo>
                    <a:pt x="27" y="27"/>
                  </a:lnTo>
                  <a:lnTo>
                    <a:pt x="26" y="26"/>
                  </a:lnTo>
                  <a:lnTo>
                    <a:pt x="25" y="25"/>
                  </a:lnTo>
                  <a:lnTo>
                    <a:pt x="27" y="24"/>
                  </a:lnTo>
                  <a:lnTo>
                    <a:pt x="27" y="23"/>
                  </a:lnTo>
                  <a:lnTo>
                    <a:pt x="27" y="22"/>
                  </a:lnTo>
                  <a:lnTo>
                    <a:pt x="27" y="20"/>
                  </a:lnTo>
                  <a:lnTo>
                    <a:pt x="27" y="19"/>
                  </a:lnTo>
                  <a:lnTo>
                    <a:pt x="27" y="16"/>
                  </a:lnTo>
                  <a:lnTo>
                    <a:pt x="27" y="15"/>
                  </a:lnTo>
                  <a:lnTo>
                    <a:pt x="29" y="16"/>
                  </a:lnTo>
                  <a:lnTo>
                    <a:pt x="32" y="16"/>
                  </a:lnTo>
                  <a:lnTo>
                    <a:pt x="33" y="18"/>
                  </a:lnTo>
                  <a:lnTo>
                    <a:pt x="32" y="21"/>
                  </a:lnTo>
                  <a:lnTo>
                    <a:pt x="32" y="22"/>
                  </a:lnTo>
                  <a:lnTo>
                    <a:pt x="33" y="24"/>
                  </a:lnTo>
                  <a:lnTo>
                    <a:pt x="35" y="26"/>
                  </a:lnTo>
                  <a:lnTo>
                    <a:pt x="36" y="25"/>
                  </a:lnTo>
                  <a:lnTo>
                    <a:pt x="37" y="24"/>
                  </a:lnTo>
                  <a:lnTo>
                    <a:pt x="38" y="23"/>
                  </a:lnTo>
                  <a:lnTo>
                    <a:pt x="39" y="23"/>
                  </a:lnTo>
                  <a:lnTo>
                    <a:pt x="40" y="23"/>
                  </a:lnTo>
                  <a:lnTo>
                    <a:pt x="44" y="18"/>
                  </a:lnTo>
                  <a:lnTo>
                    <a:pt x="45" y="16"/>
                  </a:lnTo>
                  <a:lnTo>
                    <a:pt x="46" y="12"/>
                  </a:lnTo>
                  <a:lnTo>
                    <a:pt x="47" y="11"/>
                  </a:lnTo>
                  <a:lnTo>
                    <a:pt x="48" y="11"/>
                  </a:lnTo>
                  <a:lnTo>
                    <a:pt x="51" y="12"/>
                  </a:lnTo>
                  <a:lnTo>
                    <a:pt x="53" y="12"/>
                  </a:lnTo>
                  <a:lnTo>
                    <a:pt x="54" y="11"/>
                  </a:lnTo>
                  <a:lnTo>
                    <a:pt x="56" y="9"/>
                  </a:lnTo>
                  <a:lnTo>
                    <a:pt x="56" y="10"/>
                  </a:lnTo>
                  <a:lnTo>
                    <a:pt x="57" y="15"/>
                  </a:lnTo>
                  <a:lnTo>
                    <a:pt x="57" y="18"/>
                  </a:lnTo>
                  <a:lnTo>
                    <a:pt x="58" y="20"/>
                  </a:lnTo>
                  <a:lnTo>
                    <a:pt x="59" y="21"/>
                  </a:lnTo>
                  <a:lnTo>
                    <a:pt x="62" y="20"/>
                  </a:lnTo>
                  <a:lnTo>
                    <a:pt x="64" y="20"/>
                  </a:lnTo>
                  <a:lnTo>
                    <a:pt x="68" y="19"/>
                  </a:lnTo>
                  <a:lnTo>
                    <a:pt x="70" y="18"/>
                  </a:lnTo>
                  <a:lnTo>
                    <a:pt x="74" y="12"/>
                  </a:lnTo>
                  <a:lnTo>
                    <a:pt x="78" y="11"/>
                  </a:lnTo>
                  <a:lnTo>
                    <a:pt x="83" y="8"/>
                  </a:lnTo>
                  <a:lnTo>
                    <a:pt x="88" y="7"/>
                  </a:lnTo>
                  <a:lnTo>
                    <a:pt x="90" y="7"/>
                  </a:lnTo>
                  <a:lnTo>
                    <a:pt x="91" y="7"/>
                  </a:lnTo>
                  <a:lnTo>
                    <a:pt x="97" y="5"/>
                  </a:lnTo>
                  <a:lnTo>
                    <a:pt x="100" y="3"/>
                  </a:lnTo>
                  <a:lnTo>
                    <a:pt x="104" y="1"/>
                  </a:lnTo>
                  <a:lnTo>
                    <a:pt x="105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7" name="Freeform 1175">
              <a:extLst>
                <a:ext uri="{FF2B5EF4-FFF2-40B4-BE49-F238E27FC236}">
                  <a16:creationId xmlns:a16="http://schemas.microsoft.com/office/drawing/2014/main" id="{B2AD1980-4D64-3969-F147-C68994FF8F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0513" y="5245529"/>
              <a:ext cx="766754" cy="560385"/>
            </a:xfrm>
            <a:custGeom>
              <a:avLst/>
              <a:gdLst>
                <a:gd name="T0" fmla="*/ 325101174 w 457"/>
                <a:gd name="T1" fmla="*/ 10080625 h 334"/>
                <a:gd name="T2" fmla="*/ 453628438 w 457"/>
                <a:gd name="T3" fmla="*/ 25201563 h 334"/>
                <a:gd name="T4" fmla="*/ 950100355 w 457"/>
                <a:gd name="T5" fmla="*/ 115927188 h 334"/>
                <a:gd name="T6" fmla="*/ 1141632362 w 457"/>
                <a:gd name="T7" fmla="*/ 531752175 h 334"/>
                <a:gd name="T8" fmla="*/ 1126511414 w 457"/>
                <a:gd name="T9" fmla="*/ 574595625 h 334"/>
                <a:gd name="T10" fmla="*/ 1091229202 w 457"/>
                <a:gd name="T11" fmla="*/ 589716563 h 334"/>
                <a:gd name="T12" fmla="*/ 1043345407 w 457"/>
                <a:gd name="T13" fmla="*/ 587195613 h 334"/>
                <a:gd name="T14" fmla="*/ 1013103511 w 457"/>
                <a:gd name="T15" fmla="*/ 657761575 h 334"/>
                <a:gd name="T16" fmla="*/ 884576247 w 457"/>
                <a:gd name="T17" fmla="*/ 778729075 h 334"/>
                <a:gd name="T18" fmla="*/ 821571504 w 457"/>
                <a:gd name="T19" fmla="*/ 834172513 h 334"/>
                <a:gd name="T20" fmla="*/ 730845816 w 457"/>
                <a:gd name="T21" fmla="*/ 693043763 h 334"/>
                <a:gd name="T22" fmla="*/ 700603920 w 457"/>
                <a:gd name="T23" fmla="*/ 582155300 h 334"/>
                <a:gd name="T24" fmla="*/ 675402340 w 457"/>
                <a:gd name="T25" fmla="*/ 514111875 h 334"/>
                <a:gd name="T26" fmla="*/ 672882976 w 457"/>
                <a:gd name="T27" fmla="*/ 471268425 h 334"/>
                <a:gd name="T28" fmla="*/ 667842660 w 457"/>
                <a:gd name="T29" fmla="*/ 451107175 h 334"/>
                <a:gd name="T30" fmla="*/ 672882976 w 457"/>
                <a:gd name="T31" fmla="*/ 423386250 h 334"/>
                <a:gd name="T32" fmla="*/ 667842660 w 457"/>
                <a:gd name="T33" fmla="*/ 435986238 h 334"/>
                <a:gd name="T34" fmla="*/ 662802344 w 457"/>
                <a:gd name="T35" fmla="*/ 468749063 h 334"/>
                <a:gd name="T36" fmla="*/ 675402340 w 457"/>
                <a:gd name="T37" fmla="*/ 493950625 h 334"/>
                <a:gd name="T38" fmla="*/ 670362025 w 457"/>
                <a:gd name="T39" fmla="*/ 516631238 h 334"/>
                <a:gd name="T40" fmla="*/ 677923292 w 457"/>
                <a:gd name="T41" fmla="*/ 526711863 h 334"/>
                <a:gd name="T42" fmla="*/ 718245820 w 457"/>
                <a:gd name="T43" fmla="*/ 617437488 h 334"/>
                <a:gd name="T44" fmla="*/ 617439501 w 457"/>
                <a:gd name="T45" fmla="*/ 715724375 h 334"/>
                <a:gd name="T46" fmla="*/ 574596021 w 457"/>
                <a:gd name="T47" fmla="*/ 698084075 h 334"/>
                <a:gd name="T48" fmla="*/ 529233177 w 457"/>
                <a:gd name="T49" fmla="*/ 718245325 h 334"/>
                <a:gd name="T50" fmla="*/ 509071913 w 457"/>
                <a:gd name="T51" fmla="*/ 708164700 h 334"/>
                <a:gd name="T52" fmla="*/ 491431601 w 457"/>
                <a:gd name="T53" fmla="*/ 685482500 h 334"/>
                <a:gd name="T54" fmla="*/ 476310653 w 457"/>
                <a:gd name="T55" fmla="*/ 685482500 h 334"/>
                <a:gd name="T56" fmla="*/ 428426858 w 457"/>
                <a:gd name="T57" fmla="*/ 680442188 h 334"/>
                <a:gd name="T58" fmla="*/ 395665598 w 457"/>
                <a:gd name="T59" fmla="*/ 667842200 h 334"/>
                <a:gd name="T60" fmla="*/ 378023698 w 457"/>
                <a:gd name="T61" fmla="*/ 637598738 h 334"/>
                <a:gd name="T62" fmla="*/ 375504334 w 457"/>
                <a:gd name="T63" fmla="*/ 617437488 h 334"/>
                <a:gd name="T64" fmla="*/ 385584966 w 457"/>
                <a:gd name="T65" fmla="*/ 657761575 h 334"/>
                <a:gd name="T66" fmla="*/ 413305910 w 457"/>
                <a:gd name="T67" fmla="*/ 670361563 h 334"/>
                <a:gd name="T68" fmla="*/ 466230021 w 457"/>
                <a:gd name="T69" fmla="*/ 675401875 h 334"/>
                <a:gd name="T70" fmla="*/ 461189705 w 457"/>
                <a:gd name="T71" fmla="*/ 708164700 h 334"/>
                <a:gd name="T72" fmla="*/ 458668754 w 457"/>
                <a:gd name="T73" fmla="*/ 740925938 h 334"/>
                <a:gd name="T74" fmla="*/ 383064014 w 457"/>
                <a:gd name="T75" fmla="*/ 788809700 h 334"/>
                <a:gd name="T76" fmla="*/ 360383386 w 457"/>
                <a:gd name="T77" fmla="*/ 761087188 h 334"/>
                <a:gd name="T78" fmla="*/ 325101174 w 457"/>
                <a:gd name="T79" fmla="*/ 718245325 h 334"/>
                <a:gd name="T80" fmla="*/ 317539906 w 457"/>
                <a:gd name="T81" fmla="*/ 705643750 h 334"/>
                <a:gd name="T82" fmla="*/ 289818962 w 457"/>
                <a:gd name="T83" fmla="*/ 677922825 h 334"/>
                <a:gd name="T84" fmla="*/ 282257695 w 457"/>
                <a:gd name="T85" fmla="*/ 645160000 h 334"/>
                <a:gd name="T86" fmla="*/ 272177063 w 457"/>
                <a:gd name="T87" fmla="*/ 614918125 h 334"/>
                <a:gd name="T88" fmla="*/ 246975483 w 457"/>
                <a:gd name="T89" fmla="*/ 609877813 h 334"/>
                <a:gd name="T90" fmla="*/ 209173907 w 457"/>
                <a:gd name="T91" fmla="*/ 607356863 h 334"/>
                <a:gd name="T92" fmla="*/ 201612639 w 457"/>
                <a:gd name="T93" fmla="*/ 597276238 h 334"/>
                <a:gd name="T94" fmla="*/ 231854535 w 457"/>
                <a:gd name="T95" fmla="*/ 614918125 h 334"/>
                <a:gd name="T96" fmla="*/ 262096431 w 457"/>
                <a:gd name="T97" fmla="*/ 607356863 h 334"/>
                <a:gd name="T98" fmla="*/ 272177063 w 457"/>
                <a:gd name="T99" fmla="*/ 640119688 h 334"/>
                <a:gd name="T100" fmla="*/ 294859278 w 457"/>
                <a:gd name="T101" fmla="*/ 693043763 h 334"/>
                <a:gd name="T102" fmla="*/ 315020542 w 457"/>
                <a:gd name="T103" fmla="*/ 710684063 h 334"/>
                <a:gd name="T104" fmla="*/ 274698014 w 457"/>
                <a:gd name="T105" fmla="*/ 715724375 h 334"/>
                <a:gd name="T106" fmla="*/ 236894851 w 457"/>
                <a:gd name="T107" fmla="*/ 718245325 h 334"/>
                <a:gd name="T108" fmla="*/ 194052959 w 457"/>
                <a:gd name="T109" fmla="*/ 723285638 h 334"/>
                <a:gd name="T110" fmla="*/ 100806319 w 457"/>
                <a:gd name="T111" fmla="*/ 738406575 h 334"/>
                <a:gd name="T112" fmla="*/ 63004743 w 457"/>
                <a:gd name="T113" fmla="*/ 703124388 h 334"/>
                <a:gd name="T114" fmla="*/ 40322528 w 457"/>
                <a:gd name="T115" fmla="*/ 652721263 h 334"/>
                <a:gd name="T116" fmla="*/ 75604740 w 457"/>
                <a:gd name="T117" fmla="*/ 481349050 h 334"/>
                <a:gd name="T118" fmla="*/ 25201580 w 457"/>
                <a:gd name="T119" fmla="*/ 428426563 h 334"/>
                <a:gd name="T120" fmla="*/ 30241896 w 457"/>
                <a:gd name="T121" fmla="*/ 347781563 h 33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57"/>
                <a:gd name="T184" fmla="*/ 0 h 334"/>
                <a:gd name="T185" fmla="*/ 457 w 457"/>
                <a:gd name="T186" fmla="*/ 334 h 33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57" h="334">
                  <a:moveTo>
                    <a:pt x="12" y="138"/>
                  </a:moveTo>
                  <a:lnTo>
                    <a:pt x="15" y="134"/>
                  </a:lnTo>
                  <a:lnTo>
                    <a:pt x="30" y="108"/>
                  </a:lnTo>
                  <a:lnTo>
                    <a:pt x="31" y="109"/>
                  </a:lnTo>
                  <a:lnTo>
                    <a:pt x="30" y="107"/>
                  </a:lnTo>
                  <a:lnTo>
                    <a:pt x="68" y="43"/>
                  </a:lnTo>
                  <a:lnTo>
                    <a:pt x="94" y="21"/>
                  </a:lnTo>
                  <a:lnTo>
                    <a:pt x="94" y="18"/>
                  </a:lnTo>
                  <a:lnTo>
                    <a:pt x="94" y="16"/>
                  </a:lnTo>
                  <a:lnTo>
                    <a:pt x="94" y="13"/>
                  </a:lnTo>
                  <a:lnTo>
                    <a:pt x="94" y="9"/>
                  </a:lnTo>
                  <a:lnTo>
                    <a:pt x="110" y="6"/>
                  </a:lnTo>
                  <a:lnTo>
                    <a:pt x="129" y="4"/>
                  </a:lnTo>
                  <a:lnTo>
                    <a:pt x="137" y="4"/>
                  </a:lnTo>
                  <a:lnTo>
                    <a:pt x="141" y="3"/>
                  </a:lnTo>
                  <a:lnTo>
                    <a:pt x="146" y="6"/>
                  </a:lnTo>
                  <a:lnTo>
                    <a:pt x="158" y="0"/>
                  </a:lnTo>
                  <a:lnTo>
                    <a:pt x="170" y="12"/>
                  </a:lnTo>
                  <a:lnTo>
                    <a:pt x="172" y="11"/>
                  </a:lnTo>
                  <a:lnTo>
                    <a:pt x="176" y="12"/>
                  </a:lnTo>
                  <a:lnTo>
                    <a:pt x="176" y="11"/>
                  </a:lnTo>
                  <a:lnTo>
                    <a:pt x="178" y="11"/>
                  </a:lnTo>
                  <a:lnTo>
                    <a:pt x="179" y="12"/>
                  </a:lnTo>
                  <a:lnTo>
                    <a:pt x="179" y="13"/>
                  </a:lnTo>
                  <a:lnTo>
                    <a:pt x="180" y="10"/>
                  </a:lnTo>
                  <a:lnTo>
                    <a:pt x="179" y="10"/>
                  </a:lnTo>
                  <a:lnTo>
                    <a:pt x="187" y="9"/>
                  </a:lnTo>
                  <a:lnTo>
                    <a:pt x="193" y="13"/>
                  </a:lnTo>
                  <a:lnTo>
                    <a:pt x="194" y="10"/>
                  </a:lnTo>
                  <a:lnTo>
                    <a:pt x="204" y="7"/>
                  </a:lnTo>
                  <a:lnTo>
                    <a:pt x="205" y="7"/>
                  </a:lnTo>
                  <a:lnTo>
                    <a:pt x="207" y="7"/>
                  </a:lnTo>
                  <a:lnTo>
                    <a:pt x="213" y="9"/>
                  </a:lnTo>
                  <a:lnTo>
                    <a:pt x="290" y="7"/>
                  </a:lnTo>
                  <a:lnTo>
                    <a:pt x="343" y="4"/>
                  </a:lnTo>
                  <a:lnTo>
                    <a:pt x="361" y="4"/>
                  </a:lnTo>
                  <a:lnTo>
                    <a:pt x="364" y="10"/>
                  </a:lnTo>
                  <a:lnTo>
                    <a:pt x="377" y="46"/>
                  </a:lnTo>
                  <a:lnTo>
                    <a:pt x="426" y="179"/>
                  </a:lnTo>
                  <a:lnTo>
                    <a:pt x="429" y="190"/>
                  </a:lnTo>
                  <a:lnTo>
                    <a:pt x="430" y="192"/>
                  </a:lnTo>
                  <a:lnTo>
                    <a:pt x="430" y="193"/>
                  </a:lnTo>
                  <a:lnTo>
                    <a:pt x="430" y="194"/>
                  </a:lnTo>
                  <a:lnTo>
                    <a:pt x="433" y="197"/>
                  </a:lnTo>
                  <a:lnTo>
                    <a:pt x="436" y="199"/>
                  </a:lnTo>
                  <a:lnTo>
                    <a:pt x="438" y="199"/>
                  </a:lnTo>
                  <a:lnTo>
                    <a:pt x="444" y="197"/>
                  </a:lnTo>
                  <a:lnTo>
                    <a:pt x="455" y="206"/>
                  </a:lnTo>
                  <a:lnTo>
                    <a:pt x="456" y="208"/>
                  </a:lnTo>
                  <a:lnTo>
                    <a:pt x="456" y="209"/>
                  </a:lnTo>
                  <a:lnTo>
                    <a:pt x="453" y="211"/>
                  </a:lnTo>
                  <a:lnTo>
                    <a:pt x="454" y="212"/>
                  </a:lnTo>
                  <a:lnTo>
                    <a:pt x="453" y="212"/>
                  </a:lnTo>
                  <a:lnTo>
                    <a:pt x="451" y="217"/>
                  </a:lnTo>
                  <a:lnTo>
                    <a:pt x="449" y="216"/>
                  </a:lnTo>
                  <a:lnTo>
                    <a:pt x="447" y="221"/>
                  </a:lnTo>
                  <a:lnTo>
                    <a:pt x="446" y="221"/>
                  </a:lnTo>
                  <a:lnTo>
                    <a:pt x="450" y="221"/>
                  </a:lnTo>
                  <a:lnTo>
                    <a:pt x="448" y="222"/>
                  </a:lnTo>
                  <a:lnTo>
                    <a:pt x="447" y="223"/>
                  </a:lnTo>
                  <a:lnTo>
                    <a:pt x="447" y="224"/>
                  </a:lnTo>
                  <a:lnTo>
                    <a:pt x="447" y="225"/>
                  </a:lnTo>
                  <a:lnTo>
                    <a:pt x="446" y="227"/>
                  </a:lnTo>
                  <a:lnTo>
                    <a:pt x="447" y="228"/>
                  </a:lnTo>
                  <a:lnTo>
                    <a:pt x="446" y="229"/>
                  </a:lnTo>
                  <a:lnTo>
                    <a:pt x="446" y="227"/>
                  </a:lnTo>
                  <a:lnTo>
                    <a:pt x="445" y="228"/>
                  </a:lnTo>
                  <a:lnTo>
                    <a:pt x="442" y="228"/>
                  </a:lnTo>
                  <a:lnTo>
                    <a:pt x="441" y="228"/>
                  </a:lnTo>
                  <a:lnTo>
                    <a:pt x="440" y="228"/>
                  </a:lnTo>
                  <a:lnTo>
                    <a:pt x="440" y="230"/>
                  </a:lnTo>
                  <a:lnTo>
                    <a:pt x="439" y="230"/>
                  </a:lnTo>
                  <a:lnTo>
                    <a:pt x="438" y="230"/>
                  </a:lnTo>
                  <a:lnTo>
                    <a:pt x="434" y="230"/>
                  </a:lnTo>
                  <a:lnTo>
                    <a:pt x="432" y="232"/>
                  </a:lnTo>
                  <a:lnTo>
                    <a:pt x="433" y="234"/>
                  </a:lnTo>
                  <a:lnTo>
                    <a:pt x="432" y="234"/>
                  </a:lnTo>
                  <a:lnTo>
                    <a:pt x="431" y="235"/>
                  </a:lnTo>
                  <a:lnTo>
                    <a:pt x="430" y="236"/>
                  </a:lnTo>
                  <a:lnTo>
                    <a:pt x="427" y="237"/>
                  </a:lnTo>
                  <a:lnTo>
                    <a:pt x="424" y="240"/>
                  </a:lnTo>
                  <a:lnTo>
                    <a:pt x="421" y="239"/>
                  </a:lnTo>
                  <a:lnTo>
                    <a:pt x="420" y="237"/>
                  </a:lnTo>
                  <a:lnTo>
                    <a:pt x="415" y="234"/>
                  </a:lnTo>
                  <a:lnTo>
                    <a:pt x="414" y="233"/>
                  </a:lnTo>
                  <a:lnTo>
                    <a:pt x="413" y="233"/>
                  </a:lnTo>
                  <a:lnTo>
                    <a:pt x="414" y="233"/>
                  </a:lnTo>
                  <a:lnTo>
                    <a:pt x="414" y="234"/>
                  </a:lnTo>
                  <a:lnTo>
                    <a:pt x="415" y="236"/>
                  </a:lnTo>
                  <a:lnTo>
                    <a:pt x="418" y="237"/>
                  </a:lnTo>
                  <a:lnTo>
                    <a:pt x="419" y="240"/>
                  </a:lnTo>
                  <a:lnTo>
                    <a:pt x="421" y="241"/>
                  </a:lnTo>
                  <a:lnTo>
                    <a:pt x="422" y="241"/>
                  </a:lnTo>
                  <a:lnTo>
                    <a:pt x="421" y="243"/>
                  </a:lnTo>
                  <a:lnTo>
                    <a:pt x="419" y="246"/>
                  </a:lnTo>
                  <a:lnTo>
                    <a:pt x="412" y="249"/>
                  </a:lnTo>
                  <a:lnTo>
                    <a:pt x="410" y="252"/>
                  </a:lnTo>
                  <a:lnTo>
                    <a:pt x="405" y="257"/>
                  </a:lnTo>
                  <a:lnTo>
                    <a:pt x="405" y="258"/>
                  </a:lnTo>
                  <a:lnTo>
                    <a:pt x="402" y="261"/>
                  </a:lnTo>
                  <a:lnTo>
                    <a:pt x="399" y="263"/>
                  </a:lnTo>
                  <a:lnTo>
                    <a:pt x="391" y="272"/>
                  </a:lnTo>
                  <a:lnTo>
                    <a:pt x="366" y="291"/>
                  </a:lnTo>
                  <a:lnTo>
                    <a:pt x="365" y="291"/>
                  </a:lnTo>
                  <a:lnTo>
                    <a:pt x="364" y="293"/>
                  </a:lnTo>
                  <a:lnTo>
                    <a:pt x="357" y="297"/>
                  </a:lnTo>
                  <a:lnTo>
                    <a:pt x="356" y="299"/>
                  </a:lnTo>
                  <a:lnTo>
                    <a:pt x="353" y="305"/>
                  </a:lnTo>
                  <a:lnTo>
                    <a:pt x="353" y="307"/>
                  </a:lnTo>
                  <a:lnTo>
                    <a:pt x="351" y="309"/>
                  </a:lnTo>
                  <a:lnTo>
                    <a:pt x="348" y="314"/>
                  </a:lnTo>
                  <a:lnTo>
                    <a:pt x="346" y="315"/>
                  </a:lnTo>
                  <a:lnTo>
                    <a:pt x="344" y="317"/>
                  </a:lnTo>
                  <a:lnTo>
                    <a:pt x="342" y="318"/>
                  </a:lnTo>
                  <a:lnTo>
                    <a:pt x="341" y="320"/>
                  </a:lnTo>
                  <a:lnTo>
                    <a:pt x="338" y="324"/>
                  </a:lnTo>
                  <a:lnTo>
                    <a:pt x="333" y="332"/>
                  </a:lnTo>
                  <a:lnTo>
                    <a:pt x="331" y="332"/>
                  </a:lnTo>
                  <a:lnTo>
                    <a:pt x="329" y="333"/>
                  </a:lnTo>
                  <a:lnTo>
                    <a:pt x="327" y="333"/>
                  </a:lnTo>
                  <a:lnTo>
                    <a:pt x="327" y="332"/>
                  </a:lnTo>
                  <a:lnTo>
                    <a:pt x="327" y="331"/>
                  </a:lnTo>
                  <a:lnTo>
                    <a:pt x="326" y="331"/>
                  </a:lnTo>
                  <a:lnTo>
                    <a:pt x="326" y="332"/>
                  </a:lnTo>
                  <a:lnTo>
                    <a:pt x="325" y="331"/>
                  </a:lnTo>
                  <a:lnTo>
                    <a:pt x="324" y="330"/>
                  </a:lnTo>
                  <a:lnTo>
                    <a:pt x="323" y="329"/>
                  </a:lnTo>
                  <a:lnTo>
                    <a:pt x="323" y="330"/>
                  </a:lnTo>
                  <a:lnTo>
                    <a:pt x="318" y="324"/>
                  </a:lnTo>
                  <a:lnTo>
                    <a:pt x="314" y="320"/>
                  </a:lnTo>
                  <a:lnTo>
                    <a:pt x="298" y="305"/>
                  </a:lnTo>
                  <a:lnTo>
                    <a:pt x="296" y="302"/>
                  </a:lnTo>
                  <a:lnTo>
                    <a:pt x="291" y="296"/>
                  </a:lnTo>
                  <a:lnTo>
                    <a:pt x="284" y="283"/>
                  </a:lnTo>
                  <a:lnTo>
                    <a:pt x="290" y="275"/>
                  </a:lnTo>
                  <a:lnTo>
                    <a:pt x="280" y="266"/>
                  </a:lnTo>
                  <a:lnTo>
                    <a:pt x="280" y="265"/>
                  </a:lnTo>
                  <a:lnTo>
                    <a:pt x="280" y="264"/>
                  </a:lnTo>
                  <a:lnTo>
                    <a:pt x="282" y="262"/>
                  </a:lnTo>
                  <a:lnTo>
                    <a:pt x="286" y="255"/>
                  </a:lnTo>
                  <a:lnTo>
                    <a:pt x="294" y="253"/>
                  </a:lnTo>
                  <a:lnTo>
                    <a:pt x="287" y="254"/>
                  </a:lnTo>
                  <a:lnTo>
                    <a:pt x="287" y="252"/>
                  </a:lnTo>
                  <a:lnTo>
                    <a:pt x="285" y="244"/>
                  </a:lnTo>
                  <a:lnTo>
                    <a:pt x="280" y="236"/>
                  </a:lnTo>
                  <a:lnTo>
                    <a:pt x="278" y="233"/>
                  </a:lnTo>
                  <a:lnTo>
                    <a:pt x="278" y="231"/>
                  </a:lnTo>
                  <a:lnTo>
                    <a:pt x="277" y="229"/>
                  </a:lnTo>
                  <a:lnTo>
                    <a:pt x="272" y="225"/>
                  </a:lnTo>
                  <a:lnTo>
                    <a:pt x="270" y="220"/>
                  </a:lnTo>
                  <a:lnTo>
                    <a:pt x="269" y="218"/>
                  </a:lnTo>
                  <a:lnTo>
                    <a:pt x="269" y="216"/>
                  </a:lnTo>
                  <a:lnTo>
                    <a:pt x="270" y="214"/>
                  </a:lnTo>
                  <a:lnTo>
                    <a:pt x="270" y="209"/>
                  </a:lnTo>
                  <a:lnTo>
                    <a:pt x="268" y="206"/>
                  </a:lnTo>
                  <a:lnTo>
                    <a:pt x="268" y="207"/>
                  </a:lnTo>
                  <a:lnTo>
                    <a:pt x="267" y="207"/>
                  </a:lnTo>
                  <a:lnTo>
                    <a:pt x="268" y="206"/>
                  </a:lnTo>
                  <a:lnTo>
                    <a:pt x="269" y="205"/>
                  </a:lnTo>
                  <a:lnTo>
                    <a:pt x="268" y="204"/>
                  </a:lnTo>
                  <a:lnTo>
                    <a:pt x="267" y="203"/>
                  </a:lnTo>
                  <a:lnTo>
                    <a:pt x="266" y="201"/>
                  </a:lnTo>
                  <a:lnTo>
                    <a:pt x="268" y="200"/>
                  </a:lnTo>
                  <a:lnTo>
                    <a:pt x="268" y="197"/>
                  </a:lnTo>
                  <a:lnTo>
                    <a:pt x="271" y="196"/>
                  </a:lnTo>
                  <a:lnTo>
                    <a:pt x="271" y="195"/>
                  </a:lnTo>
                  <a:lnTo>
                    <a:pt x="269" y="194"/>
                  </a:lnTo>
                  <a:lnTo>
                    <a:pt x="269" y="193"/>
                  </a:lnTo>
                  <a:lnTo>
                    <a:pt x="269" y="189"/>
                  </a:lnTo>
                  <a:lnTo>
                    <a:pt x="269" y="188"/>
                  </a:lnTo>
                  <a:lnTo>
                    <a:pt x="268" y="189"/>
                  </a:lnTo>
                  <a:lnTo>
                    <a:pt x="267" y="188"/>
                  </a:lnTo>
                  <a:lnTo>
                    <a:pt x="267" y="187"/>
                  </a:lnTo>
                  <a:lnTo>
                    <a:pt x="268" y="187"/>
                  </a:lnTo>
                  <a:lnTo>
                    <a:pt x="268" y="186"/>
                  </a:lnTo>
                  <a:lnTo>
                    <a:pt x="266" y="184"/>
                  </a:lnTo>
                  <a:lnTo>
                    <a:pt x="266" y="183"/>
                  </a:lnTo>
                  <a:lnTo>
                    <a:pt x="265" y="184"/>
                  </a:lnTo>
                  <a:lnTo>
                    <a:pt x="265" y="182"/>
                  </a:lnTo>
                  <a:lnTo>
                    <a:pt x="266" y="182"/>
                  </a:lnTo>
                  <a:lnTo>
                    <a:pt x="266" y="181"/>
                  </a:lnTo>
                  <a:lnTo>
                    <a:pt x="265" y="181"/>
                  </a:lnTo>
                  <a:lnTo>
                    <a:pt x="264" y="181"/>
                  </a:lnTo>
                  <a:lnTo>
                    <a:pt x="263" y="181"/>
                  </a:lnTo>
                  <a:lnTo>
                    <a:pt x="263" y="179"/>
                  </a:lnTo>
                  <a:lnTo>
                    <a:pt x="265" y="179"/>
                  </a:lnTo>
                  <a:lnTo>
                    <a:pt x="265" y="178"/>
                  </a:lnTo>
                  <a:lnTo>
                    <a:pt x="264" y="178"/>
                  </a:lnTo>
                  <a:lnTo>
                    <a:pt x="264" y="176"/>
                  </a:lnTo>
                  <a:lnTo>
                    <a:pt x="266" y="174"/>
                  </a:lnTo>
                  <a:lnTo>
                    <a:pt x="265" y="172"/>
                  </a:lnTo>
                  <a:lnTo>
                    <a:pt x="268" y="174"/>
                  </a:lnTo>
                  <a:lnTo>
                    <a:pt x="269" y="174"/>
                  </a:lnTo>
                  <a:lnTo>
                    <a:pt x="269" y="173"/>
                  </a:lnTo>
                  <a:lnTo>
                    <a:pt x="266" y="170"/>
                  </a:lnTo>
                  <a:lnTo>
                    <a:pt x="266" y="168"/>
                  </a:lnTo>
                  <a:lnTo>
                    <a:pt x="266" y="167"/>
                  </a:lnTo>
                  <a:lnTo>
                    <a:pt x="267" y="168"/>
                  </a:lnTo>
                  <a:lnTo>
                    <a:pt x="268" y="168"/>
                  </a:lnTo>
                  <a:lnTo>
                    <a:pt x="270" y="167"/>
                  </a:lnTo>
                  <a:lnTo>
                    <a:pt x="271" y="167"/>
                  </a:lnTo>
                  <a:lnTo>
                    <a:pt x="266" y="167"/>
                  </a:lnTo>
                  <a:lnTo>
                    <a:pt x="266" y="168"/>
                  </a:lnTo>
                  <a:lnTo>
                    <a:pt x="266" y="169"/>
                  </a:lnTo>
                  <a:lnTo>
                    <a:pt x="268" y="173"/>
                  </a:lnTo>
                  <a:lnTo>
                    <a:pt x="266" y="171"/>
                  </a:lnTo>
                  <a:lnTo>
                    <a:pt x="265" y="172"/>
                  </a:lnTo>
                  <a:lnTo>
                    <a:pt x="265" y="173"/>
                  </a:lnTo>
                  <a:lnTo>
                    <a:pt x="263" y="178"/>
                  </a:lnTo>
                  <a:lnTo>
                    <a:pt x="263" y="179"/>
                  </a:lnTo>
                  <a:lnTo>
                    <a:pt x="264" y="179"/>
                  </a:lnTo>
                  <a:lnTo>
                    <a:pt x="265" y="179"/>
                  </a:lnTo>
                  <a:lnTo>
                    <a:pt x="263" y="179"/>
                  </a:lnTo>
                  <a:lnTo>
                    <a:pt x="263" y="181"/>
                  </a:lnTo>
                  <a:lnTo>
                    <a:pt x="265" y="181"/>
                  </a:lnTo>
                  <a:lnTo>
                    <a:pt x="265" y="182"/>
                  </a:lnTo>
                  <a:lnTo>
                    <a:pt x="265" y="185"/>
                  </a:lnTo>
                  <a:lnTo>
                    <a:pt x="264" y="185"/>
                  </a:lnTo>
                  <a:lnTo>
                    <a:pt x="263" y="186"/>
                  </a:lnTo>
                  <a:lnTo>
                    <a:pt x="263" y="187"/>
                  </a:lnTo>
                  <a:lnTo>
                    <a:pt x="265" y="188"/>
                  </a:lnTo>
                  <a:lnTo>
                    <a:pt x="266" y="188"/>
                  </a:lnTo>
                  <a:lnTo>
                    <a:pt x="266" y="189"/>
                  </a:lnTo>
                  <a:lnTo>
                    <a:pt x="265" y="189"/>
                  </a:lnTo>
                  <a:lnTo>
                    <a:pt x="264" y="189"/>
                  </a:lnTo>
                  <a:lnTo>
                    <a:pt x="265" y="190"/>
                  </a:lnTo>
                  <a:lnTo>
                    <a:pt x="267" y="191"/>
                  </a:lnTo>
                  <a:lnTo>
                    <a:pt x="266" y="192"/>
                  </a:lnTo>
                  <a:lnTo>
                    <a:pt x="266" y="193"/>
                  </a:lnTo>
                  <a:lnTo>
                    <a:pt x="268" y="194"/>
                  </a:lnTo>
                  <a:lnTo>
                    <a:pt x="267" y="194"/>
                  </a:lnTo>
                  <a:lnTo>
                    <a:pt x="268" y="196"/>
                  </a:lnTo>
                  <a:lnTo>
                    <a:pt x="269" y="196"/>
                  </a:lnTo>
                  <a:lnTo>
                    <a:pt x="269" y="194"/>
                  </a:lnTo>
                  <a:lnTo>
                    <a:pt x="270" y="195"/>
                  </a:lnTo>
                  <a:lnTo>
                    <a:pt x="270" y="196"/>
                  </a:lnTo>
                  <a:lnTo>
                    <a:pt x="267" y="197"/>
                  </a:lnTo>
                  <a:lnTo>
                    <a:pt x="268" y="199"/>
                  </a:lnTo>
                  <a:lnTo>
                    <a:pt x="266" y="200"/>
                  </a:lnTo>
                  <a:lnTo>
                    <a:pt x="266" y="201"/>
                  </a:lnTo>
                  <a:lnTo>
                    <a:pt x="266" y="203"/>
                  </a:lnTo>
                  <a:lnTo>
                    <a:pt x="268" y="205"/>
                  </a:lnTo>
                  <a:lnTo>
                    <a:pt x="268" y="206"/>
                  </a:lnTo>
                  <a:lnTo>
                    <a:pt x="266" y="205"/>
                  </a:lnTo>
                  <a:lnTo>
                    <a:pt x="265" y="204"/>
                  </a:lnTo>
                  <a:lnTo>
                    <a:pt x="265" y="203"/>
                  </a:lnTo>
                  <a:lnTo>
                    <a:pt x="262" y="203"/>
                  </a:lnTo>
                  <a:lnTo>
                    <a:pt x="263" y="203"/>
                  </a:lnTo>
                  <a:lnTo>
                    <a:pt x="265" y="203"/>
                  </a:lnTo>
                  <a:lnTo>
                    <a:pt x="264" y="204"/>
                  </a:lnTo>
                  <a:lnTo>
                    <a:pt x="266" y="205"/>
                  </a:lnTo>
                  <a:lnTo>
                    <a:pt x="266" y="206"/>
                  </a:lnTo>
                  <a:lnTo>
                    <a:pt x="266" y="207"/>
                  </a:lnTo>
                  <a:lnTo>
                    <a:pt x="268" y="208"/>
                  </a:lnTo>
                  <a:lnTo>
                    <a:pt x="269" y="207"/>
                  </a:lnTo>
                  <a:lnTo>
                    <a:pt x="269" y="209"/>
                  </a:lnTo>
                  <a:lnTo>
                    <a:pt x="269" y="212"/>
                  </a:lnTo>
                  <a:lnTo>
                    <a:pt x="268" y="216"/>
                  </a:lnTo>
                  <a:lnTo>
                    <a:pt x="268" y="219"/>
                  </a:lnTo>
                  <a:lnTo>
                    <a:pt x="269" y="220"/>
                  </a:lnTo>
                  <a:lnTo>
                    <a:pt x="270" y="221"/>
                  </a:lnTo>
                  <a:lnTo>
                    <a:pt x="271" y="224"/>
                  </a:lnTo>
                  <a:lnTo>
                    <a:pt x="272" y="226"/>
                  </a:lnTo>
                  <a:lnTo>
                    <a:pt x="274" y="226"/>
                  </a:lnTo>
                  <a:lnTo>
                    <a:pt x="277" y="230"/>
                  </a:lnTo>
                  <a:lnTo>
                    <a:pt x="277" y="231"/>
                  </a:lnTo>
                  <a:lnTo>
                    <a:pt x="277" y="232"/>
                  </a:lnTo>
                  <a:lnTo>
                    <a:pt x="280" y="238"/>
                  </a:lnTo>
                  <a:lnTo>
                    <a:pt x="285" y="245"/>
                  </a:lnTo>
                  <a:lnTo>
                    <a:pt x="286" y="252"/>
                  </a:lnTo>
                  <a:lnTo>
                    <a:pt x="286" y="253"/>
                  </a:lnTo>
                  <a:lnTo>
                    <a:pt x="286" y="254"/>
                  </a:lnTo>
                  <a:lnTo>
                    <a:pt x="278" y="266"/>
                  </a:lnTo>
                  <a:lnTo>
                    <a:pt x="274" y="267"/>
                  </a:lnTo>
                  <a:lnTo>
                    <a:pt x="271" y="270"/>
                  </a:lnTo>
                  <a:lnTo>
                    <a:pt x="266" y="272"/>
                  </a:lnTo>
                  <a:lnTo>
                    <a:pt x="258" y="273"/>
                  </a:lnTo>
                  <a:lnTo>
                    <a:pt x="254" y="275"/>
                  </a:lnTo>
                  <a:lnTo>
                    <a:pt x="249" y="278"/>
                  </a:lnTo>
                  <a:lnTo>
                    <a:pt x="247" y="281"/>
                  </a:lnTo>
                  <a:lnTo>
                    <a:pt x="246" y="282"/>
                  </a:lnTo>
                  <a:lnTo>
                    <a:pt x="245" y="284"/>
                  </a:lnTo>
                  <a:lnTo>
                    <a:pt x="243" y="285"/>
                  </a:lnTo>
                  <a:lnTo>
                    <a:pt x="238" y="285"/>
                  </a:lnTo>
                  <a:lnTo>
                    <a:pt x="236" y="285"/>
                  </a:lnTo>
                  <a:lnTo>
                    <a:pt x="234" y="285"/>
                  </a:lnTo>
                  <a:lnTo>
                    <a:pt x="233" y="285"/>
                  </a:lnTo>
                  <a:lnTo>
                    <a:pt x="232" y="284"/>
                  </a:lnTo>
                  <a:lnTo>
                    <a:pt x="232" y="283"/>
                  </a:lnTo>
                  <a:lnTo>
                    <a:pt x="233" y="277"/>
                  </a:lnTo>
                  <a:lnTo>
                    <a:pt x="233" y="275"/>
                  </a:lnTo>
                  <a:lnTo>
                    <a:pt x="232" y="275"/>
                  </a:lnTo>
                  <a:lnTo>
                    <a:pt x="231" y="275"/>
                  </a:lnTo>
                  <a:lnTo>
                    <a:pt x="229" y="276"/>
                  </a:lnTo>
                  <a:lnTo>
                    <a:pt x="228" y="277"/>
                  </a:lnTo>
                  <a:lnTo>
                    <a:pt x="225" y="277"/>
                  </a:lnTo>
                  <a:lnTo>
                    <a:pt x="224" y="277"/>
                  </a:lnTo>
                  <a:lnTo>
                    <a:pt x="220" y="278"/>
                  </a:lnTo>
                  <a:lnTo>
                    <a:pt x="218" y="283"/>
                  </a:lnTo>
                  <a:lnTo>
                    <a:pt x="215" y="287"/>
                  </a:lnTo>
                  <a:lnTo>
                    <a:pt x="214" y="289"/>
                  </a:lnTo>
                  <a:lnTo>
                    <a:pt x="213" y="288"/>
                  </a:lnTo>
                  <a:lnTo>
                    <a:pt x="214" y="287"/>
                  </a:lnTo>
                  <a:lnTo>
                    <a:pt x="214" y="284"/>
                  </a:lnTo>
                  <a:lnTo>
                    <a:pt x="213" y="284"/>
                  </a:lnTo>
                  <a:lnTo>
                    <a:pt x="213" y="283"/>
                  </a:lnTo>
                  <a:lnTo>
                    <a:pt x="211" y="284"/>
                  </a:lnTo>
                  <a:lnTo>
                    <a:pt x="210" y="285"/>
                  </a:lnTo>
                  <a:lnTo>
                    <a:pt x="210" y="286"/>
                  </a:lnTo>
                  <a:lnTo>
                    <a:pt x="211" y="290"/>
                  </a:lnTo>
                  <a:lnTo>
                    <a:pt x="211" y="291"/>
                  </a:lnTo>
                  <a:lnTo>
                    <a:pt x="209" y="290"/>
                  </a:lnTo>
                  <a:lnTo>
                    <a:pt x="207" y="287"/>
                  </a:lnTo>
                  <a:lnTo>
                    <a:pt x="208" y="284"/>
                  </a:lnTo>
                  <a:lnTo>
                    <a:pt x="208" y="283"/>
                  </a:lnTo>
                  <a:lnTo>
                    <a:pt x="208" y="282"/>
                  </a:lnTo>
                  <a:lnTo>
                    <a:pt x="205" y="281"/>
                  </a:lnTo>
                  <a:lnTo>
                    <a:pt x="203" y="281"/>
                  </a:lnTo>
                  <a:lnTo>
                    <a:pt x="202" y="281"/>
                  </a:lnTo>
                  <a:lnTo>
                    <a:pt x="201" y="281"/>
                  </a:lnTo>
                  <a:lnTo>
                    <a:pt x="201" y="282"/>
                  </a:lnTo>
                  <a:lnTo>
                    <a:pt x="201" y="285"/>
                  </a:lnTo>
                  <a:lnTo>
                    <a:pt x="201" y="286"/>
                  </a:lnTo>
                  <a:lnTo>
                    <a:pt x="200" y="285"/>
                  </a:lnTo>
                  <a:lnTo>
                    <a:pt x="198" y="283"/>
                  </a:lnTo>
                  <a:lnTo>
                    <a:pt x="195" y="282"/>
                  </a:lnTo>
                  <a:lnTo>
                    <a:pt x="195" y="281"/>
                  </a:lnTo>
                  <a:lnTo>
                    <a:pt x="194" y="279"/>
                  </a:lnTo>
                  <a:lnTo>
                    <a:pt x="196" y="277"/>
                  </a:lnTo>
                  <a:lnTo>
                    <a:pt x="196" y="275"/>
                  </a:lnTo>
                  <a:lnTo>
                    <a:pt x="196" y="274"/>
                  </a:lnTo>
                  <a:lnTo>
                    <a:pt x="195" y="272"/>
                  </a:lnTo>
                  <a:lnTo>
                    <a:pt x="193" y="272"/>
                  </a:lnTo>
                  <a:lnTo>
                    <a:pt x="192" y="272"/>
                  </a:lnTo>
                  <a:lnTo>
                    <a:pt x="190" y="273"/>
                  </a:lnTo>
                  <a:lnTo>
                    <a:pt x="188" y="275"/>
                  </a:lnTo>
                  <a:lnTo>
                    <a:pt x="186" y="275"/>
                  </a:lnTo>
                  <a:lnTo>
                    <a:pt x="185" y="275"/>
                  </a:lnTo>
                  <a:lnTo>
                    <a:pt x="184" y="275"/>
                  </a:lnTo>
                  <a:lnTo>
                    <a:pt x="185" y="274"/>
                  </a:lnTo>
                  <a:lnTo>
                    <a:pt x="187" y="274"/>
                  </a:lnTo>
                  <a:lnTo>
                    <a:pt x="187" y="273"/>
                  </a:lnTo>
                  <a:lnTo>
                    <a:pt x="187" y="272"/>
                  </a:lnTo>
                  <a:lnTo>
                    <a:pt x="189" y="272"/>
                  </a:lnTo>
                  <a:lnTo>
                    <a:pt x="190" y="272"/>
                  </a:lnTo>
                  <a:lnTo>
                    <a:pt x="189" y="271"/>
                  </a:lnTo>
                  <a:lnTo>
                    <a:pt x="185" y="268"/>
                  </a:lnTo>
                  <a:lnTo>
                    <a:pt x="184" y="266"/>
                  </a:lnTo>
                  <a:lnTo>
                    <a:pt x="181" y="265"/>
                  </a:lnTo>
                  <a:lnTo>
                    <a:pt x="179" y="265"/>
                  </a:lnTo>
                  <a:lnTo>
                    <a:pt x="176" y="266"/>
                  </a:lnTo>
                  <a:lnTo>
                    <a:pt x="174" y="266"/>
                  </a:lnTo>
                  <a:lnTo>
                    <a:pt x="174" y="268"/>
                  </a:lnTo>
                  <a:lnTo>
                    <a:pt x="173" y="269"/>
                  </a:lnTo>
                  <a:lnTo>
                    <a:pt x="174" y="270"/>
                  </a:lnTo>
                  <a:lnTo>
                    <a:pt x="171" y="269"/>
                  </a:lnTo>
                  <a:lnTo>
                    <a:pt x="170" y="270"/>
                  </a:lnTo>
                  <a:lnTo>
                    <a:pt x="169" y="271"/>
                  </a:lnTo>
                  <a:lnTo>
                    <a:pt x="168" y="271"/>
                  </a:lnTo>
                  <a:lnTo>
                    <a:pt x="167" y="271"/>
                  </a:lnTo>
                  <a:lnTo>
                    <a:pt x="167" y="270"/>
                  </a:lnTo>
                  <a:lnTo>
                    <a:pt x="166" y="270"/>
                  </a:lnTo>
                  <a:lnTo>
                    <a:pt x="166" y="269"/>
                  </a:lnTo>
                  <a:lnTo>
                    <a:pt x="165" y="266"/>
                  </a:lnTo>
                  <a:lnTo>
                    <a:pt x="163" y="265"/>
                  </a:lnTo>
                  <a:lnTo>
                    <a:pt x="162" y="268"/>
                  </a:lnTo>
                  <a:lnTo>
                    <a:pt x="159" y="264"/>
                  </a:lnTo>
                  <a:lnTo>
                    <a:pt x="157" y="265"/>
                  </a:lnTo>
                  <a:lnTo>
                    <a:pt x="156" y="264"/>
                  </a:lnTo>
                  <a:lnTo>
                    <a:pt x="157" y="263"/>
                  </a:lnTo>
                  <a:lnTo>
                    <a:pt x="157" y="262"/>
                  </a:lnTo>
                  <a:lnTo>
                    <a:pt x="154" y="261"/>
                  </a:lnTo>
                  <a:lnTo>
                    <a:pt x="152" y="260"/>
                  </a:lnTo>
                  <a:lnTo>
                    <a:pt x="152" y="258"/>
                  </a:lnTo>
                  <a:lnTo>
                    <a:pt x="152" y="256"/>
                  </a:lnTo>
                  <a:lnTo>
                    <a:pt x="151" y="255"/>
                  </a:lnTo>
                  <a:lnTo>
                    <a:pt x="150" y="254"/>
                  </a:lnTo>
                  <a:lnTo>
                    <a:pt x="151" y="253"/>
                  </a:lnTo>
                  <a:lnTo>
                    <a:pt x="151" y="252"/>
                  </a:lnTo>
                  <a:lnTo>
                    <a:pt x="150" y="253"/>
                  </a:lnTo>
                  <a:lnTo>
                    <a:pt x="149" y="253"/>
                  </a:lnTo>
                  <a:lnTo>
                    <a:pt x="147" y="252"/>
                  </a:lnTo>
                  <a:lnTo>
                    <a:pt x="149" y="252"/>
                  </a:lnTo>
                  <a:lnTo>
                    <a:pt x="150" y="250"/>
                  </a:lnTo>
                  <a:lnTo>
                    <a:pt x="149" y="250"/>
                  </a:lnTo>
                  <a:lnTo>
                    <a:pt x="149" y="249"/>
                  </a:lnTo>
                  <a:lnTo>
                    <a:pt x="150" y="246"/>
                  </a:lnTo>
                  <a:lnTo>
                    <a:pt x="152" y="243"/>
                  </a:lnTo>
                  <a:lnTo>
                    <a:pt x="152" y="241"/>
                  </a:lnTo>
                  <a:lnTo>
                    <a:pt x="153" y="241"/>
                  </a:lnTo>
                  <a:lnTo>
                    <a:pt x="152" y="241"/>
                  </a:lnTo>
                  <a:lnTo>
                    <a:pt x="151" y="243"/>
                  </a:lnTo>
                  <a:lnTo>
                    <a:pt x="149" y="245"/>
                  </a:lnTo>
                  <a:lnTo>
                    <a:pt x="149" y="248"/>
                  </a:lnTo>
                  <a:lnTo>
                    <a:pt x="149" y="249"/>
                  </a:lnTo>
                  <a:lnTo>
                    <a:pt x="149" y="251"/>
                  </a:lnTo>
                  <a:lnTo>
                    <a:pt x="147" y="251"/>
                  </a:lnTo>
                  <a:lnTo>
                    <a:pt x="147" y="252"/>
                  </a:lnTo>
                  <a:lnTo>
                    <a:pt x="149" y="253"/>
                  </a:lnTo>
                  <a:lnTo>
                    <a:pt x="150" y="254"/>
                  </a:lnTo>
                  <a:lnTo>
                    <a:pt x="151" y="256"/>
                  </a:lnTo>
                  <a:lnTo>
                    <a:pt x="152" y="258"/>
                  </a:lnTo>
                  <a:lnTo>
                    <a:pt x="152" y="260"/>
                  </a:lnTo>
                  <a:lnTo>
                    <a:pt x="153" y="261"/>
                  </a:lnTo>
                  <a:lnTo>
                    <a:pt x="154" y="261"/>
                  </a:lnTo>
                  <a:lnTo>
                    <a:pt x="156" y="263"/>
                  </a:lnTo>
                  <a:lnTo>
                    <a:pt x="155" y="263"/>
                  </a:lnTo>
                  <a:lnTo>
                    <a:pt x="155" y="264"/>
                  </a:lnTo>
                  <a:lnTo>
                    <a:pt x="156" y="265"/>
                  </a:lnTo>
                  <a:lnTo>
                    <a:pt x="156" y="266"/>
                  </a:lnTo>
                  <a:lnTo>
                    <a:pt x="159" y="264"/>
                  </a:lnTo>
                  <a:lnTo>
                    <a:pt x="162" y="268"/>
                  </a:lnTo>
                  <a:lnTo>
                    <a:pt x="163" y="268"/>
                  </a:lnTo>
                  <a:lnTo>
                    <a:pt x="163" y="265"/>
                  </a:lnTo>
                  <a:lnTo>
                    <a:pt x="164" y="266"/>
                  </a:lnTo>
                  <a:lnTo>
                    <a:pt x="165" y="269"/>
                  </a:lnTo>
                  <a:lnTo>
                    <a:pt x="167" y="270"/>
                  </a:lnTo>
                  <a:lnTo>
                    <a:pt x="167" y="272"/>
                  </a:lnTo>
                  <a:lnTo>
                    <a:pt x="168" y="272"/>
                  </a:lnTo>
                  <a:lnTo>
                    <a:pt x="169" y="272"/>
                  </a:lnTo>
                  <a:lnTo>
                    <a:pt x="170" y="270"/>
                  </a:lnTo>
                  <a:lnTo>
                    <a:pt x="173" y="271"/>
                  </a:lnTo>
                  <a:lnTo>
                    <a:pt x="175" y="270"/>
                  </a:lnTo>
                  <a:lnTo>
                    <a:pt x="174" y="269"/>
                  </a:lnTo>
                  <a:lnTo>
                    <a:pt x="175" y="266"/>
                  </a:lnTo>
                  <a:lnTo>
                    <a:pt x="181" y="265"/>
                  </a:lnTo>
                  <a:lnTo>
                    <a:pt x="184" y="266"/>
                  </a:lnTo>
                  <a:lnTo>
                    <a:pt x="185" y="268"/>
                  </a:lnTo>
                  <a:lnTo>
                    <a:pt x="189" y="272"/>
                  </a:lnTo>
                  <a:lnTo>
                    <a:pt x="187" y="271"/>
                  </a:lnTo>
                  <a:lnTo>
                    <a:pt x="187" y="272"/>
                  </a:lnTo>
                  <a:lnTo>
                    <a:pt x="187" y="273"/>
                  </a:lnTo>
                  <a:lnTo>
                    <a:pt x="184" y="273"/>
                  </a:lnTo>
                  <a:lnTo>
                    <a:pt x="184" y="275"/>
                  </a:lnTo>
                  <a:lnTo>
                    <a:pt x="184" y="276"/>
                  </a:lnTo>
                  <a:lnTo>
                    <a:pt x="185" y="276"/>
                  </a:lnTo>
                  <a:lnTo>
                    <a:pt x="188" y="276"/>
                  </a:lnTo>
                  <a:lnTo>
                    <a:pt x="185" y="279"/>
                  </a:lnTo>
                  <a:lnTo>
                    <a:pt x="184" y="281"/>
                  </a:lnTo>
                  <a:lnTo>
                    <a:pt x="183" y="281"/>
                  </a:lnTo>
                  <a:lnTo>
                    <a:pt x="183" y="280"/>
                  </a:lnTo>
                  <a:lnTo>
                    <a:pt x="182" y="279"/>
                  </a:lnTo>
                  <a:lnTo>
                    <a:pt x="179" y="280"/>
                  </a:lnTo>
                  <a:lnTo>
                    <a:pt x="178" y="282"/>
                  </a:lnTo>
                  <a:lnTo>
                    <a:pt x="177" y="285"/>
                  </a:lnTo>
                  <a:lnTo>
                    <a:pt x="177" y="287"/>
                  </a:lnTo>
                  <a:lnTo>
                    <a:pt x="178" y="289"/>
                  </a:lnTo>
                  <a:lnTo>
                    <a:pt x="182" y="291"/>
                  </a:lnTo>
                  <a:lnTo>
                    <a:pt x="183" y="291"/>
                  </a:lnTo>
                  <a:lnTo>
                    <a:pt x="184" y="292"/>
                  </a:lnTo>
                  <a:lnTo>
                    <a:pt x="182" y="293"/>
                  </a:lnTo>
                  <a:lnTo>
                    <a:pt x="182" y="294"/>
                  </a:lnTo>
                  <a:lnTo>
                    <a:pt x="179" y="294"/>
                  </a:lnTo>
                  <a:lnTo>
                    <a:pt x="179" y="296"/>
                  </a:lnTo>
                  <a:lnTo>
                    <a:pt x="176" y="299"/>
                  </a:lnTo>
                  <a:lnTo>
                    <a:pt x="175" y="302"/>
                  </a:lnTo>
                  <a:lnTo>
                    <a:pt x="173" y="305"/>
                  </a:lnTo>
                  <a:lnTo>
                    <a:pt x="173" y="306"/>
                  </a:lnTo>
                  <a:lnTo>
                    <a:pt x="173" y="308"/>
                  </a:lnTo>
                  <a:lnTo>
                    <a:pt x="175" y="308"/>
                  </a:lnTo>
                  <a:lnTo>
                    <a:pt x="170" y="309"/>
                  </a:lnTo>
                  <a:lnTo>
                    <a:pt x="170" y="310"/>
                  </a:lnTo>
                  <a:lnTo>
                    <a:pt x="169" y="310"/>
                  </a:lnTo>
                  <a:lnTo>
                    <a:pt x="153" y="314"/>
                  </a:lnTo>
                  <a:lnTo>
                    <a:pt x="152" y="313"/>
                  </a:lnTo>
                  <a:lnTo>
                    <a:pt x="149" y="313"/>
                  </a:lnTo>
                  <a:lnTo>
                    <a:pt x="147" y="311"/>
                  </a:lnTo>
                  <a:lnTo>
                    <a:pt x="144" y="309"/>
                  </a:lnTo>
                  <a:lnTo>
                    <a:pt x="143" y="309"/>
                  </a:lnTo>
                  <a:lnTo>
                    <a:pt x="142" y="309"/>
                  </a:lnTo>
                  <a:lnTo>
                    <a:pt x="141" y="309"/>
                  </a:lnTo>
                  <a:lnTo>
                    <a:pt x="142" y="306"/>
                  </a:lnTo>
                  <a:lnTo>
                    <a:pt x="143" y="306"/>
                  </a:lnTo>
                  <a:lnTo>
                    <a:pt x="141" y="305"/>
                  </a:lnTo>
                  <a:lnTo>
                    <a:pt x="143" y="303"/>
                  </a:lnTo>
                  <a:lnTo>
                    <a:pt x="143" y="302"/>
                  </a:lnTo>
                  <a:lnTo>
                    <a:pt x="140" y="297"/>
                  </a:lnTo>
                  <a:lnTo>
                    <a:pt x="135" y="294"/>
                  </a:lnTo>
                  <a:lnTo>
                    <a:pt x="134" y="293"/>
                  </a:lnTo>
                  <a:lnTo>
                    <a:pt x="132" y="294"/>
                  </a:lnTo>
                  <a:lnTo>
                    <a:pt x="131" y="293"/>
                  </a:lnTo>
                  <a:lnTo>
                    <a:pt x="130" y="293"/>
                  </a:lnTo>
                  <a:lnTo>
                    <a:pt x="131" y="293"/>
                  </a:lnTo>
                  <a:lnTo>
                    <a:pt x="133" y="292"/>
                  </a:lnTo>
                  <a:lnTo>
                    <a:pt x="134" y="291"/>
                  </a:lnTo>
                  <a:lnTo>
                    <a:pt x="133" y="289"/>
                  </a:lnTo>
                  <a:lnTo>
                    <a:pt x="131" y="288"/>
                  </a:lnTo>
                  <a:lnTo>
                    <a:pt x="131" y="285"/>
                  </a:lnTo>
                  <a:lnTo>
                    <a:pt x="129" y="285"/>
                  </a:lnTo>
                  <a:lnTo>
                    <a:pt x="128" y="287"/>
                  </a:lnTo>
                  <a:lnTo>
                    <a:pt x="127" y="287"/>
                  </a:lnTo>
                  <a:lnTo>
                    <a:pt x="126" y="286"/>
                  </a:lnTo>
                  <a:lnTo>
                    <a:pt x="126" y="285"/>
                  </a:lnTo>
                  <a:lnTo>
                    <a:pt x="128" y="284"/>
                  </a:lnTo>
                  <a:lnTo>
                    <a:pt x="128" y="282"/>
                  </a:lnTo>
                  <a:lnTo>
                    <a:pt x="127" y="281"/>
                  </a:lnTo>
                  <a:lnTo>
                    <a:pt x="128" y="281"/>
                  </a:lnTo>
                  <a:lnTo>
                    <a:pt x="128" y="280"/>
                  </a:lnTo>
                  <a:lnTo>
                    <a:pt x="128" y="279"/>
                  </a:lnTo>
                  <a:lnTo>
                    <a:pt x="128" y="280"/>
                  </a:lnTo>
                  <a:lnTo>
                    <a:pt x="126" y="281"/>
                  </a:lnTo>
                  <a:lnTo>
                    <a:pt x="126" y="280"/>
                  </a:lnTo>
                  <a:lnTo>
                    <a:pt x="124" y="278"/>
                  </a:lnTo>
                  <a:lnTo>
                    <a:pt x="123" y="277"/>
                  </a:lnTo>
                  <a:lnTo>
                    <a:pt x="122" y="278"/>
                  </a:lnTo>
                  <a:lnTo>
                    <a:pt x="121" y="280"/>
                  </a:lnTo>
                  <a:lnTo>
                    <a:pt x="123" y="282"/>
                  </a:lnTo>
                  <a:lnTo>
                    <a:pt x="122" y="282"/>
                  </a:lnTo>
                  <a:lnTo>
                    <a:pt x="120" y="281"/>
                  </a:lnTo>
                  <a:lnTo>
                    <a:pt x="120" y="280"/>
                  </a:lnTo>
                  <a:lnTo>
                    <a:pt x="118" y="276"/>
                  </a:lnTo>
                  <a:lnTo>
                    <a:pt x="117" y="274"/>
                  </a:lnTo>
                  <a:lnTo>
                    <a:pt x="116" y="270"/>
                  </a:lnTo>
                  <a:lnTo>
                    <a:pt x="115" y="270"/>
                  </a:lnTo>
                  <a:lnTo>
                    <a:pt x="115" y="269"/>
                  </a:lnTo>
                  <a:lnTo>
                    <a:pt x="115" y="268"/>
                  </a:lnTo>
                  <a:lnTo>
                    <a:pt x="114" y="268"/>
                  </a:lnTo>
                  <a:lnTo>
                    <a:pt x="113" y="267"/>
                  </a:lnTo>
                  <a:lnTo>
                    <a:pt x="114" y="266"/>
                  </a:lnTo>
                  <a:lnTo>
                    <a:pt x="113" y="263"/>
                  </a:lnTo>
                  <a:lnTo>
                    <a:pt x="112" y="261"/>
                  </a:lnTo>
                  <a:lnTo>
                    <a:pt x="111" y="261"/>
                  </a:lnTo>
                  <a:lnTo>
                    <a:pt x="111" y="263"/>
                  </a:lnTo>
                  <a:lnTo>
                    <a:pt x="110" y="262"/>
                  </a:lnTo>
                  <a:lnTo>
                    <a:pt x="111" y="258"/>
                  </a:lnTo>
                  <a:lnTo>
                    <a:pt x="113" y="257"/>
                  </a:lnTo>
                  <a:lnTo>
                    <a:pt x="112" y="256"/>
                  </a:lnTo>
                  <a:lnTo>
                    <a:pt x="111" y="258"/>
                  </a:lnTo>
                  <a:lnTo>
                    <a:pt x="110" y="258"/>
                  </a:lnTo>
                  <a:lnTo>
                    <a:pt x="109" y="256"/>
                  </a:lnTo>
                  <a:lnTo>
                    <a:pt x="111" y="255"/>
                  </a:lnTo>
                  <a:lnTo>
                    <a:pt x="110" y="255"/>
                  </a:lnTo>
                  <a:lnTo>
                    <a:pt x="109" y="254"/>
                  </a:lnTo>
                  <a:lnTo>
                    <a:pt x="109" y="253"/>
                  </a:lnTo>
                  <a:lnTo>
                    <a:pt x="111" y="251"/>
                  </a:lnTo>
                  <a:lnTo>
                    <a:pt x="111" y="249"/>
                  </a:lnTo>
                  <a:lnTo>
                    <a:pt x="108" y="249"/>
                  </a:lnTo>
                  <a:lnTo>
                    <a:pt x="108" y="248"/>
                  </a:lnTo>
                  <a:lnTo>
                    <a:pt x="108" y="244"/>
                  </a:lnTo>
                  <a:lnTo>
                    <a:pt x="107" y="244"/>
                  </a:lnTo>
                  <a:lnTo>
                    <a:pt x="109" y="242"/>
                  </a:lnTo>
                  <a:lnTo>
                    <a:pt x="108" y="242"/>
                  </a:lnTo>
                  <a:lnTo>
                    <a:pt x="106" y="242"/>
                  </a:lnTo>
                  <a:lnTo>
                    <a:pt x="105" y="240"/>
                  </a:lnTo>
                  <a:lnTo>
                    <a:pt x="104" y="240"/>
                  </a:lnTo>
                  <a:lnTo>
                    <a:pt x="103" y="241"/>
                  </a:lnTo>
                  <a:lnTo>
                    <a:pt x="103" y="242"/>
                  </a:lnTo>
                  <a:lnTo>
                    <a:pt x="102" y="243"/>
                  </a:lnTo>
                  <a:lnTo>
                    <a:pt x="101" y="241"/>
                  </a:lnTo>
                  <a:lnTo>
                    <a:pt x="99" y="241"/>
                  </a:lnTo>
                  <a:lnTo>
                    <a:pt x="98" y="242"/>
                  </a:lnTo>
                  <a:lnTo>
                    <a:pt x="97" y="243"/>
                  </a:lnTo>
                  <a:lnTo>
                    <a:pt x="95" y="242"/>
                  </a:lnTo>
                  <a:lnTo>
                    <a:pt x="93" y="242"/>
                  </a:lnTo>
                  <a:lnTo>
                    <a:pt x="92" y="242"/>
                  </a:lnTo>
                  <a:lnTo>
                    <a:pt x="90" y="243"/>
                  </a:lnTo>
                  <a:lnTo>
                    <a:pt x="90" y="244"/>
                  </a:lnTo>
                  <a:lnTo>
                    <a:pt x="91" y="244"/>
                  </a:lnTo>
                  <a:lnTo>
                    <a:pt x="90" y="245"/>
                  </a:lnTo>
                  <a:lnTo>
                    <a:pt x="87" y="244"/>
                  </a:lnTo>
                  <a:lnTo>
                    <a:pt x="85" y="242"/>
                  </a:lnTo>
                  <a:lnTo>
                    <a:pt x="83" y="243"/>
                  </a:lnTo>
                  <a:lnTo>
                    <a:pt x="83" y="242"/>
                  </a:lnTo>
                  <a:lnTo>
                    <a:pt x="83" y="241"/>
                  </a:lnTo>
                  <a:lnTo>
                    <a:pt x="83" y="240"/>
                  </a:lnTo>
                  <a:lnTo>
                    <a:pt x="82" y="241"/>
                  </a:lnTo>
                  <a:lnTo>
                    <a:pt x="81" y="239"/>
                  </a:lnTo>
                  <a:lnTo>
                    <a:pt x="81" y="238"/>
                  </a:lnTo>
                  <a:lnTo>
                    <a:pt x="81" y="235"/>
                  </a:lnTo>
                  <a:lnTo>
                    <a:pt x="79" y="230"/>
                  </a:lnTo>
                  <a:lnTo>
                    <a:pt x="79" y="222"/>
                  </a:lnTo>
                  <a:lnTo>
                    <a:pt x="68" y="214"/>
                  </a:lnTo>
                  <a:lnTo>
                    <a:pt x="79" y="222"/>
                  </a:lnTo>
                  <a:lnTo>
                    <a:pt x="79" y="230"/>
                  </a:lnTo>
                  <a:lnTo>
                    <a:pt x="80" y="234"/>
                  </a:lnTo>
                  <a:lnTo>
                    <a:pt x="80" y="237"/>
                  </a:lnTo>
                  <a:lnTo>
                    <a:pt x="81" y="239"/>
                  </a:lnTo>
                  <a:lnTo>
                    <a:pt x="81" y="240"/>
                  </a:lnTo>
                  <a:lnTo>
                    <a:pt x="81" y="241"/>
                  </a:lnTo>
                  <a:lnTo>
                    <a:pt x="82" y="241"/>
                  </a:lnTo>
                  <a:lnTo>
                    <a:pt x="83" y="241"/>
                  </a:lnTo>
                  <a:lnTo>
                    <a:pt x="82" y="242"/>
                  </a:lnTo>
                  <a:lnTo>
                    <a:pt x="82" y="243"/>
                  </a:lnTo>
                  <a:lnTo>
                    <a:pt x="83" y="243"/>
                  </a:lnTo>
                  <a:lnTo>
                    <a:pt x="85" y="243"/>
                  </a:lnTo>
                  <a:lnTo>
                    <a:pt x="86" y="244"/>
                  </a:lnTo>
                  <a:lnTo>
                    <a:pt x="88" y="245"/>
                  </a:lnTo>
                  <a:lnTo>
                    <a:pt x="90" y="245"/>
                  </a:lnTo>
                  <a:lnTo>
                    <a:pt x="92" y="244"/>
                  </a:lnTo>
                  <a:lnTo>
                    <a:pt x="91" y="243"/>
                  </a:lnTo>
                  <a:lnTo>
                    <a:pt x="93" y="242"/>
                  </a:lnTo>
                  <a:lnTo>
                    <a:pt x="95" y="242"/>
                  </a:lnTo>
                  <a:lnTo>
                    <a:pt x="96" y="244"/>
                  </a:lnTo>
                  <a:lnTo>
                    <a:pt x="97" y="244"/>
                  </a:lnTo>
                  <a:lnTo>
                    <a:pt x="98" y="242"/>
                  </a:lnTo>
                  <a:lnTo>
                    <a:pt x="100" y="241"/>
                  </a:lnTo>
                  <a:lnTo>
                    <a:pt x="100" y="242"/>
                  </a:lnTo>
                  <a:lnTo>
                    <a:pt x="101" y="244"/>
                  </a:lnTo>
                  <a:lnTo>
                    <a:pt x="102" y="244"/>
                  </a:lnTo>
                  <a:lnTo>
                    <a:pt x="103" y="243"/>
                  </a:lnTo>
                  <a:lnTo>
                    <a:pt x="104" y="241"/>
                  </a:lnTo>
                  <a:lnTo>
                    <a:pt x="105" y="241"/>
                  </a:lnTo>
                  <a:lnTo>
                    <a:pt x="106" y="242"/>
                  </a:lnTo>
                  <a:lnTo>
                    <a:pt x="108" y="242"/>
                  </a:lnTo>
                  <a:lnTo>
                    <a:pt x="107" y="244"/>
                  </a:lnTo>
                  <a:lnTo>
                    <a:pt x="108" y="245"/>
                  </a:lnTo>
                  <a:lnTo>
                    <a:pt x="107" y="248"/>
                  </a:lnTo>
                  <a:lnTo>
                    <a:pt x="108" y="249"/>
                  </a:lnTo>
                  <a:lnTo>
                    <a:pt x="110" y="250"/>
                  </a:lnTo>
                  <a:lnTo>
                    <a:pt x="111" y="251"/>
                  </a:lnTo>
                  <a:lnTo>
                    <a:pt x="108" y="253"/>
                  </a:lnTo>
                  <a:lnTo>
                    <a:pt x="108" y="254"/>
                  </a:lnTo>
                  <a:lnTo>
                    <a:pt x="109" y="255"/>
                  </a:lnTo>
                  <a:lnTo>
                    <a:pt x="111" y="255"/>
                  </a:lnTo>
                  <a:lnTo>
                    <a:pt x="109" y="256"/>
                  </a:lnTo>
                  <a:lnTo>
                    <a:pt x="110" y="259"/>
                  </a:lnTo>
                  <a:lnTo>
                    <a:pt x="110" y="263"/>
                  </a:lnTo>
                  <a:lnTo>
                    <a:pt x="111" y="265"/>
                  </a:lnTo>
                  <a:lnTo>
                    <a:pt x="111" y="266"/>
                  </a:lnTo>
                  <a:lnTo>
                    <a:pt x="110" y="268"/>
                  </a:lnTo>
                  <a:lnTo>
                    <a:pt x="110" y="269"/>
                  </a:lnTo>
                  <a:lnTo>
                    <a:pt x="115" y="270"/>
                  </a:lnTo>
                  <a:lnTo>
                    <a:pt x="117" y="275"/>
                  </a:lnTo>
                  <a:lnTo>
                    <a:pt x="118" y="277"/>
                  </a:lnTo>
                  <a:lnTo>
                    <a:pt x="121" y="282"/>
                  </a:lnTo>
                  <a:lnTo>
                    <a:pt x="121" y="283"/>
                  </a:lnTo>
                  <a:lnTo>
                    <a:pt x="123" y="282"/>
                  </a:lnTo>
                  <a:lnTo>
                    <a:pt x="122" y="280"/>
                  </a:lnTo>
                  <a:lnTo>
                    <a:pt x="122" y="278"/>
                  </a:lnTo>
                  <a:lnTo>
                    <a:pt x="123" y="278"/>
                  </a:lnTo>
                  <a:lnTo>
                    <a:pt x="124" y="279"/>
                  </a:lnTo>
                  <a:lnTo>
                    <a:pt x="126" y="280"/>
                  </a:lnTo>
                  <a:lnTo>
                    <a:pt x="126" y="281"/>
                  </a:lnTo>
                  <a:lnTo>
                    <a:pt x="125" y="281"/>
                  </a:lnTo>
                  <a:lnTo>
                    <a:pt x="125" y="282"/>
                  </a:lnTo>
                  <a:lnTo>
                    <a:pt x="126" y="282"/>
                  </a:lnTo>
                  <a:lnTo>
                    <a:pt x="127" y="282"/>
                  </a:lnTo>
                  <a:lnTo>
                    <a:pt x="127" y="284"/>
                  </a:lnTo>
                  <a:lnTo>
                    <a:pt x="125" y="285"/>
                  </a:lnTo>
                  <a:lnTo>
                    <a:pt x="123" y="284"/>
                  </a:lnTo>
                  <a:lnTo>
                    <a:pt x="122" y="284"/>
                  </a:lnTo>
                  <a:lnTo>
                    <a:pt x="121" y="284"/>
                  </a:lnTo>
                  <a:lnTo>
                    <a:pt x="120" y="286"/>
                  </a:lnTo>
                  <a:lnTo>
                    <a:pt x="118" y="287"/>
                  </a:lnTo>
                  <a:lnTo>
                    <a:pt x="115" y="287"/>
                  </a:lnTo>
                  <a:lnTo>
                    <a:pt x="112" y="284"/>
                  </a:lnTo>
                  <a:lnTo>
                    <a:pt x="111" y="283"/>
                  </a:lnTo>
                  <a:lnTo>
                    <a:pt x="109" y="284"/>
                  </a:lnTo>
                  <a:lnTo>
                    <a:pt x="107" y="282"/>
                  </a:lnTo>
                  <a:lnTo>
                    <a:pt x="106" y="283"/>
                  </a:lnTo>
                  <a:lnTo>
                    <a:pt x="105" y="282"/>
                  </a:lnTo>
                  <a:lnTo>
                    <a:pt x="105" y="283"/>
                  </a:lnTo>
                  <a:lnTo>
                    <a:pt x="102" y="284"/>
                  </a:lnTo>
                  <a:lnTo>
                    <a:pt x="102" y="285"/>
                  </a:lnTo>
                  <a:lnTo>
                    <a:pt x="100" y="285"/>
                  </a:lnTo>
                  <a:lnTo>
                    <a:pt x="100" y="287"/>
                  </a:lnTo>
                  <a:lnTo>
                    <a:pt x="98" y="286"/>
                  </a:lnTo>
                  <a:lnTo>
                    <a:pt x="99" y="288"/>
                  </a:lnTo>
                  <a:lnTo>
                    <a:pt x="97" y="288"/>
                  </a:lnTo>
                  <a:lnTo>
                    <a:pt x="96" y="285"/>
                  </a:lnTo>
                  <a:lnTo>
                    <a:pt x="94" y="285"/>
                  </a:lnTo>
                  <a:lnTo>
                    <a:pt x="93" y="286"/>
                  </a:lnTo>
                  <a:lnTo>
                    <a:pt x="88" y="287"/>
                  </a:lnTo>
                  <a:lnTo>
                    <a:pt x="88" y="286"/>
                  </a:lnTo>
                  <a:lnTo>
                    <a:pt x="86" y="283"/>
                  </a:lnTo>
                  <a:lnTo>
                    <a:pt x="85" y="283"/>
                  </a:lnTo>
                  <a:lnTo>
                    <a:pt x="83" y="285"/>
                  </a:lnTo>
                  <a:lnTo>
                    <a:pt x="83" y="286"/>
                  </a:lnTo>
                  <a:lnTo>
                    <a:pt x="83" y="288"/>
                  </a:lnTo>
                  <a:lnTo>
                    <a:pt x="83" y="289"/>
                  </a:lnTo>
                  <a:lnTo>
                    <a:pt x="81" y="289"/>
                  </a:lnTo>
                  <a:lnTo>
                    <a:pt x="80" y="287"/>
                  </a:lnTo>
                  <a:lnTo>
                    <a:pt x="79" y="287"/>
                  </a:lnTo>
                  <a:lnTo>
                    <a:pt x="77" y="287"/>
                  </a:lnTo>
                  <a:lnTo>
                    <a:pt x="74" y="289"/>
                  </a:lnTo>
                  <a:lnTo>
                    <a:pt x="73" y="292"/>
                  </a:lnTo>
                  <a:lnTo>
                    <a:pt x="73" y="293"/>
                  </a:lnTo>
                  <a:lnTo>
                    <a:pt x="73" y="294"/>
                  </a:lnTo>
                  <a:lnTo>
                    <a:pt x="70" y="294"/>
                  </a:lnTo>
                  <a:lnTo>
                    <a:pt x="63" y="296"/>
                  </a:lnTo>
                  <a:lnTo>
                    <a:pt x="55" y="298"/>
                  </a:lnTo>
                  <a:lnTo>
                    <a:pt x="50" y="299"/>
                  </a:lnTo>
                  <a:lnTo>
                    <a:pt x="48" y="298"/>
                  </a:lnTo>
                  <a:lnTo>
                    <a:pt x="45" y="297"/>
                  </a:lnTo>
                  <a:lnTo>
                    <a:pt x="41" y="295"/>
                  </a:lnTo>
                  <a:lnTo>
                    <a:pt x="41" y="294"/>
                  </a:lnTo>
                  <a:lnTo>
                    <a:pt x="40" y="293"/>
                  </a:lnTo>
                  <a:lnTo>
                    <a:pt x="41" y="288"/>
                  </a:lnTo>
                  <a:lnTo>
                    <a:pt x="41" y="287"/>
                  </a:lnTo>
                  <a:lnTo>
                    <a:pt x="39" y="287"/>
                  </a:lnTo>
                  <a:lnTo>
                    <a:pt x="32" y="283"/>
                  </a:lnTo>
                  <a:lnTo>
                    <a:pt x="30" y="281"/>
                  </a:lnTo>
                  <a:lnTo>
                    <a:pt x="30" y="279"/>
                  </a:lnTo>
                  <a:lnTo>
                    <a:pt x="29" y="278"/>
                  </a:lnTo>
                  <a:lnTo>
                    <a:pt x="27" y="282"/>
                  </a:lnTo>
                  <a:lnTo>
                    <a:pt x="27" y="283"/>
                  </a:lnTo>
                  <a:lnTo>
                    <a:pt x="25" y="283"/>
                  </a:lnTo>
                  <a:lnTo>
                    <a:pt x="24" y="282"/>
                  </a:lnTo>
                  <a:lnTo>
                    <a:pt x="25" y="279"/>
                  </a:lnTo>
                  <a:lnTo>
                    <a:pt x="24" y="277"/>
                  </a:lnTo>
                  <a:lnTo>
                    <a:pt x="20" y="275"/>
                  </a:lnTo>
                  <a:lnTo>
                    <a:pt x="18" y="274"/>
                  </a:lnTo>
                  <a:lnTo>
                    <a:pt x="19" y="272"/>
                  </a:lnTo>
                  <a:lnTo>
                    <a:pt x="19" y="270"/>
                  </a:lnTo>
                  <a:lnTo>
                    <a:pt x="18" y="267"/>
                  </a:lnTo>
                  <a:lnTo>
                    <a:pt x="17" y="266"/>
                  </a:lnTo>
                  <a:lnTo>
                    <a:pt x="15" y="269"/>
                  </a:lnTo>
                  <a:lnTo>
                    <a:pt x="14" y="269"/>
                  </a:lnTo>
                  <a:lnTo>
                    <a:pt x="13" y="265"/>
                  </a:lnTo>
                  <a:lnTo>
                    <a:pt x="12" y="263"/>
                  </a:lnTo>
                  <a:lnTo>
                    <a:pt x="15" y="258"/>
                  </a:lnTo>
                  <a:lnTo>
                    <a:pt x="16" y="259"/>
                  </a:lnTo>
                  <a:lnTo>
                    <a:pt x="16" y="260"/>
                  </a:lnTo>
                  <a:lnTo>
                    <a:pt x="17" y="259"/>
                  </a:lnTo>
                  <a:lnTo>
                    <a:pt x="17" y="258"/>
                  </a:lnTo>
                  <a:lnTo>
                    <a:pt x="16" y="258"/>
                  </a:lnTo>
                  <a:lnTo>
                    <a:pt x="60" y="211"/>
                  </a:lnTo>
                  <a:lnTo>
                    <a:pt x="45" y="203"/>
                  </a:lnTo>
                  <a:lnTo>
                    <a:pt x="44" y="203"/>
                  </a:lnTo>
                  <a:lnTo>
                    <a:pt x="43" y="202"/>
                  </a:lnTo>
                  <a:lnTo>
                    <a:pt x="42" y="201"/>
                  </a:lnTo>
                  <a:lnTo>
                    <a:pt x="41" y="199"/>
                  </a:lnTo>
                  <a:lnTo>
                    <a:pt x="42" y="197"/>
                  </a:lnTo>
                  <a:lnTo>
                    <a:pt x="30" y="191"/>
                  </a:lnTo>
                  <a:lnTo>
                    <a:pt x="29" y="191"/>
                  </a:lnTo>
                  <a:lnTo>
                    <a:pt x="24" y="190"/>
                  </a:lnTo>
                  <a:lnTo>
                    <a:pt x="23" y="190"/>
                  </a:lnTo>
                  <a:lnTo>
                    <a:pt x="22" y="189"/>
                  </a:lnTo>
                  <a:lnTo>
                    <a:pt x="18" y="184"/>
                  </a:lnTo>
                  <a:lnTo>
                    <a:pt x="17" y="185"/>
                  </a:lnTo>
                  <a:lnTo>
                    <a:pt x="17" y="184"/>
                  </a:lnTo>
                  <a:lnTo>
                    <a:pt x="13" y="182"/>
                  </a:lnTo>
                  <a:lnTo>
                    <a:pt x="13" y="181"/>
                  </a:lnTo>
                  <a:lnTo>
                    <a:pt x="12" y="181"/>
                  </a:lnTo>
                  <a:lnTo>
                    <a:pt x="12" y="179"/>
                  </a:lnTo>
                  <a:lnTo>
                    <a:pt x="10" y="178"/>
                  </a:lnTo>
                  <a:lnTo>
                    <a:pt x="10" y="170"/>
                  </a:lnTo>
                  <a:lnTo>
                    <a:pt x="10" y="169"/>
                  </a:lnTo>
                  <a:lnTo>
                    <a:pt x="9" y="169"/>
                  </a:lnTo>
                  <a:lnTo>
                    <a:pt x="4" y="169"/>
                  </a:lnTo>
                  <a:lnTo>
                    <a:pt x="4" y="168"/>
                  </a:lnTo>
                  <a:lnTo>
                    <a:pt x="4" y="167"/>
                  </a:lnTo>
                  <a:lnTo>
                    <a:pt x="1" y="160"/>
                  </a:lnTo>
                  <a:lnTo>
                    <a:pt x="0" y="159"/>
                  </a:lnTo>
                  <a:lnTo>
                    <a:pt x="0" y="157"/>
                  </a:lnTo>
                  <a:lnTo>
                    <a:pt x="0" y="155"/>
                  </a:lnTo>
                  <a:lnTo>
                    <a:pt x="0" y="154"/>
                  </a:lnTo>
                  <a:lnTo>
                    <a:pt x="7" y="149"/>
                  </a:lnTo>
                  <a:lnTo>
                    <a:pt x="10" y="142"/>
                  </a:lnTo>
                  <a:lnTo>
                    <a:pt x="12" y="138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8" name="Freeform 1176">
              <a:extLst>
                <a:ext uri="{FF2B5EF4-FFF2-40B4-BE49-F238E27FC236}">
                  <a16:creationId xmlns:a16="http://schemas.microsoft.com/office/drawing/2014/main" id="{949242E4-5552-8E30-CA0D-1E89EC05C9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3124" y="4673399"/>
              <a:ext cx="635885" cy="498307"/>
            </a:xfrm>
            <a:custGeom>
              <a:avLst/>
              <a:gdLst>
                <a:gd name="T0" fmla="*/ 599796689 w 379"/>
                <a:gd name="T1" fmla="*/ 745967041 h 297"/>
                <a:gd name="T2" fmla="*/ 229333234 w 379"/>
                <a:gd name="T3" fmla="*/ 745967041 h 297"/>
                <a:gd name="T4" fmla="*/ 249494468 w 379"/>
                <a:gd name="T5" fmla="*/ 723286405 h 297"/>
                <a:gd name="T6" fmla="*/ 267136341 w 379"/>
                <a:gd name="T7" fmla="*/ 650201002 h 297"/>
                <a:gd name="T8" fmla="*/ 350300634 w 379"/>
                <a:gd name="T9" fmla="*/ 549394645 h 297"/>
                <a:gd name="T10" fmla="*/ 315018476 w 379"/>
                <a:gd name="T11" fmla="*/ 451109241 h 297"/>
                <a:gd name="T12" fmla="*/ 325099092 w 379"/>
                <a:gd name="T13" fmla="*/ 400706062 h 297"/>
                <a:gd name="T14" fmla="*/ 272176649 w 379"/>
                <a:gd name="T15" fmla="*/ 352822249 h 297"/>
                <a:gd name="T16" fmla="*/ 307458807 w 379"/>
                <a:gd name="T17" fmla="*/ 279738434 h 297"/>
                <a:gd name="T18" fmla="*/ 257055724 w 379"/>
                <a:gd name="T19" fmla="*/ 229335256 h 297"/>
                <a:gd name="T20" fmla="*/ 234373543 w 379"/>
                <a:gd name="T21" fmla="*/ 136088582 h 297"/>
                <a:gd name="T22" fmla="*/ 204131693 w 379"/>
                <a:gd name="T23" fmla="*/ 128528899 h 297"/>
                <a:gd name="T24" fmla="*/ 176410791 w 379"/>
                <a:gd name="T25" fmla="*/ 141128900 h 297"/>
                <a:gd name="T26" fmla="*/ 123486760 w 379"/>
                <a:gd name="T27" fmla="*/ 196572396 h 297"/>
                <a:gd name="T28" fmla="*/ 15120925 w 379"/>
                <a:gd name="T29" fmla="*/ 143649852 h 297"/>
                <a:gd name="T30" fmla="*/ 0 w 379"/>
                <a:gd name="T31" fmla="*/ 80645086 h 297"/>
                <a:gd name="T32" fmla="*/ 83164293 w 379"/>
                <a:gd name="T33" fmla="*/ 90725721 h 297"/>
                <a:gd name="T34" fmla="*/ 146168941 w 379"/>
                <a:gd name="T35" fmla="*/ 50403178 h 297"/>
                <a:gd name="T36" fmla="*/ 272176649 w 379"/>
                <a:gd name="T37" fmla="*/ 42843495 h 297"/>
                <a:gd name="T38" fmla="*/ 345260326 w 379"/>
                <a:gd name="T39" fmla="*/ 0 h 297"/>
                <a:gd name="T40" fmla="*/ 501509883 w 379"/>
                <a:gd name="T41" fmla="*/ 22682224 h 297"/>
                <a:gd name="T42" fmla="*/ 524192064 w 379"/>
                <a:gd name="T43" fmla="*/ 10080636 h 297"/>
                <a:gd name="T44" fmla="*/ 587195125 w 379"/>
                <a:gd name="T45" fmla="*/ 7561271 h 297"/>
                <a:gd name="T46" fmla="*/ 667840058 w 379"/>
                <a:gd name="T47" fmla="*/ 52924131 h 297"/>
                <a:gd name="T48" fmla="*/ 710683472 w 379"/>
                <a:gd name="T49" fmla="*/ 40322543 h 297"/>
                <a:gd name="T50" fmla="*/ 771167172 w 379"/>
                <a:gd name="T51" fmla="*/ 123488581 h 297"/>
                <a:gd name="T52" fmla="*/ 761086555 w 379"/>
                <a:gd name="T53" fmla="*/ 194053031 h 297"/>
                <a:gd name="T54" fmla="*/ 778726840 w 379"/>
                <a:gd name="T55" fmla="*/ 229335256 h 297"/>
                <a:gd name="T56" fmla="*/ 889613623 w 379"/>
                <a:gd name="T57" fmla="*/ 234375574 h 297"/>
                <a:gd name="T58" fmla="*/ 952618271 w 379"/>
                <a:gd name="T59" fmla="*/ 274698116 h 297"/>
                <a:gd name="T60" fmla="*/ 871973338 w 379"/>
                <a:gd name="T61" fmla="*/ 309980341 h 297"/>
                <a:gd name="T62" fmla="*/ 778726840 w 379"/>
                <a:gd name="T63" fmla="*/ 375504473 h 297"/>
                <a:gd name="T64" fmla="*/ 758565607 w 379"/>
                <a:gd name="T65" fmla="*/ 471270512 h 297"/>
                <a:gd name="T66" fmla="*/ 793847765 w 379"/>
                <a:gd name="T67" fmla="*/ 539314009 h 297"/>
                <a:gd name="T68" fmla="*/ 695562547 w 379"/>
                <a:gd name="T69" fmla="*/ 652721955 h 297"/>
                <a:gd name="T70" fmla="*/ 705643164 w 379"/>
                <a:gd name="T71" fmla="*/ 660281638 h 297"/>
                <a:gd name="T72" fmla="*/ 700602855 w 379"/>
                <a:gd name="T73" fmla="*/ 670362273 h 297"/>
                <a:gd name="T74" fmla="*/ 710683472 w 379"/>
                <a:gd name="T75" fmla="*/ 680442909 h 297"/>
                <a:gd name="T76" fmla="*/ 708162524 w 379"/>
                <a:gd name="T77" fmla="*/ 695563863 h 297"/>
                <a:gd name="T78" fmla="*/ 700602855 w 379"/>
                <a:gd name="T79" fmla="*/ 718246087 h 297"/>
                <a:gd name="T80" fmla="*/ 682960982 w 379"/>
                <a:gd name="T81" fmla="*/ 708165451 h 297"/>
                <a:gd name="T82" fmla="*/ 602316049 w 379"/>
                <a:gd name="T83" fmla="*/ 733367040 h 297"/>
                <a:gd name="T84" fmla="*/ 599796689 w 379"/>
                <a:gd name="T85" fmla="*/ 745967041 h 29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79"/>
                <a:gd name="T130" fmla="*/ 0 h 297"/>
                <a:gd name="T131" fmla="*/ 379 w 379"/>
                <a:gd name="T132" fmla="*/ 297 h 29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79" h="297">
                  <a:moveTo>
                    <a:pt x="238" y="296"/>
                  </a:moveTo>
                  <a:lnTo>
                    <a:pt x="91" y="296"/>
                  </a:lnTo>
                  <a:lnTo>
                    <a:pt x="99" y="287"/>
                  </a:lnTo>
                  <a:lnTo>
                    <a:pt x="106" y="258"/>
                  </a:lnTo>
                  <a:lnTo>
                    <a:pt x="139" y="218"/>
                  </a:lnTo>
                  <a:lnTo>
                    <a:pt x="125" y="179"/>
                  </a:lnTo>
                  <a:lnTo>
                    <a:pt x="129" y="159"/>
                  </a:lnTo>
                  <a:lnTo>
                    <a:pt x="108" y="140"/>
                  </a:lnTo>
                  <a:lnTo>
                    <a:pt x="122" y="111"/>
                  </a:lnTo>
                  <a:lnTo>
                    <a:pt x="102" y="91"/>
                  </a:lnTo>
                  <a:lnTo>
                    <a:pt x="93" y="54"/>
                  </a:lnTo>
                  <a:lnTo>
                    <a:pt x="81" y="51"/>
                  </a:lnTo>
                  <a:lnTo>
                    <a:pt x="70" y="56"/>
                  </a:lnTo>
                  <a:lnTo>
                    <a:pt x="49" y="78"/>
                  </a:lnTo>
                  <a:lnTo>
                    <a:pt x="6" y="57"/>
                  </a:lnTo>
                  <a:lnTo>
                    <a:pt x="0" y="32"/>
                  </a:lnTo>
                  <a:lnTo>
                    <a:pt x="33" y="36"/>
                  </a:lnTo>
                  <a:lnTo>
                    <a:pt x="58" y="20"/>
                  </a:lnTo>
                  <a:lnTo>
                    <a:pt x="108" y="17"/>
                  </a:lnTo>
                  <a:lnTo>
                    <a:pt x="137" y="0"/>
                  </a:lnTo>
                  <a:lnTo>
                    <a:pt x="199" y="9"/>
                  </a:lnTo>
                  <a:lnTo>
                    <a:pt x="208" y="4"/>
                  </a:lnTo>
                  <a:lnTo>
                    <a:pt x="233" y="3"/>
                  </a:lnTo>
                  <a:lnTo>
                    <a:pt x="265" y="21"/>
                  </a:lnTo>
                  <a:lnTo>
                    <a:pt x="282" y="16"/>
                  </a:lnTo>
                  <a:lnTo>
                    <a:pt x="306" y="49"/>
                  </a:lnTo>
                  <a:lnTo>
                    <a:pt x="302" y="77"/>
                  </a:lnTo>
                  <a:lnTo>
                    <a:pt x="309" y="91"/>
                  </a:lnTo>
                  <a:lnTo>
                    <a:pt x="353" y="93"/>
                  </a:lnTo>
                  <a:lnTo>
                    <a:pt x="378" y="109"/>
                  </a:lnTo>
                  <a:lnTo>
                    <a:pt x="346" y="123"/>
                  </a:lnTo>
                  <a:lnTo>
                    <a:pt x="309" y="149"/>
                  </a:lnTo>
                  <a:lnTo>
                    <a:pt x="301" y="187"/>
                  </a:lnTo>
                  <a:lnTo>
                    <a:pt x="315" y="214"/>
                  </a:lnTo>
                  <a:lnTo>
                    <a:pt x="276" y="259"/>
                  </a:lnTo>
                  <a:lnTo>
                    <a:pt x="280" y="262"/>
                  </a:lnTo>
                  <a:lnTo>
                    <a:pt x="278" y="266"/>
                  </a:lnTo>
                  <a:lnTo>
                    <a:pt x="282" y="270"/>
                  </a:lnTo>
                  <a:lnTo>
                    <a:pt x="281" y="276"/>
                  </a:lnTo>
                  <a:lnTo>
                    <a:pt x="278" y="285"/>
                  </a:lnTo>
                  <a:lnTo>
                    <a:pt x="271" y="281"/>
                  </a:lnTo>
                  <a:lnTo>
                    <a:pt x="239" y="291"/>
                  </a:lnTo>
                  <a:lnTo>
                    <a:pt x="238" y="29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9" name="Freeform 1177">
              <a:extLst>
                <a:ext uri="{FF2B5EF4-FFF2-40B4-BE49-F238E27FC236}">
                  <a16:creationId xmlns:a16="http://schemas.microsoft.com/office/drawing/2014/main" id="{B8B724C7-16A5-F4DC-B219-245F3D97E2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7332" y="4970370"/>
              <a:ext cx="679508" cy="862388"/>
            </a:xfrm>
            <a:custGeom>
              <a:avLst/>
              <a:gdLst>
                <a:gd name="T0" fmla="*/ 0 w 405"/>
                <a:gd name="T1" fmla="*/ 642639050 h 514"/>
                <a:gd name="T2" fmla="*/ 201612343 w 405"/>
                <a:gd name="T3" fmla="*/ 357862188 h 514"/>
                <a:gd name="T4" fmla="*/ 158768927 w 405"/>
                <a:gd name="T5" fmla="*/ 267136563 h 514"/>
                <a:gd name="T6" fmla="*/ 173889852 w 405"/>
                <a:gd name="T7" fmla="*/ 231854375 h 514"/>
                <a:gd name="T8" fmla="*/ 415824664 w 405"/>
                <a:gd name="T9" fmla="*/ 239414050 h 514"/>
                <a:gd name="T10" fmla="*/ 655240115 w 405"/>
                <a:gd name="T11" fmla="*/ 0 h 514"/>
                <a:gd name="T12" fmla="*/ 801409064 w 405"/>
                <a:gd name="T13" fmla="*/ 95765938 h 514"/>
                <a:gd name="T14" fmla="*/ 816529990 w 405"/>
                <a:gd name="T15" fmla="*/ 123486863 h 514"/>
                <a:gd name="T16" fmla="*/ 824089659 w 405"/>
                <a:gd name="T17" fmla="*/ 136088438 h 514"/>
                <a:gd name="T18" fmla="*/ 824089659 w 405"/>
                <a:gd name="T19" fmla="*/ 176410938 h 514"/>
                <a:gd name="T20" fmla="*/ 864412128 w 405"/>
                <a:gd name="T21" fmla="*/ 231854375 h 514"/>
                <a:gd name="T22" fmla="*/ 942537705 w 405"/>
                <a:gd name="T23" fmla="*/ 428426563 h 514"/>
                <a:gd name="T24" fmla="*/ 1018142333 w 405"/>
                <a:gd name="T25" fmla="*/ 524192500 h 514"/>
                <a:gd name="T26" fmla="*/ 995460151 w 405"/>
                <a:gd name="T27" fmla="*/ 577114988 h 514"/>
                <a:gd name="T28" fmla="*/ 1003021407 w 405"/>
                <a:gd name="T29" fmla="*/ 587195613 h 514"/>
                <a:gd name="T30" fmla="*/ 982860173 w 405"/>
                <a:gd name="T31" fmla="*/ 632558425 h 514"/>
                <a:gd name="T32" fmla="*/ 977819865 w 405"/>
                <a:gd name="T33" fmla="*/ 647680950 h 514"/>
                <a:gd name="T34" fmla="*/ 975298917 w 405"/>
                <a:gd name="T35" fmla="*/ 662800300 h 514"/>
                <a:gd name="T36" fmla="*/ 977819865 w 405"/>
                <a:gd name="T37" fmla="*/ 690522813 h 514"/>
                <a:gd name="T38" fmla="*/ 967739247 w 405"/>
                <a:gd name="T39" fmla="*/ 700603438 h 514"/>
                <a:gd name="T40" fmla="*/ 975298917 w 405"/>
                <a:gd name="T41" fmla="*/ 708163113 h 514"/>
                <a:gd name="T42" fmla="*/ 957658630 w 405"/>
                <a:gd name="T43" fmla="*/ 743445300 h 514"/>
                <a:gd name="T44" fmla="*/ 940016756 w 405"/>
                <a:gd name="T45" fmla="*/ 758566238 h 514"/>
                <a:gd name="T46" fmla="*/ 952618322 w 405"/>
                <a:gd name="T47" fmla="*/ 856853125 h 514"/>
                <a:gd name="T48" fmla="*/ 965218299 w 405"/>
                <a:gd name="T49" fmla="*/ 877014375 h 514"/>
                <a:gd name="T50" fmla="*/ 957658630 w 405"/>
                <a:gd name="T51" fmla="*/ 887095000 h 514"/>
                <a:gd name="T52" fmla="*/ 919855522 w 405"/>
                <a:gd name="T53" fmla="*/ 927417500 h 514"/>
                <a:gd name="T54" fmla="*/ 874492745 w 405"/>
                <a:gd name="T55" fmla="*/ 977820625 h 514"/>
                <a:gd name="T56" fmla="*/ 786288139 w 405"/>
                <a:gd name="T57" fmla="*/ 1008062500 h 514"/>
                <a:gd name="T58" fmla="*/ 768646265 w 405"/>
                <a:gd name="T59" fmla="*/ 1033264063 h 514"/>
                <a:gd name="T60" fmla="*/ 771167213 w 405"/>
                <a:gd name="T61" fmla="*/ 1098788125 h 514"/>
                <a:gd name="T62" fmla="*/ 705643201 w 405"/>
                <a:gd name="T63" fmla="*/ 1129030000 h 514"/>
                <a:gd name="T64" fmla="*/ 710683510 w 405"/>
                <a:gd name="T65" fmla="*/ 1146670300 h 514"/>
                <a:gd name="T66" fmla="*/ 723283488 w 405"/>
                <a:gd name="T67" fmla="*/ 1161791238 h 514"/>
                <a:gd name="T68" fmla="*/ 710683510 w 405"/>
                <a:gd name="T69" fmla="*/ 1166831550 h 514"/>
                <a:gd name="T70" fmla="*/ 705643201 w 405"/>
                <a:gd name="T71" fmla="*/ 1181952488 h 514"/>
                <a:gd name="T72" fmla="*/ 680441658 w 405"/>
                <a:gd name="T73" fmla="*/ 1184473438 h 514"/>
                <a:gd name="T74" fmla="*/ 665320733 w 405"/>
                <a:gd name="T75" fmla="*/ 1262597488 h 514"/>
                <a:gd name="T76" fmla="*/ 614917647 w 405"/>
                <a:gd name="T77" fmla="*/ 1292840950 h 514"/>
                <a:gd name="T78" fmla="*/ 17640286 w 405"/>
                <a:gd name="T79" fmla="*/ 662800300 h 51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405"/>
                <a:gd name="T121" fmla="*/ 0 h 514"/>
                <a:gd name="T122" fmla="*/ 405 w 405"/>
                <a:gd name="T123" fmla="*/ 514 h 51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405" h="514">
                  <a:moveTo>
                    <a:pt x="0" y="255"/>
                  </a:moveTo>
                  <a:lnTo>
                    <a:pt x="80" y="142"/>
                  </a:lnTo>
                  <a:lnTo>
                    <a:pt x="63" y="106"/>
                  </a:lnTo>
                  <a:lnTo>
                    <a:pt x="69" y="92"/>
                  </a:lnTo>
                  <a:lnTo>
                    <a:pt x="165" y="95"/>
                  </a:lnTo>
                  <a:lnTo>
                    <a:pt x="260" y="0"/>
                  </a:lnTo>
                  <a:lnTo>
                    <a:pt x="318" y="38"/>
                  </a:lnTo>
                  <a:lnTo>
                    <a:pt x="324" y="49"/>
                  </a:lnTo>
                  <a:lnTo>
                    <a:pt x="327" y="54"/>
                  </a:lnTo>
                  <a:lnTo>
                    <a:pt x="327" y="70"/>
                  </a:lnTo>
                  <a:lnTo>
                    <a:pt x="343" y="92"/>
                  </a:lnTo>
                  <a:lnTo>
                    <a:pt x="374" y="170"/>
                  </a:lnTo>
                  <a:lnTo>
                    <a:pt x="404" y="208"/>
                  </a:lnTo>
                  <a:lnTo>
                    <a:pt x="395" y="229"/>
                  </a:lnTo>
                  <a:lnTo>
                    <a:pt x="398" y="233"/>
                  </a:lnTo>
                  <a:lnTo>
                    <a:pt x="390" y="251"/>
                  </a:lnTo>
                  <a:lnTo>
                    <a:pt x="388" y="257"/>
                  </a:lnTo>
                  <a:lnTo>
                    <a:pt x="387" y="263"/>
                  </a:lnTo>
                  <a:lnTo>
                    <a:pt x="388" y="274"/>
                  </a:lnTo>
                  <a:lnTo>
                    <a:pt x="384" y="278"/>
                  </a:lnTo>
                  <a:lnTo>
                    <a:pt x="387" y="281"/>
                  </a:lnTo>
                  <a:lnTo>
                    <a:pt x="380" y="295"/>
                  </a:lnTo>
                  <a:lnTo>
                    <a:pt x="373" y="301"/>
                  </a:lnTo>
                  <a:lnTo>
                    <a:pt x="378" y="340"/>
                  </a:lnTo>
                  <a:lnTo>
                    <a:pt x="383" y="348"/>
                  </a:lnTo>
                  <a:lnTo>
                    <a:pt x="380" y="352"/>
                  </a:lnTo>
                  <a:lnTo>
                    <a:pt x="365" y="368"/>
                  </a:lnTo>
                  <a:lnTo>
                    <a:pt x="347" y="388"/>
                  </a:lnTo>
                  <a:lnTo>
                    <a:pt x="312" y="400"/>
                  </a:lnTo>
                  <a:lnTo>
                    <a:pt x="305" y="410"/>
                  </a:lnTo>
                  <a:lnTo>
                    <a:pt x="306" y="436"/>
                  </a:lnTo>
                  <a:lnTo>
                    <a:pt x="280" y="448"/>
                  </a:lnTo>
                  <a:lnTo>
                    <a:pt x="282" y="455"/>
                  </a:lnTo>
                  <a:lnTo>
                    <a:pt x="287" y="461"/>
                  </a:lnTo>
                  <a:lnTo>
                    <a:pt x="282" y="463"/>
                  </a:lnTo>
                  <a:lnTo>
                    <a:pt x="280" y="469"/>
                  </a:lnTo>
                  <a:lnTo>
                    <a:pt x="270" y="470"/>
                  </a:lnTo>
                  <a:lnTo>
                    <a:pt x="264" y="501"/>
                  </a:lnTo>
                  <a:lnTo>
                    <a:pt x="244" y="513"/>
                  </a:lnTo>
                  <a:lnTo>
                    <a:pt x="7" y="263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80" name="Freeform 1178">
              <a:extLst>
                <a:ext uri="{FF2B5EF4-FFF2-40B4-BE49-F238E27FC236}">
                  <a16:creationId xmlns:a16="http://schemas.microsoft.com/office/drawing/2014/main" id="{9AFA3FAE-68D9-7F4E-F978-1DAED8B6B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2440" y="4856280"/>
              <a:ext cx="370793" cy="543607"/>
            </a:xfrm>
            <a:custGeom>
              <a:avLst/>
              <a:gdLst>
                <a:gd name="T0" fmla="*/ 352821372 w 221"/>
                <a:gd name="T1" fmla="*/ 814011263 h 324"/>
                <a:gd name="T2" fmla="*/ 20161221 w 221"/>
                <a:gd name="T3" fmla="*/ 471268425 h 324"/>
                <a:gd name="T4" fmla="*/ 0 w 221"/>
                <a:gd name="T5" fmla="*/ 471268425 h 324"/>
                <a:gd name="T6" fmla="*/ 2519359 w 221"/>
                <a:gd name="T7" fmla="*/ 458668438 h 324"/>
                <a:gd name="T8" fmla="*/ 83164244 w 221"/>
                <a:gd name="T9" fmla="*/ 433466875 h 324"/>
                <a:gd name="T10" fmla="*/ 100806106 w 221"/>
                <a:gd name="T11" fmla="*/ 443547500 h 324"/>
                <a:gd name="T12" fmla="*/ 108365771 w 221"/>
                <a:gd name="T13" fmla="*/ 420865300 h 324"/>
                <a:gd name="T14" fmla="*/ 110886717 w 221"/>
                <a:gd name="T15" fmla="*/ 405745950 h 324"/>
                <a:gd name="T16" fmla="*/ 100806106 w 221"/>
                <a:gd name="T17" fmla="*/ 395665325 h 324"/>
                <a:gd name="T18" fmla="*/ 105846412 w 221"/>
                <a:gd name="T19" fmla="*/ 385584700 h 324"/>
                <a:gd name="T20" fmla="*/ 95765801 w 221"/>
                <a:gd name="T21" fmla="*/ 378023438 h 324"/>
                <a:gd name="T22" fmla="*/ 194050961 w 221"/>
                <a:gd name="T23" fmla="*/ 264615613 h 324"/>
                <a:gd name="T24" fmla="*/ 158768824 w 221"/>
                <a:gd name="T25" fmla="*/ 196572188 h 324"/>
                <a:gd name="T26" fmla="*/ 178930045 w 221"/>
                <a:gd name="T27" fmla="*/ 100806250 h 324"/>
                <a:gd name="T28" fmla="*/ 272176487 w 221"/>
                <a:gd name="T29" fmla="*/ 35282188 h 324"/>
                <a:gd name="T30" fmla="*/ 352821372 w 221"/>
                <a:gd name="T31" fmla="*/ 0 h 324"/>
                <a:gd name="T32" fmla="*/ 367942288 w 221"/>
                <a:gd name="T33" fmla="*/ 32761238 h 324"/>
                <a:gd name="T34" fmla="*/ 395663174 w 221"/>
                <a:gd name="T35" fmla="*/ 45362813 h 324"/>
                <a:gd name="T36" fmla="*/ 420864700 w 221"/>
                <a:gd name="T37" fmla="*/ 80645000 h 324"/>
                <a:gd name="T38" fmla="*/ 448587173 w 221"/>
                <a:gd name="T39" fmla="*/ 98286888 h 324"/>
                <a:gd name="T40" fmla="*/ 516630501 w 221"/>
                <a:gd name="T41" fmla="*/ 194052825 h 324"/>
                <a:gd name="T42" fmla="*/ 526711112 w 221"/>
                <a:gd name="T43" fmla="*/ 279736550 h 324"/>
                <a:gd name="T44" fmla="*/ 521670807 w 221"/>
                <a:gd name="T45" fmla="*/ 292338125 h 324"/>
                <a:gd name="T46" fmla="*/ 544352974 w 221"/>
                <a:gd name="T47" fmla="*/ 372983125 h 324"/>
                <a:gd name="T48" fmla="*/ 526711112 w 221"/>
                <a:gd name="T49" fmla="*/ 403225000 h 324"/>
                <a:gd name="T50" fmla="*/ 511590196 w 221"/>
                <a:gd name="T51" fmla="*/ 438507188 h 324"/>
                <a:gd name="T52" fmla="*/ 554433585 w 221"/>
                <a:gd name="T53" fmla="*/ 529232813 h 324"/>
                <a:gd name="T54" fmla="*/ 352821372 w 221"/>
                <a:gd name="T55" fmla="*/ 814011263 h 32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21"/>
                <a:gd name="T85" fmla="*/ 0 h 324"/>
                <a:gd name="T86" fmla="*/ 221 w 221"/>
                <a:gd name="T87" fmla="*/ 324 h 32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21" h="324">
                  <a:moveTo>
                    <a:pt x="140" y="323"/>
                  </a:moveTo>
                  <a:lnTo>
                    <a:pt x="8" y="187"/>
                  </a:lnTo>
                  <a:lnTo>
                    <a:pt x="0" y="187"/>
                  </a:lnTo>
                  <a:lnTo>
                    <a:pt x="1" y="182"/>
                  </a:lnTo>
                  <a:lnTo>
                    <a:pt x="33" y="172"/>
                  </a:lnTo>
                  <a:lnTo>
                    <a:pt x="40" y="176"/>
                  </a:lnTo>
                  <a:lnTo>
                    <a:pt x="43" y="167"/>
                  </a:lnTo>
                  <a:lnTo>
                    <a:pt x="44" y="161"/>
                  </a:lnTo>
                  <a:lnTo>
                    <a:pt x="40" y="157"/>
                  </a:lnTo>
                  <a:lnTo>
                    <a:pt x="42" y="153"/>
                  </a:lnTo>
                  <a:lnTo>
                    <a:pt x="38" y="150"/>
                  </a:lnTo>
                  <a:lnTo>
                    <a:pt x="77" y="105"/>
                  </a:lnTo>
                  <a:lnTo>
                    <a:pt x="63" y="78"/>
                  </a:lnTo>
                  <a:lnTo>
                    <a:pt x="71" y="40"/>
                  </a:lnTo>
                  <a:lnTo>
                    <a:pt x="108" y="14"/>
                  </a:lnTo>
                  <a:lnTo>
                    <a:pt x="140" y="0"/>
                  </a:lnTo>
                  <a:lnTo>
                    <a:pt x="146" y="13"/>
                  </a:lnTo>
                  <a:lnTo>
                    <a:pt x="157" y="18"/>
                  </a:lnTo>
                  <a:lnTo>
                    <a:pt x="167" y="32"/>
                  </a:lnTo>
                  <a:lnTo>
                    <a:pt x="178" y="39"/>
                  </a:lnTo>
                  <a:lnTo>
                    <a:pt x="205" y="77"/>
                  </a:lnTo>
                  <a:lnTo>
                    <a:pt x="209" y="111"/>
                  </a:lnTo>
                  <a:lnTo>
                    <a:pt x="207" y="116"/>
                  </a:lnTo>
                  <a:lnTo>
                    <a:pt x="216" y="148"/>
                  </a:lnTo>
                  <a:lnTo>
                    <a:pt x="209" y="160"/>
                  </a:lnTo>
                  <a:lnTo>
                    <a:pt x="203" y="174"/>
                  </a:lnTo>
                  <a:lnTo>
                    <a:pt x="220" y="210"/>
                  </a:lnTo>
                  <a:lnTo>
                    <a:pt x="140" y="32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81" name="Freeform 1180">
              <a:extLst>
                <a:ext uri="{FF2B5EF4-FFF2-40B4-BE49-F238E27FC236}">
                  <a16:creationId xmlns:a16="http://schemas.microsoft.com/office/drawing/2014/main" id="{9427C892-F505-F4FF-54F6-E8B54E9B6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1764" y="2884866"/>
              <a:ext cx="395960" cy="397639"/>
            </a:xfrm>
            <a:custGeom>
              <a:avLst/>
              <a:gdLst>
                <a:gd name="T0" fmla="*/ 282257500 w 236"/>
                <a:gd name="T1" fmla="*/ 2520953 h 237"/>
                <a:gd name="T2" fmla="*/ 468749063 w 236"/>
                <a:gd name="T3" fmla="*/ 2520953 h 237"/>
                <a:gd name="T4" fmla="*/ 592237513 w 236"/>
                <a:gd name="T5" fmla="*/ 0 h 237"/>
                <a:gd name="T6" fmla="*/ 574595625 w 236"/>
                <a:gd name="T7" fmla="*/ 594757665 h 237"/>
                <a:gd name="T8" fmla="*/ 418345938 w 236"/>
                <a:gd name="T9" fmla="*/ 592238300 h 237"/>
                <a:gd name="T10" fmla="*/ 0 w 236"/>
                <a:gd name="T11" fmla="*/ 582157661 h 237"/>
                <a:gd name="T12" fmla="*/ 27722513 w 236"/>
                <a:gd name="T13" fmla="*/ 10080638 h 237"/>
                <a:gd name="T14" fmla="*/ 88206263 w 236"/>
                <a:gd name="T15" fmla="*/ 7561273 h 23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6"/>
                <a:gd name="T25" fmla="*/ 0 h 237"/>
                <a:gd name="T26" fmla="*/ 236 w 236"/>
                <a:gd name="T27" fmla="*/ 237 h 23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6" h="237">
                  <a:moveTo>
                    <a:pt x="112" y="1"/>
                  </a:moveTo>
                  <a:lnTo>
                    <a:pt x="186" y="1"/>
                  </a:lnTo>
                  <a:lnTo>
                    <a:pt x="235" y="0"/>
                  </a:lnTo>
                  <a:lnTo>
                    <a:pt x="228" y="236"/>
                  </a:lnTo>
                  <a:lnTo>
                    <a:pt x="166" y="235"/>
                  </a:lnTo>
                  <a:lnTo>
                    <a:pt x="0" y="231"/>
                  </a:lnTo>
                  <a:lnTo>
                    <a:pt x="11" y="4"/>
                  </a:lnTo>
                  <a:lnTo>
                    <a:pt x="35" y="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82" name="Freeform 1181">
              <a:extLst>
                <a:ext uri="{FF2B5EF4-FFF2-40B4-BE49-F238E27FC236}">
                  <a16:creationId xmlns:a16="http://schemas.microsoft.com/office/drawing/2014/main" id="{CCBDC864-86C9-630D-1315-80AA46BE5F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3410" y="3235527"/>
              <a:ext cx="543607" cy="590585"/>
            </a:xfrm>
            <a:custGeom>
              <a:avLst/>
              <a:gdLst>
                <a:gd name="T0" fmla="*/ 355342825 w 324"/>
                <a:gd name="T1" fmla="*/ 0 h 352"/>
                <a:gd name="T2" fmla="*/ 529232813 w 324"/>
                <a:gd name="T3" fmla="*/ 37801550 h 352"/>
                <a:gd name="T4" fmla="*/ 559474688 w 324"/>
                <a:gd name="T5" fmla="*/ 17640300 h 352"/>
                <a:gd name="T6" fmla="*/ 619958438 w 324"/>
                <a:gd name="T7" fmla="*/ 35282188 h 352"/>
                <a:gd name="T8" fmla="*/ 630039063 w 324"/>
                <a:gd name="T9" fmla="*/ 57962800 h 352"/>
                <a:gd name="T10" fmla="*/ 632558425 w 324"/>
                <a:gd name="T11" fmla="*/ 75604688 h 352"/>
                <a:gd name="T12" fmla="*/ 657761575 w 324"/>
                <a:gd name="T13" fmla="*/ 105846563 h 352"/>
                <a:gd name="T14" fmla="*/ 756046875 w 324"/>
                <a:gd name="T15" fmla="*/ 95765938 h 352"/>
                <a:gd name="T16" fmla="*/ 778729075 w 324"/>
                <a:gd name="T17" fmla="*/ 98286888 h 352"/>
                <a:gd name="T18" fmla="*/ 814011263 w 324"/>
                <a:gd name="T19" fmla="*/ 120967500 h 352"/>
                <a:gd name="T20" fmla="*/ 751006563 w 324"/>
                <a:gd name="T21" fmla="*/ 249494675 h 352"/>
                <a:gd name="T22" fmla="*/ 572074675 w 324"/>
                <a:gd name="T23" fmla="*/ 609877813 h 352"/>
                <a:gd name="T24" fmla="*/ 556953738 w 324"/>
                <a:gd name="T25" fmla="*/ 652721263 h 352"/>
                <a:gd name="T26" fmla="*/ 473789375 w 324"/>
                <a:gd name="T27" fmla="*/ 834172513 h 352"/>
                <a:gd name="T28" fmla="*/ 453628125 w 324"/>
                <a:gd name="T29" fmla="*/ 884575638 h 352"/>
                <a:gd name="T30" fmla="*/ 405745950 w 324"/>
                <a:gd name="T31" fmla="*/ 776208125 h 352"/>
                <a:gd name="T32" fmla="*/ 395665325 w 324"/>
                <a:gd name="T33" fmla="*/ 768648450 h 352"/>
                <a:gd name="T34" fmla="*/ 388104063 w 324"/>
                <a:gd name="T35" fmla="*/ 761087188 h 352"/>
                <a:gd name="T36" fmla="*/ 370463763 w 324"/>
                <a:gd name="T37" fmla="*/ 735885625 h 352"/>
                <a:gd name="T38" fmla="*/ 337700938 w 324"/>
                <a:gd name="T39" fmla="*/ 730845313 h 352"/>
                <a:gd name="T40" fmla="*/ 302418750 w 324"/>
                <a:gd name="T41" fmla="*/ 705643750 h 352"/>
                <a:gd name="T42" fmla="*/ 294857488 w 324"/>
                <a:gd name="T43" fmla="*/ 662801888 h 352"/>
                <a:gd name="T44" fmla="*/ 234373738 w 324"/>
                <a:gd name="T45" fmla="*/ 655240625 h 352"/>
                <a:gd name="T46" fmla="*/ 173891575 w 324"/>
                <a:gd name="T47" fmla="*/ 569555313 h 352"/>
                <a:gd name="T48" fmla="*/ 0 w 324"/>
                <a:gd name="T49" fmla="*/ 488910313 h 352"/>
                <a:gd name="T50" fmla="*/ 2520950 w 324"/>
                <a:gd name="T51" fmla="*/ 372983125 h 352"/>
                <a:gd name="T52" fmla="*/ 70564375 w 324"/>
                <a:gd name="T53" fmla="*/ 183972200 h 352"/>
                <a:gd name="T54" fmla="*/ 75604688 w 324"/>
                <a:gd name="T55" fmla="*/ 168851263 h 352"/>
                <a:gd name="T56" fmla="*/ 85685313 w 324"/>
                <a:gd name="T57" fmla="*/ 176410938 h 352"/>
                <a:gd name="T58" fmla="*/ 126007813 w 324"/>
                <a:gd name="T59" fmla="*/ 194052825 h 352"/>
                <a:gd name="T60" fmla="*/ 131048125 w 324"/>
                <a:gd name="T61" fmla="*/ 209173763 h 352"/>
                <a:gd name="T62" fmla="*/ 138607800 w 324"/>
                <a:gd name="T63" fmla="*/ 196572188 h 352"/>
                <a:gd name="T64" fmla="*/ 183972200 w 324"/>
                <a:gd name="T65" fmla="*/ 206652813 h 352"/>
                <a:gd name="T66" fmla="*/ 191531875 w 324"/>
                <a:gd name="T67" fmla="*/ 196572188 h 352"/>
                <a:gd name="T68" fmla="*/ 249494675 w 324"/>
                <a:gd name="T69" fmla="*/ 63003113 h 352"/>
                <a:gd name="T70" fmla="*/ 309978425 w 324"/>
                <a:gd name="T71" fmla="*/ 65524063 h 352"/>
                <a:gd name="T72" fmla="*/ 355342825 w 324"/>
                <a:gd name="T73" fmla="*/ 0 h 35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24"/>
                <a:gd name="T112" fmla="*/ 0 h 352"/>
                <a:gd name="T113" fmla="*/ 324 w 324"/>
                <a:gd name="T114" fmla="*/ 352 h 35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24" h="352">
                  <a:moveTo>
                    <a:pt x="141" y="0"/>
                  </a:moveTo>
                  <a:lnTo>
                    <a:pt x="210" y="15"/>
                  </a:lnTo>
                  <a:lnTo>
                    <a:pt x="222" y="7"/>
                  </a:lnTo>
                  <a:lnTo>
                    <a:pt x="246" y="14"/>
                  </a:lnTo>
                  <a:lnTo>
                    <a:pt x="250" y="23"/>
                  </a:lnTo>
                  <a:lnTo>
                    <a:pt x="251" y="30"/>
                  </a:lnTo>
                  <a:lnTo>
                    <a:pt x="261" y="42"/>
                  </a:lnTo>
                  <a:lnTo>
                    <a:pt x="300" y="38"/>
                  </a:lnTo>
                  <a:lnTo>
                    <a:pt x="309" y="39"/>
                  </a:lnTo>
                  <a:lnTo>
                    <a:pt x="323" y="48"/>
                  </a:lnTo>
                  <a:lnTo>
                    <a:pt x="298" y="99"/>
                  </a:lnTo>
                  <a:lnTo>
                    <a:pt x="227" y="242"/>
                  </a:lnTo>
                  <a:lnTo>
                    <a:pt x="221" y="259"/>
                  </a:lnTo>
                  <a:lnTo>
                    <a:pt x="188" y="331"/>
                  </a:lnTo>
                  <a:lnTo>
                    <a:pt x="180" y="351"/>
                  </a:lnTo>
                  <a:lnTo>
                    <a:pt x="161" y="308"/>
                  </a:lnTo>
                  <a:lnTo>
                    <a:pt x="157" y="305"/>
                  </a:lnTo>
                  <a:lnTo>
                    <a:pt x="154" y="302"/>
                  </a:lnTo>
                  <a:lnTo>
                    <a:pt x="147" y="292"/>
                  </a:lnTo>
                  <a:lnTo>
                    <a:pt x="134" y="290"/>
                  </a:lnTo>
                  <a:lnTo>
                    <a:pt x="120" y="280"/>
                  </a:lnTo>
                  <a:lnTo>
                    <a:pt x="117" y="263"/>
                  </a:lnTo>
                  <a:lnTo>
                    <a:pt x="93" y="260"/>
                  </a:lnTo>
                  <a:lnTo>
                    <a:pt x="69" y="226"/>
                  </a:lnTo>
                  <a:lnTo>
                    <a:pt x="0" y="194"/>
                  </a:lnTo>
                  <a:lnTo>
                    <a:pt x="1" y="148"/>
                  </a:lnTo>
                  <a:lnTo>
                    <a:pt x="28" y="73"/>
                  </a:lnTo>
                  <a:lnTo>
                    <a:pt x="30" y="67"/>
                  </a:lnTo>
                  <a:lnTo>
                    <a:pt x="34" y="70"/>
                  </a:lnTo>
                  <a:lnTo>
                    <a:pt x="50" y="77"/>
                  </a:lnTo>
                  <a:lnTo>
                    <a:pt x="52" y="83"/>
                  </a:lnTo>
                  <a:lnTo>
                    <a:pt x="55" y="78"/>
                  </a:lnTo>
                  <a:lnTo>
                    <a:pt x="73" y="82"/>
                  </a:lnTo>
                  <a:lnTo>
                    <a:pt x="76" y="78"/>
                  </a:lnTo>
                  <a:lnTo>
                    <a:pt x="99" y="25"/>
                  </a:lnTo>
                  <a:lnTo>
                    <a:pt x="123" y="26"/>
                  </a:lnTo>
                  <a:lnTo>
                    <a:pt x="141" y="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83" name="Freeform 1182">
              <a:extLst>
                <a:ext uri="{FF2B5EF4-FFF2-40B4-BE49-F238E27FC236}">
                  <a16:creationId xmlns:a16="http://schemas.microsoft.com/office/drawing/2014/main" id="{5A401673-8784-860A-2F41-94DE0BD37C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6639" y="2876478"/>
              <a:ext cx="345626" cy="686219"/>
            </a:xfrm>
            <a:custGeom>
              <a:avLst/>
              <a:gdLst>
                <a:gd name="T0" fmla="*/ 103327200 w 206"/>
                <a:gd name="T1" fmla="*/ 7559669 h 409"/>
                <a:gd name="T2" fmla="*/ 516632825 w 206"/>
                <a:gd name="T3" fmla="*/ 0 h 409"/>
                <a:gd name="T4" fmla="*/ 516632825 w 206"/>
                <a:gd name="T5" fmla="*/ 22680595 h 409"/>
                <a:gd name="T6" fmla="*/ 501511888 w 206"/>
                <a:gd name="T7" fmla="*/ 22680595 h 409"/>
                <a:gd name="T8" fmla="*/ 504031250 w 206"/>
                <a:gd name="T9" fmla="*/ 35282160 h 409"/>
                <a:gd name="T10" fmla="*/ 458668438 w 206"/>
                <a:gd name="T11" fmla="*/ 55443395 h 409"/>
                <a:gd name="T12" fmla="*/ 438507188 w 206"/>
                <a:gd name="T13" fmla="*/ 173889854 h 409"/>
                <a:gd name="T14" fmla="*/ 453628125 w 206"/>
                <a:gd name="T15" fmla="*/ 708162567 h 409"/>
                <a:gd name="T16" fmla="*/ 471270013 w 206"/>
                <a:gd name="T17" fmla="*/ 723283493 h 409"/>
                <a:gd name="T18" fmla="*/ 403225000 w 206"/>
                <a:gd name="T19" fmla="*/ 912295860 h 409"/>
                <a:gd name="T20" fmla="*/ 400705638 w 206"/>
                <a:gd name="T21" fmla="*/ 1028222958 h 409"/>
                <a:gd name="T22" fmla="*/ 191531875 w 206"/>
                <a:gd name="T23" fmla="*/ 927416786 h 409"/>
                <a:gd name="T24" fmla="*/ 90725625 w 206"/>
                <a:gd name="T25" fmla="*/ 937497403 h 409"/>
                <a:gd name="T26" fmla="*/ 37801550 w 206"/>
                <a:gd name="T27" fmla="*/ 940016764 h 409"/>
                <a:gd name="T28" fmla="*/ 30241875 w 206"/>
                <a:gd name="T29" fmla="*/ 929936146 h 409"/>
                <a:gd name="T30" fmla="*/ 22682200 w 206"/>
                <a:gd name="T31" fmla="*/ 924895838 h 409"/>
                <a:gd name="T32" fmla="*/ 20161250 w 206"/>
                <a:gd name="T33" fmla="*/ 904734603 h 409"/>
                <a:gd name="T34" fmla="*/ 0 w 206"/>
                <a:gd name="T35" fmla="*/ 904734603 h 409"/>
                <a:gd name="T36" fmla="*/ 5040313 w 206"/>
                <a:gd name="T37" fmla="*/ 609877343 h 409"/>
                <a:gd name="T38" fmla="*/ 5040313 w 206"/>
                <a:gd name="T39" fmla="*/ 7559669 h 409"/>
                <a:gd name="T40" fmla="*/ 103327200 w 206"/>
                <a:gd name="T41" fmla="*/ 7559669 h 40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06"/>
                <a:gd name="T64" fmla="*/ 0 h 409"/>
                <a:gd name="T65" fmla="*/ 206 w 206"/>
                <a:gd name="T66" fmla="*/ 409 h 40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06" h="409">
                  <a:moveTo>
                    <a:pt x="41" y="3"/>
                  </a:moveTo>
                  <a:lnTo>
                    <a:pt x="205" y="0"/>
                  </a:lnTo>
                  <a:lnTo>
                    <a:pt x="205" y="9"/>
                  </a:lnTo>
                  <a:lnTo>
                    <a:pt x="199" y="9"/>
                  </a:lnTo>
                  <a:lnTo>
                    <a:pt x="200" y="14"/>
                  </a:lnTo>
                  <a:lnTo>
                    <a:pt x="182" y="22"/>
                  </a:lnTo>
                  <a:lnTo>
                    <a:pt x="174" y="69"/>
                  </a:lnTo>
                  <a:lnTo>
                    <a:pt x="180" y="281"/>
                  </a:lnTo>
                  <a:lnTo>
                    <a:pt x="187" y="287"/>
                  </a:lnTo>
                  <a:lnTo>
                    <a:pt x="160" y="362"/>
                  </a:lnTo>
                  <a:lnTo>
                    <a:pt x="159" y="408"/>
                  </a:lnTo>
                  <a:lnTo>
                    <a:pt x="76" y="368"/>
                  </a:lnTo>
                  <a:lnTo>
                    <a:pt x="36" y="372"/>
                  </a:lnTo>
                  <a:lnTo>
                    <a:pt x="15" y="373"/>
                  </a:lnTo>
                  <a:lnTo>
                    <a:pt x="12" y="369"/>
                  </a:lnTo>
                  <a:lnTo>
                    <a:pt x="9" y="367"/>
                  </a:lnTo>
                  <a:lnTo>
                    <a:pt x="8" y="359"/>
                  </a:lnTo>
                  <a:lnTo>
                    <a:pt x="0" y="359"/>
                  </a:lnTo>
                  <a:lnTo>
                    <a:pt x="2" y="242"/>
                  </a:lnTo>
                  <a:lnTo>
                    <a:pt x="2" y="3"/>
                  </a:lnTo>
                  <a:lnTo>
                    <a:pt x="41" y="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84" name="Freeform 1183">
              <a:extLst>
                <a:ext uri="{FF2B5EF4-FFF2-40B4-BE49-F238E27FC236}">
                  <a16:creationId xmlns:a16="http://schemas.microsoft.com/office/drawing/2014/main" id="{34D63C99-DBD6-E4D5-2560-4544FF920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5338" y="2913389"/>
              <a:ext cx="793599" cy="656019"/>
            </a:xfrm>
            <a:custGeom>
              <a:avLst/>
              <a:gdLst>
                <a:gd name="T0" fmla="*/ 133569164 w 473"/>
                <a:gd name="T1" fmla="*/ 123486763 h 391"/>
                <a:gd name="T2" fmla="*/ 370464009 w 473"/>
                <a:gd name="T3" fmla="*/ 50403084 h 391"/>
                <a:gd name="T4" fmla="*/ 682963592 w 473"/>
                <a:gd name="T5" fmla="*/ 173889847 h 391"/>
                <a:gd name="T6" fmla="*/ 652721697 w 473"/>
                <a:gd name="T7" fmla="*/ 362902208 h 391"/>
                <a:gd name="T8" fmla="*/ 894656858 w 473"/>
                <a:gd name="T9" fmla="*/ 400703727 h 391"/>
                <a:gd name="T10" fmla="*/ 997982540 w 473"/>
                <a:gd name="T11" fmla="*/ 599796704 h 391"/>
                <a:gd name="T12" fmla="*/ 1096269492 w 473"/>
                <a:gd name="T13" fmla="*/ 637598224 h 391"/>
                <a:gd name="T14" fmla="*/ 1131551703 w 473"/>
                <a:gd name="T15" fmla="*/ 657759458 h 391"/>
                <a:gd name="T16" fmla="*/ 1131551703 w 473"/>
                <a:gd name="T17" fmla="*/ 682961000 h 391"/>
                <a:gd name="T18" fmla="*/ 1156753283 w 473"/>
                <a:gd name="T19" fmla="*/ 710683490 h 391"/>
                <a:gd name="T20" fmla="*/ 1171874230 w 473"/>
                <a:gd name="T21" fmla="*/ 733364084 h 391"/>
                <a:gd name="T22" fmla="*/ 1156753283 w 473"/>
                <a:gd name="T23" fmla="*/ 748485010 h 391"/>
                <a:gd name="T24" fmla="*/ 1189514542 w 473"/>
                <a:gd name="T25" fmla="*/ 761086574 h 391"/>
                <a:gd name="T26" fmla="*/ 1169353279 w 473"/>
                <a:gd name="T27" fmla="*/ 783767169 h 391"/>
                <a:gd name="T28" fmla="*/ 1108869488 w 473"/>
                <a:gd name="T29" fmla="*/ 786288117 h 391"/>
                <a:gd name="T30" fmla="*/ 1058466330 w 473"/>
                <a:gd name="T31" fmla="*/ 806449350 h 391"/>
                <a:gd name="T32" fmla="*/ 1038305066 w 473"/>
                <a:gd name="T33" fmla="*/ 826610584 h 391"/>
                <a:gd name="T34" fmla="*/ 899697174 w 473"/>
                <a:gd name="T35" fmla="*/ 972779529 h 391"/>
                <a:gd name="T36" fmla="*/ 733366751 w 473"/>
                <a:gd name="T37" fmla="*/ 849291178 h 391"/>
                <a:gd name="T38" fmla="*/ 524192849 w 473"/>
                <a:gd name="T39" fmla="*/ 715723798 h 391"/>
                <a:gd name="T40" fmla="*/ 466230010 w 473"/>
                <a:gd name="T41" fmla="*/ 695562565 h 391"/>
                <a:gd name="T42" fmla="*/ 458668743 w 473"/>
                <a:gd name="T43" fmla="*/ 703122234 h 391"/>
                <a:gd name="T44" fmla="*/ 435988115 w 473"/>
                <a:gd name="T45" fmla="*/ 710683490 h 391"/>
                <a:gd name="T46" fmla="*/ 441028431 w 473"/>
                <a:gd name="T47" fmla="*/ 725804415 h 391"/>
                <a:gd name="T48" fmla="*/ 420867168 w 473"/>
                <a:gd name="T49" fmla="*/ 718243159 h 391"/>
                <a:gd name="T50" fmla="*/ 425907484 w 473"/>
                <a:gd name="T51" fmla="*/ 698081925 h 391"/>
                <a:gd name="T52" fmla="*/ 413305900 w 473"/>
                <a:gd name="T53" fmla="*/ 690522256 h 391"/>
                <a:gd name="T54" fmla="*/ 398184953 w 473"/>
                <a:gd name="T55" fmla="*/ 688001308 h 391"/>
                <a:gd name="T56" fmla="*/ 388104321 w 473"/>
                <a:gd name="T57" fmla="*/ 695562565 h 391"/>
                <a:gd name="T58" fmla="*/ 355343062 w 473"/>
                <a:gd name="T59" fmla="*/ 703122234 h 391"/>
                <a:gd name="T60" fmla="*/ 345262430 w 473"/>
                <a:gd name="T61" fmla="*/ 710683490 h 391"/>
                <a:gd name="T62" fmla="*/ 322580215 w 473"/>
                <a:gd name="T63" fmla="*/ 708162542 h 391"/>
                <a:gd name="T64" fmla="*/ 312499583 w 473"/>
                <a:gd name="T65" fmla="*/ 700602873 h 391"/>
                <a:gd name="T66" fmla="*/ 304939903 w 473"/>
                <a:gd name="T67" fmla="*/ 720764107 h 391"/>
                <a:gd name="T68" fmla="*/ 282257688 w 473"/>
                <a:gd name="T69" fmla="*/ 710683490 h 391"/>
                <a:gd name="T70" fmla="*/ 262096425 w 473"/>
                <a:gd name="T71" fmla="*/ 710683490 h 391"/>
                <a:gd name="T72" fmla="*/ 226814214 w 473"/>
                <a:gd name="T73" fmla="*/ 703122234 h 391"/>
                <a:gd name="T74" fmla="*/ 209173902 w 473"/>
                <a:gd name="T75" fmla="*/ 710683490 h 391"/>
                <a:gd name="T76" fmla="*/ 191532003 w 473"/>
                <a:gd name="T77" fmla="*/ 708162542 h 391"/>
                <a:gd name="T78" fmla="*/ 183972323 w 473"/>
                <a:gd name="T79" fmla="*/ 713202850 h 391"/>
                <a:gd name="T80" fmla="*/ 161290107 w 473"/>
                <a:gd name="T81" fmla="*/ 680441639 h 391"/>
                <a:gd name="T82" fmla="*/ 141128844 w 473"/>
                <a:gd name="T83" fmla="*/ 675401331 h 391"/>
                <a:gd name="T84" fmla="*/ 131048212 w 473"/>
                <a:gd name="T85" fmla="*/ 655240097 h 391"/>
                <a:gd name="T86" fmla="*/ 126007896 w 473"/>
                <a:gd name="T87" fmla="*/ 627517607 h 391"/>
                <a:gd name="T88" fmla="*/ 113407901 w 473"/>
                <a:gd name="T89" fmla="*/ 637598224 h 391"/>
                <a:gd name="T90" fmla="*/ 95766001 w 473"/>
                <a:gd name="T91" fmla="*/ 619957938 h 391"/>
                <a:gd name="T92" fmla="*/ 95766001 w 473"/>
                <a:gd name="T93" fmla="*/ 630038555 h 391"/>
                <a:gd name="T94" fmla="*/ 83166005 w 473"/>
                <a:gd name="T95" fmla="*/ 642638532 h 391"/>
                <a:gd name="T96" fmla="*/ 60483790 w 473"/>
                <a:gd name="T97" fmla="*/ 617436990 h 391"/>
                <a:gd name="T98" fmla="*/ 50403159 w 473"/>
                <a:gd name="T99" fmla="*/ 622477299 h 391"/>
                <a:gd name="T100" fmla="*/ 50403159 w 473"/>
                <a:gd name="T101" fmla="*/ 650199789 h 391"/>
                <a:gd name="T102" fmla="*/ 40322527 w 473"/>
                <a:gd name="T103" fmla="*/ 645159480 h 391"/>
                <a:gd name="T104" fmla="*/ 30241895 w 473"/>
                <a:gd name="T105" fmla="*/ 624998247 h 391"/>
                <a:gd name="T106" fmla="*/ 20161263 w 473"/>
                <a:gd name="T107" fmla="*/ 627517607 h 391"/>
                <a:gd name="T108" fmla="*/ 10080632 w 473"/>
                <a:gd name="T109" fmla="*/ 612396682 h 3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73"/>
                <a:gd name="T166" fmla="*/ 0 h 391"/>
                <a:gd name="T167" fmla="*/ 473 w 473"/>
                <a:gd name="T168" fmla="*/ 391 h 39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73" h="391">
                  <a:moveTo>
                    <a:pt x="0" y="240"/>
                  </a:moveTo>
                  <a:lnTo>
                    <a:pt x="36" y="164"/>
                  </a:lnTo>
                  <a:lnTo>
                    <a:pt x="53" y="97"/>
                  </a:lnTo>
                  <a:lnTo>
                    <a:pt x="48" y="55"/>
                  </a:lnTo>
                  <a:lnTo>
                    <a:pt x="53" y="49"/>
                  </a:lnTo>
                  <a:lnTo>
                    <a:pt x="51" y="24"/>
                  </a:lnTo>
                  <a:lnTo>
                    <a:pt x="59" y="0"/>
                  </a:lnTo>
                  <a:lnTo>
                    <a:pt x="106" y="3"/>
                  </a:lnTo>
                  <a:lnTo>
                    <a:pt x="134" y="17"/>
                  </a:lnTo>
                  <a:lnTo>
                    <a:pt x="147" y="20"/>
                  </a:lnTo>
                  <a:lnTo>
                    <a:pt x="152" y="19"/>
                  </a:lnTo>
                  <a:lnTo>
                    <a:pt x="161" y="13"/>
                  </a:lnTo>
                  <a:lnTo>
                    <a:pt x="211" y="17"/>
                  </a:lnTo>
                  <a:lnTo>
                    <a:pt x="225" y="44"/>
                  </a:lnTo>
                  <a:lnTo>
                    <a:pt x="271" y="69"/>
                  </a:lnTo>
                  <a:lnTo>
                    <a:pt x="273" y="100"/>
                  </a:lnTo>
                  <a:lnTo>
                    <a:pt x="265" y="108"/>
                  </a:lnTo>
                  <a:lnTo>
                    <a:pt x="258" y="111"/>
                  </a:lnTo>
                  <a:lnTo>
                    <a:pt x="251" y="127"/>
                  </a:lnTo>
                  <a:lnTo>
                    <a:pt x="259" y="144"/>
                  </a:lnTo>
                  <a:lnTo>
                    <a:pt x="262" y="147"/>
                  </a:lnTo>
                  <a:lnTo>
                    <a:pt x="271" y="153"/>
                  </a:lnTo>
                  <a:lnTo>
                    <a:pt x="280" y="153"/>
                  </a:lnTo>
                  <a:lnTo>
                    <a:pt x="336" y="135"/>
                  </a:lnTo>
                  <a:lnTo>
                    <a:pt x="355" y="159"/>
                  </a:lnTo>
                  <a:lnTo>
                    <a:pt x="359" y="182"/>
                  </a:lnTo>
                  <a:lnTo>
                    <a:pt x="379" y="197"/>
                  </a:lnTo>
                  <a:lnTo>
                    <a:pt x="379" y="203"/>
                  </a:lnTo>
                  <a:lnTo>
                    <a:pt x="376" y="225"/>
                  </a:lnTo>
                  <a:lnTo>
                    <a:pt x="396" y="238"/>
                  </a:lnTo>
                  <a:lnTo>
                    <a:pt x="408" y="237"/>
                  </a:lnTo>
                  <a:lnTo>
                    <a:pt x="420" y="255"/>
                  </a:lnTo>
                  <a:lnTo>
                    <a:pt x="432" y="255"/>
                  </a:lnTo>
                  <a:lnTo>
                    <a:pt x="433" y="254"/>
                  </a:lnTo>
                  <a:lnTo>
                    <a:pt x="435" y="253"/>
                  </a:lnTo>
                  <a:lnTo>
                    <a:pt x="437" y="255"/>
                  </a:lnTo>
                  <a:lnTo>
                    <a:pt x="440" y="258"/>
                  </a:lnTo>
                  <a:lnTo>
                    <a:pt x="441" y="262"/>
                  </a:lnTo>
                  <a:lnTo>
                    <a:pt x="442" y="262"/>
                  </a:lnTo>
                  <a:lnTo>
                    <a:pt x="449" y="261"/>
                  </a:lnTo>
                  <a:lnTo>
                    <a:pt x="450" y="262"/>
                  </a:lnTo>
                  <a:lnTo>
                    <a:pt x="450" y="264"/>
                  </a:lnTo>
                  <a:lnTo>
                    <a:pt x="447" y="268"/>
                  </a:lnTo>
                  <a:lnTo>
                    <a:pt x="449" y="271"/>
                  </a:lnTo>
                  <a:lnTo>
                    <a:pt x="449" y="275"/>
                  </a:lnTo>
                  <a:lnTo>
                    <a:pt x="449" y="277"/>
                  </a:lnTo>
                  <a:lnTo>
                    <a:pt x="457" y="279"/>
                  </a:lnTo>
                  <a:lnTo>
                    <a:pt x="459" y="280"/>
                  </a:lnTo>
                  <a:lnTo>
                    <a:pt x="459" y="282"/>
                  </a:lnTo>
                  <a:lnTo>
                    <a:pt x="457" y="288"/>
                  </a:lnTo>
                  <a:lnTo>
                    <a:pt x="456" y="289"/>
                  </a:lnTo>
                  <a:lnTo>
                    <a:pt x="457" y="290"/>
                  </a:lnTo>
                  <a:lnTo>
                    <a:pt x="464" y="291"/>
                  </a:lnTo>
                  <a:lnTo>
                    <a:pt x="465" y="291"/>
                  </a:lnTo>
                  <a:lnTo>
                    <a:pt x="465" y="293"/>
                  </a:lnTo>
                  <a:lnTo>
                    <a:pt x="464" y="294"/>
                  </a:lnTo>
                  <a:lnTo>
                    <a:pt x="459" y="295"/>
                  </a:lnTo>
                  <a:lnTo>
                    <a:pt x="458" y="295"/>
                  </a:lnTo>
                  <a:lnTo>
                    <a:pt x="459" y="297"/>
                  </a:lnTo>
                  <a:lnTo>
                    <a:pt x="463" y="298"/>
                  </a:lnTo>
                  <a:lnTo>
                    <a:pt x="468" y="298"/>
                  </a:lnTo>
                  <a:lnTo>
                    <a:pt x="470" y="299"/>
                  </a:lnTo>
                  <a:lnTo>
                    <a:pt x="471" y="300"/>
                  </a:lnTo>
                  <a:lnTo>
                    <a:pt x="472" y="302"/>
                  </a:lnTo>
                  <a:lnTo>
                    <a:pt x="472" y="303"/>
                  </a:lnTo>
                  <a:lnTo>
                    <a:pt x="470" y="304"/>
                  </a:lnTo>
                  <a:lnTo>
                    <a:pt x="467" y="308"/>
                  </a:lnTo>
                  <a:lnTo>
                    <a:pt x="465" y="310"/>
                  </a:lnTo>
                  <a:lnTo>
                    <a:pt x="464" y="311"/>
                  </a:lnTo>
                  <a:lnTo>
                    <a:pt x="462" y="310"/>
                  </a:lnTo>
                  <a:lnTo>
                    <a:pt x="459" y="309"/>
                  </a:lnTo>
                  <a:lnTo>
                    <a:pt x="447" y="309"/>
                  </a:lnTo>
                  <a:lnTo>
                    <a:pt x="444" y="310"/>
                  </a:lnTo>
                  <a:lnTo>
                    <a:pt x="440" y="312"/>
                  </a:lnTo>
                  <a:lnTo>
                    <a:pt x="435" y="315"/>
                  </a:lnTo>
                  <a:lnTo>
                    <a:pt x="432" y="317"/>
                  </a:lnTo>
                  <a:lnTo>
                    <a:pt x="423" y="317"/>
                  </a:lnTo>
                  <a:lnTo>
                    <a:pt x="421" y="318"/>
                  </a:lnTo>
                  <a:lnTo>
                    <a:pt x="420" y="320"/>
                  </a:lnTo>
                  <a:lnTo>
                    <a:pt x="418" y="324"/>
                  </a:lnTo>
                  <a:lnTo>
                    <a:pt x="418" y="325"/>
                  </a:lnTo>
                  <a:lnTo>
                    <a:pt x="417" y="327"/>
                  </a:lnTo>
                  <a:lnTo>
                    <a:pt x="413" y="328"/>
                  </a:lnTo>
                  <a:lnTo>
                    <a:pt x="412" y="328"/>
                  </a:lnTo>
                  <a:lnTo>
                    <a:pt x="405" y="337"/>
                  </a:lnTo>
                  <a:lnTo>
                    <a:pt x="381" y="369"/>
                  </a:lnTo>
                  <a:lnTo>
                    <a:pt x="365" y="390"/>
                  </a:lnTo>
                  <a:lnTo>
                    <a:pt x="364" y="386"/>
                  </a:lnTo>
                  <a:lnTo>
                    <a:pt x="357" y="386"/>
                  </a:lnTo>
                  <a:lnTo>
                    <a:pt x="347" y="373"/>
                  </a:lnTo>
                  <a:lnTo>
                    <a:pt x="325" y="361"/>
                  </a:lnTo>
                  <a:lnTo>
                    <a:pt x="293" y="362"/>
                  </a:lnTo>
                  <a:lnTo>
                    <a:pt x="284" y="343"/>
                  </a:lnTo>
                  <a:lnTo>
                    <a:pt x="291" y="337"/>
                  </a:lnTo>
                  <a:lnTo>
                    <a:pt x="288" y="320"/>
                  </a:lnTo>
                  <a:lnTo>
                    <a:pt x="284" y="315"/>
                  </a:lnTo>
                  <a:lnTo>
                    <a:pt x="231" y="305"/>
                  </a:lnTo>
                  <a:lnTo>
                    <a:pt x="220" y="284"/>
                  </a:lnTo>
                  <a:lnTo>
                    <a:pt x="208" y="284"/>
                  </a:lnTo>
                  <a:lnTo>
                    <a:pt x="203" y="277"/>
                  </a:lnTo>
                  <a:lnTo>
                    <a:pt x="199" y="273"/>
                  </a:lnTo>
                  <a:lnTo>
                    <a:pt x="187" y="273"/>
                  </a:lnTo>
                  <a:lnTo>
                    <a:pt x="186" y="273"/>
                  </a:lnTo>
                  <a:lnTo>
                    <a:pt x="185" y="276"/>
                  </a:lnTo>
                  <a:lnTo>
                    <a:pt x="184" y="275"/>
                  </a:lnTo>
                  <a:lnTo>
                    <a:pt x="183" y="276"/>
                  </a:lnTo>
                  <a:lnTo>
                    <a:pt x="182" y="277"/>
                  </a:lnTo>
                  <a:lnTo>
                    <a:pt x="182" y="278"/>
                  </a:lnTo>
                  <a:lnTo>
                    <a:pt x="182" y="279"/>
                  </a:lnTo>
                  <a:lnTo>
                    <a:pt x="179" y="280"/>
                  </a:lnTo>
                  <a:lnTo>
                    <a:pt x="177" y="279"/>
                  </a:lnTo>
                  <a:lnTo>
                    <a:pt x="176" y="279"/>
                  </a:lnTo>
                  <a:lnTo>
                    <a:pt x="175" y="282"/>
                  </a:lnTo>
                  <a:lnTo>
                    <a:pt x="173" y="282"/>
                  </a:lnTo>
                  <a:lnTo>
                    <a:pt x="175" y="284"/>
                  </a:lnTo>
                  <a:lnTo>
                    <a:pt x="174" y="285"/>
                  </a:lnTo>
                  <a:lnTo>
                    <a:pt x="176" y="286"/>
                  </a:lnTo>
                  <a:lnTo>
                    <a:pt x="176" y="287"/>
                  </a:lnTo>
                  <a:lnTo>
                    <a:pt x="175" y="288"/>
                  </a:lnTo>
                  <a:lnTo>
                    <a:pt x="173" y="289"/>
                  </a:lnTo>
                  <a:lnTo>
                    <a:pt x="172" y="288"/>
                  </a:lnTo>
                  <a:lnTo>
                    <a:pt x="172" y="286"/>
                  </a:lnTo>
                  <a:lnTo>
                    <a:pt x="170" y="286"/>
                  </a:lnTo>
                  <a:lnTo>
                    <a:pt x="167" y="285"/>
                  </a:lnTo>
                  <a:lnTo>
                    <a:pt x="167" y="284"/>
                  </a:lnTo>
                  <a:lnTo>
                    <a:pt x="168" y="282"/>
                  </a:lnTo>
                  <a:lnTo>
                    <a:pt x="167" y="279"/>
                  </a:lnTo>
                  <a:lnTo>
                    <a:pt x="169" y="277"/>
                  </a:lnTo>
                  <a:lnTo>
                    <a:pt x="168" y="277"/>
                  </a:lnTo>
                  <a:lnTo>
                    <a:pt x="167" y="279"/>
                  </a:lnTo>
                  <a:lnTo>
                    <a:pt x="166" y="277"/>
                  </a:lnTo>
                  <a:lnTo>
                    <a:pt x="164" y="276"/>
                  </a:lnTo>
                  <a:lnTo>
                    <a:pt x="164" y="274"/>
                  </a:lnTo>
                  <a:lnTo>
                    <a:pt x="162" y="273"/>
                  </a:lnTo>
                  <a:lnTo>
                    <a:pt x="161" y="273"/>
                  </a:lnTo>
                  <a:lnTo>
                    <a:pt x="160" y="274"/>
                  </a:lnTo>
                  <a:lnTo>
                    <a:pt x="159" y="274"/>
                  </a:lnTo>
                  <a:lnTo>
                    <a:pt x="158" y="273"/>
                  </a:lnTo>
                  <a:lnTo>
                    <a:pt x="156" y="271"/>
                  </a:lnTo>
                  <a:lnTo>
                    <a:pt x="155" y="270"/>
                  </a:lnTo>
                  <a:lnTo>
                    <a:pt x="154" y="271"/>
                  </a:lnTo>
                  <a:lnTo>
                    <a:pt x="155" y="274"/>
                  </a:lnTo>
                  <a:lnTo>
                    <a:pt x="154" y="276"/>
                  </a:lnTo>
                  <a:lnTo>
                    <a:pt x="152" y="277"/>
                  </a:lnTo>
                  <a:lnTo>
                    <a:pt x="148" y="279"/>
                  </a:lnTo>
                  <a:lnTo>
                    <a:pt x="144" y="280"/>
                  </a:lnTo>
                  <a:lnTo>
                    <a:pt x="143" y="279"/>
                  </a:lnTo>
                  <a:lnTo>
                    <a:pt x="141" y="279"/>
                  </a:lnTo>
                  <a:lnTo>
                    <a:pt x="141" y="280"/>
                  </a:lnTo>
                  <a:lnTo>
                    <a:pt x="141" y="282"/>
                  </a:lnTo>
                  <a:lnTo>
                    <a:pt x="140" y="282"/>
                  </a:lnTo>
                  <a:lnTo>
                    <a:pt x="139" y="282"/>
                  </a:lnTo>
                  <a:lnTo>
                    <a:pt x="137" y="282"/>
                  </a:lnTo>
                  <a:lnTo>
                    <a:pt x="137" y="284"/>
                  </a:lnTo>
                  <a:lnTo>
                    <a:pt x="135" y="284"/>
                  </a:lnTo>
                  <a:lnTo>
                    <a:pt x="133" y="282"/>
                  </a:lnTo>
                  <a:lnTo>
                    <a:pt x="130" y="280"/>
                  </a:lnTo>
                  <a:lnTo>
                    <a:pt x="128" y="281"/>
                  </a:lnTo>
                  <a:lnTo>
                    <a:pt x="126" y="281"/>
                  </a:lnTo>
                  <a:lnTo>
                    <a:pt x="124" y="280"/>
                  </a:lnTo>
                  <a:lnTo>
                    <a:pt x="124" y="279"/>
                  </a:lnTo>
                  <a:lnTo>
                    <a:pt x="124" y="278"/>
                  </a:lnTo>
                  <a:lnTo>
                    <a:pt x="123" y="278"/>
                  </a:lnTo>
                  <a:lnTo>
                    <a:pt x="123" y="279"/>
                  </a:lnTo>
                  <a:lnTo>
                    <a:pt x="123" y="284"/>
                  </a:lnTo>
                  <a:lnTo>
                    <a:pt x="122" y="286"/>
                  </a:lnTo>
                  <a:lnTo>
                    <a:pt x="121" y="286"/>
                  </a:lnTo>
                  <a:lnTo>
                    <a:pt x="118" y="286"/>
                  </a:lnTo>
                  <a:lnTo>
                    <a:pt x="115" y="285"/>
                  </a:lnTo>
                  <a:lnTo>
                    <a:pt x="114" y="282"/>
                  </a:lnTo>
                  <a:lnTo>
                    <a:pt x="112" y="282"/>
                  </a:lnTo>
                  <a:lnTo>
                    <a:pt x="111" y="282"/>
                  </a:lnTo>
                  <a:lnTo>
                    <a:pt x="108" y="281"/>
                  </a:lnTo>
                  <a:lnTo>
                    <a:pt x="106" y="282"/>
                  </a:lnTo>
                  <a:lnTo>
                    <a:pt x="104" y="282"/>
                  </a:lnTo>
                  <a:lnTo>
                    <a:pt x="101" y="281"/>
                  </a:lnTo>
                  <a:lnTo>
                    <a:pt x="97" y="282"/>
                  </a:lnTo>
                  <a:lnTo>
                    <a:pt x="94" y="280"/>
                  </a:lnTo>
                  <a:lnTo>
                    <a:pt x="92" y="281"/>
                  </a:lnTo>
                  <a:lnTo>
                    <a:pt x="90" y="279"/>
                  </a:lnTo>
                  <a:lnTo>
                    <a:pt x="89" y="279"/>
                  </a:lnTo>
                  <a:lnTo>
                    <a:pt x="86" y="279"/>
                  </a:lnTo>
                  <a:lnTo>
                    <a:pt x="85" y="281"/>
                  </a:lnTo>
                  <a:lnTo>
                    <a:pt x="84" y="281"/>
                  </a:lnTo>
                  <a:lnTo>
                    <a:pt x="83" y="282"/>
                  </a:lnTo>
                  <a:lnTo>
                    <a:pt x="80" y="282"/>
                  </a:lnTo>
                  <a:lnTo>
                    <a:pt x="79" y="283"/>
                  </a:lnTo>
                  <a:lnTo>
                    <a:pt x="78" y="282"/>
                  </a:lnTo>
                  <a:lnTo>
                    <a:pt x="78" y="283"/>
                  </a:lnTo>
                  <a:lnTo>
                    <a:pt x="76" y="281"/>
                  </a:lnTo>
                  <a:lnTo>
                    <a:pt x="75" y="280"/>
                  </a:lnTo>
                  <a:lnTo>
                    <a:pt x="74" y="280"/>
                  </a:lnTo>
                  <a:lnTo>
                    <a:pt x="74" y="282"/>
                  </a:lnTo>
                  <a:lnTo>
                    <a:pt x="74" y="283"/>
                  </a:lnTo>
                  <a:lnTo>
                    <a:pt x="73" y="283"/>
                  </a:lnTo>
                  <a:lnTo>
                    <a:pt x="71" y="279"/>
                  </a:lnTo>
                  <a:lnTo>
                    <a:pt x="70" y="278"/>
                  </a:lnTo>
                  <a:lnTo>
                    <a:pt x="68" y="276"/>
                  </a:lnTo>
                  <a:lnTo>
                    <a:pt x="65" y="274"/>
                  </a:lnTo>
                  <a:lnTo>
                    <a:pt x="64" y="270"/>
                  </a:lnTo>
                  <a:lnTo>
                    <a:pt x="65" y="268"/>
                  </a:lnTo>
                  <a:lnTo>
                    <a:pt x="59" y="267"/>
                  </a:lnTo>
                  <a:lnTo>
                    <a:pt x="58" y="267"/>
                  </a:lnTo>
                  <a:lnTo>
                    <a:pt x="57" y="268"/>
                  </a:lnTo>
                  <a:lnTo>
                    <a:pt x="56" y="268"/>
                  </a:lnTo>
                  <a:lnTo>
                    <a:pt x="53" y="267"/>
                  </a:lnTo>
                  <a:lnTo>
                    <a:pt x="51" y="266"/>
                  </a:lnTo>
                  <a:lnTo>
                    <a:pt x="51" y="265"/>
                  </a:lnTo>
                  <a:lnTo>
                    <a:pt x="52" y="262"/>
                  </a:lnTo>
                  <a:lnTo>
                    <a:pt x="52" y="260"/>
                  </a:lnTo>
                  <a:lnTo>
                    <a:pt x="54" y="256"/>
                  </a:lnTo>
                  <a:lnTo>
                    <a:pt x="54" y="254"/>
                  </a:lnTo>
                  <a:lnTo>
                    <a:pt x="51" y="249"/>
                  </a:lnTo>
                  <a:lnTo>
                    <a:pt x="50" y="249"/>
                  </a:lnTo>
                  <a:lnTo>
                    <a:pt x="49" y="251"/>
                  </a:lnTo>
                  <a:lnTo>
                    <a:pt x="49" y="253"/>
                  </a:lnTo>
                  <a:lnTo>
                    <a:pt x="48" y="254"/>
                  </a:lnTo>
                  <a:lnTo>
                    <a:pt x="47" y="253"/>
                  </a:lnTo>
                  <a:lnTo>
                    <a:pt x="45" y="253"/>
                  </a:lnTo>
                  <a:lnTo>
                    <a:pt x="44" y="249"/>
                  </a:lnTo>
                  <a:lnTo>
                    <a:pt x="41" y="248"/>
                  </a:lnTo>
                  <a:lnTo>
                    <a:pt x="39" y="246"/>
                  </a:lnTo>
                  <a:lnTo>
                    <a:pt x="38" y="246"/>
                  </a:lnTo>
                  <a:lnTo>
                    <a:pt x="38" y="247"/>
                  </a:lnTo>
                  <a:lnTo>
                    <a:pt x="38" y="248"/>
                  </a:lnTo>
                  <a:lnTo>
                    <a:pt x="38" y="249"/>
                  </a:lnTo>
                  <a:lnTo>
                    <a:pt x="38" y="250"/>
                  </a:lnTo>
                  <a:lnTo>
                    <a:pt x="39" y="251"/>
                  </a:lnTo>
                  <a:lnTo>
                    <a:pt x="38" y="254"/>
                  </a:lnTo>
                  <a:lnTo>
                    <a:pt x="36" y="255"/>
                  </a:lnTo>
                  <a:lnTo>
                    <a:pt x="35" y="255"/>
                  </a:lnTo>
                  <a:lnTo>
                    <a:pt x="33" y="255"/>
                  </a:lnTo>
                  <a:lnTo>
                    <a:pt x="31" y="252"/>
                  </a:lnTo>
                  <a:lnTo>
                    <a:pt x="30" y="251"/>
                  </a:lnTo>
                  <a:lnTo>
                    <a:pt x="27" y="247"/>
                  </a:lnTo>
                  <a:lnTo>
                    <a:pt x="26" y="246"/>
                  </a:lnTo>
                  <a:lnTo>
                    <a:pt x="24" y="245"/>
                  </a:lnTo>
                  <a:lnTo>
                    <a:pt x="22" y="245"/>
                  </a:lnTo>
                  <a:lnTo>
                    <a:pt x="22" y="246"/>
                  </a:lnTo>
                  <a:lnTo>
                    <a:pt x="20" y="245"/>
                  </a:lnTo>
                  <a:lnTo>
                    <a:pt x="20" y="247"/>
                  </a:lnTo>
                  <a:lnTo>
                    <a:pt x="22" y="251"/>
                  </a:lnTo>
                  <a:lnTo>
                    <a:pt x="23" y="253"/>
                  </a:lnTo>
                  <a:lnTo>
                    <a:pt x="22" y="257"/>
                  </a:lnTo>
                  <a:lnTo>
                    <a:pt x="21" y="258"/>
                  </a:lnTo>
                  <a:lnTo>
                    <a:pt x="20" y="258"/>
                  </a:lnTo>
                  <a:lnTo>
                    <a:pt x="19" y="258"/>
                  </a:lnTo>
                  <a:lnTo>
                    <a:pt x="18" y="259"/>
                  </a:lnTo>
                  <a:lnTo>
                    <a:pt x="17" y="259"/>
                  </a:lnTo>
                  <a:lnTo>
                    <a:pt x="17" y="257"/>
                  </a:lnTo>
                  <a:lnTo>
                    <a:pt x="16" y="256"/>
                  </a:lnTo>
                  <a:lnTo>
                    <a:pt x="14" y="256"/>
                  </a:lnTo>
                  <a:lnTo>
                    <a:pt x="13" y="255"/>
                  </a:lnTo>
                  <a:lnTo>
                    <a:pt x="13" y="253"/>
                  </a:lnTo>
                  <a:lnTo>
                    <a:pt x="14" y="251"/>
                  </a:lnTo>
                  <a:lnTo>
                    <a:pt x="12" y="248"/>
                  </a:lnTo>
                  <a:lnTo>
                    <a:pt x="10" y="252"/>
                  </a:lnTo>
                  <a:lnTo>
                    <a:pt x="9" y="252"/>
                  </a:lnTo>
                  <a:lnTo>
                    <a:pt x="8" y="249"/>
                  </a:lnTo>
                  <a:lnTo>
                    <a:pt x="9" y="247"/>
                  </a:lnTo>
                  <a:lnTo>
                    <a:pt x="6" y="246"/>
                  </a:lnTo>
                  <a:lnTo>
                    <a:pt x="6" y="243"/>
                  </a:lnTo>
                  <a:lnTo>
                    <a:pt x="4" y="243"/>
                  </a:lnTo>
                  <a:lnTo>
                    <a:pt x="2" y="240"/>
                  </a:lnTo>
                  <a:lnTo>
                    <a:pt x="1" y="240"/>
                  </a:lnTo>
                  <a:lnTo>
                    <a:pt x="0" y="240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85" name="Freeform 1184">
              <a:extLst>
                <a:ext uri="{FF2B5EF4-FFF2-40B4-BE49-F238E27FC236}">
                  <a16:creationId xmlns:a16="http://schemas.microsoft.com/office/drawing/2014/main" id="{933D89D6-BDA7-CAE9-3A2E-AA68F70681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413" y="3316061"/>
              <a:ext cx="555351" cy="625818"/>
            </a:xfrm>
            <a:custGeom>
              <a:avLst/>
              <a:gdLst>
                <a:gd name="T0" fmla="*/ 544353232 w 331"/>
                <a:gd name="T1" fmla="*/ 700602846 h 373"/>
                <a:gd name="T2" fmla="*/ 32761206 w 331"/>
                <a:gd name="T3" fmla="*/ 892134559 h 373"/>
                <a:gd name="T4" fmla="*/ 17640283 w 331"/>
                <a:gd name="T5" fmla="*/ 814008988 h 373"/>
                <a:gd name="T6" fmla="*/ 0 w 331"/>
                <a:gd name="T7" fmla="*/ 763605905 h 373"/>
                <a:gd name="T8" fmla="*/ 297378155 w 331"/>
                <a:gd name="T9" fmla="*/ 128527066 h 373"/>
                <a:gd name="T10" fmla="*/ 365421515 w 331"/>
                <a:gd name="T11" fmla="*/ 0 h 373"/>
                <a:gd name="T12" fmla="*/ 375502130 w 331"/>
                <a:gd name="T13" fmla="*/ 15120925 h 373"/>
                <a:gd name="T14" fmla="*/ 385582746 w 331"/>
                <a:gd name="T15" fmla="*/ 30241849 h 373"/>
                <a:gd name="T16" fmla="*/ 395663361 w 331"/>
                <a:gd name="T17" fmla="*/ 27720902 h 373"/>
                <a:gd name="T18" fmla="*/ 400703669 w 331"/>
                <a:gd name="T19" fmla="*/ 40322466 h 373"/>
                <a:gd name="T20" fmla="*/ 408264924 w 331"/>
                <a:gd name="T21" fmla="*/ 45362774 h 373"/>
                <a:gd name="T22" fmla="*/ 418345539 w 331"/>
                <a:gd name="T23" fmla="*/ 32761210 h 373"/>
                <a:gd name="T24" fmla="*/ 410784284 w 331"/>
                <a:gd name="T25" fmla="*/ 12599977 h 373"/>
                <a:gd name="T26" fmla="*/ 425905207 w 331"/>
                <a:gd name="T27" fmla="*/ 15120925 h 373"/>
                <a:gd name="T28" fmla="*/ 443547078 w 331"/>
                <a:gd name="T29" fmla="*/ 37801518 h 373"/>
                <a:gd name="T30" fmla="*/ 458668001 w 331"/>
                <a:gd name="T31" fmla="*/ 27720902 h 373"/>
                <a:gd name="T32" fmla="*/ 456147053 w 331"/>
                <a:gd name="T33" fmla="*/ 20161233 h 373"/>
                <a:gd name="T34" fmla="*/ 458668001 w 331"/>
                <a:gd name="T35" fmla="*/ 15120925 h 373"/>
                <a:gd name="T36" fmla="*/ 478829232 w 331"/>
                <a:gd name="T37" fmla="*/ 32761210 h 373"/>
                <a:gd name="T38" fmla="*/ 486388900 w 331"/>
                <a:gd name="T39" fmla="*/ 22680593 h 373"/>
                <a:gd name="T40" fmla="*/ 496469515 w 331"/>
                <a:gd name="T41" fmla="*/ 40322466 h 373"/>
                <a:gd name="T42" fmla="*/ 488909847 w 331"/>
                <a:gd name="T43" fmla="*/ 65524007 h 373"/>
                <a:gd name="T44" fmla="*/ 506550130 w 331"/>
                <a:gd name="T45" fmla="*/ 68043368 h 373"/>
                <a:gd name="T46" fmla="*/ 524192001 w 331"/>
                <a:gd name="T47" fmla="*/ 85685240 h 373"/>
                <a:gd name="T48" fmla="*/ 544353232 w 331"/>
                <a:gd name="T49" fmla="*/ 108365833 h 373"/>
                <a:gd name="T50" fmla="*/ 549393540 w 331"/>
                <a:gd name="T51" fmla="*/ 100806165 h 373"/>
                <a:gd name="T52" fmla="*/ 559474155 w 331"/>
                <a:gd name="T53" fmla="*/ 108365833 h 373"/>
                <a:gd name="T54" fmla="*/ 574595078 w 331"/>
                <a:gd name="T55" fmla="*/ 103325525 h 373"/>
                <a:gd name="T56" fmla="*/ 592235361 w 331"/>
                <a:gd name="T57" fmla="*/ 103325525 h 373"/>
                <a:gd name="T58" fmla="*/ 622477208 w 331"/>
                <a:gd name="T59" fmla="*/ 105846473 h 373"/>
                <a:gd name="T60" fmla="*/ 640119078 w 331"/>
                <a:gd name="T61" fmla="*/ 105846473 h 373"/>
                <a:gd name="T62" fmla="*/ 657759362 w 331"/>
                <a:gd name="T63" fmla="*/ 115927090 h 373"/>
                <a:gd name="T64" fmla="*/ 670360925 w 331"/>
                <a:gd name="T65" fmla="*/ 110886781 h 373"/>
                <a:gd name="T66" fmla="*/ 672880285 w 331"/>
                <a:gd name="T67" fmla="*/ 98285217 h 373"/>
                <a:gd name="T68" fmla="*/ 682960900 w 331"/>
                <a:gd name="T69" fmla="*/ 103325525 h 373"/>
                <a:gd name="T70" fmla="*/ 705643079 w 331"/>
                <a:gd name="T71" fmla="*/ 110886781 h 373"/>
                <a:gd name="T72" fmla="*/ 715723694 w 331"/>
                <a:gd name="T73" fmla="*/ 105846473 h 373"/>
                <a:gd name="T74" fmla="*/ 723283362 w 331"/>
                <a:gd name="T75" fmla="*/ 100806165 h 373"/>
                <a:gd name="T76" fmla="*/ 751005848 w 331"/>
                <a:gd name="T77" fmla="*/ 85685240 h 373"/>
                <a:gd name="T78" fmla="*/ 758565516 w 331"/>
                <a:gd name="T79" fmla="*/ 83164292 h 373"/>
                <a:gd name="T80" fmla="*/ 768646131 w 331"/>
                <a:gd name="T81" fmla="*/ 83164292 h 373"/>
                <a:gd name="T82" fmla="*/ 781247694 w 331"/>
                <a:gd name="T83" fmla="*/ 98285217 h 373"/>
                <a:gd name="T84" fmla="*/ 783767054 w 331"/>
                <a:gd name="T85" fmla="*/ 105846473 h 373"/>
                <a:gd name="T86" fmla="*/ 788807362 w 331"/>
                <a:gd name="T87" fmla="*/ 115927090 h 373"/>
                <a:gd name="T88" fmla="*/ 801408925 w 331"/>
                <a:gd name="T89" fmla="*/ 120967398 h 373"/>
                <a:gd name="T90" fmla="*/ 801408925 w 331"/>
                <a:gd name="T91" fmla="*/ 110886781 h 373"/>
                <a:gd name="T92" fmla="*/ 806449233 w 331"/>
                <a:gd name="T93" fmla="*/ 98285217 h 373"/>
                <a:gd name="T94" fmla="*/ 819049208 w 331"/>
                <a:gd name="T95" fmla="*/ 93244909 h 373"/>
                <a:gd name="T96" fmla="*/ 829129824 w 331"/>
                <a:gd name="T97" fmla="*/ 83164292 h 373"/>
                <a:gd name="T98" fmla="*/ 650199694 w 331"/>
                <a:gd name="T99" fmla="*/ 652719124 h 37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31"/>
                <a:gd name="T151" fmla="*/ 0 h 373"/>
                <a:gd name="T152" fmla="*/ 331 w 331"/>
                <a:gd name="T153" fmla="*/ 373 h 37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31" h="373">
                  <a:moveTo>
                    <a:pt x="248" y="282"/>
                  </a:moveTo>
                  <a:lnTo>
                    <a:pt x="242" y="278"/>
                  </a:lnTo>
                  <a:lnTo>
                    <a:pt x="229" y="273"/>
                  </a:lnTo>
                  <a:lnTo>
                    <a:pt x="216" y="278"/>
                  </a:lnTo>
                  <a:lnTo>
                    <a:pt x="39" y="371"/>
                  </a:lnTo>
                  <a:lnTo>
                    <a:pt x="30" y="372"/>
                  </a:lnTo>
                  <a:lnTo>
                    <a:pt x="23" y="352"/>
                  </a:lnTo>
                  <a:lnTo>
                    <a:pt x="13" y="354"/>
                  </a:lnTo>
                  <a:lnTo>
                    <a:pt x="12" y="348"/>
                  </a:lnTo>
                  <a:lnTo>
                    <a:pt x="10" y="342"/>
                  </a:lnTo>
                  <a:lnTo>
                    <a:pt x="3" y="338"/>
                  </a:lnTo>
                  <a:lnTo>
                    <a:pt x="7" y="323"/>
                  </a:lnTo>
                  <a:lnTo>
                    <a:pt x="3" y="321"/>
                  </a:lnTo>
                  <a:lnTo>
                    <a:pt x="3" y="314"/>
                  </a:lnTo>
                  <a:lnTo>
                    <a:pt x="1" y="308"/>
                  </a:lnTo>
                  <a:lnTo>
                    <a:pt x="0" y="303"/>
                  </a:lnTo>
                  <a:lnTo>
                    <a:pt x="8" y="283"/>
                  </a:lnTo>
                  <a:lnTo>
                    <a:pt x="41" y="211"/>
                  </a:lnTo>
                  <a:lnTo>
                    <a:pt x="47" y="194"/>
                  </a:lnTo>
                  <a:lnTo>
                    <a:pt x="118" y="51"/>
                  </a:lnTo>
                  <a:lnTo>
                    <a:pt x="143" y="0"/>
                  </a:lnTo>
                  <a:lnTo>
                    <a:pt x="144" y="0"/>
                  </a:lnTo>
                  <a:lnTo>
                    <a:pt x="145" y="0"/>
                  </a:lnTo>
                  <a:lnTo>
                    <a:pt x="147" y="3"/>
                  </a:lnTo>
                  <a:lnTo>
                    <a:pt x="149" y="3"/>
                  </a:lnTo>
                  <a:lnTo>
                    <a:pt x="149" y="6"/>
                  </a:lnTo>
                  <a:lnTo>
                    <a:pt x="152" y="7"/>
                  </a:lnTo>
                  <a:lnTo>
                    <a:pt x="151" y="9"/>
                  </a:lnTo>
                  <a:lnTo>
                    <a:pt x="152" y="12"/>
                  </a:lnTo>
                  <a:lnTo>
                    <a:pt x="153" y="12"/>
                  </a:lnTo>
                  <a:lnTo>
                    <a:pt x="155" y="8"/>
                  </a:lnTo>
                  <a:lnTo>
                    <a:pt x="157" y="11"/>
                  </a:lnTo>
                  <a:lnTo>
                    <a:pt x="156" y="13"/>
                  </a:lnTo>
                  <a:lnTo>
                    <a:pt x="156" y="15"/>
                  </a:lnTo>
                  <a:lnTo>
                    <a:pt x="157" y="16"/>
                  </a:lnTo>
                  <a:lnTo>
                    <a:pt x="159" y="16"/>
                  </a:lnTo>
                  <a:lnTo>
                    <a:pt x="160" y="17"/>
                  </a:lnTo>
                  <a:lnTo>
                    <a:pt x="160" y="19"/>
                  </a:lnTo>
                  <a:lnTo>
                    <a:pt x="161" y="19"/>
                  </a:lnTo>
                  <a:lnTo>
                    <a:pt x="162" y="18"/>
                  </a:lnTo>
                  <a:lnTo>
                    <a:pt x="163" y="18"/>
                  </a:lnTo>
                  <a:lnTo>
                    <a:pt x="164" y="18"/>
                  </a:lnTo>
                  <a:lnTo>
                    <a:pt x="165" y="17"/>
                  </a:lnTo>
                  <a:lnTo>
                    <a:pt x="166" y="13"/>
                  </a:lnTo>
                  <a:lnTo>
                    <a:pt x="165" y="11"/>
                  </a:lnTo>
                  <a:lnTo>
                    <a:pt x="163" y="7"/>
                  </a:lnTo>
                  <a:lnTo>
                    <a:pt x="163" y="5"/>
                  </a:lnTo>
                  <a:lnTo>
                    <a:pt x="165" y="6"/>
                  </a:lnTo>
                  <a:lnTo>
                    <a:pt x="165" y="5"/>
                  </a:lnTo>
                  <a:lnTo>
                    <a:pt x="167" y="5"/>
                  </a:lnTo>
                  <a:lnTo>
                    <a:pt x="169" y="6"/>
                  </a:lnTo>
                  <a:lnTo>
                    <a:pt x="170" y="7"/>
                  </a:lnTo>
                  <a:lnTo>
                    <a:pt x="173" y="11"/>
                  </a:lnTo>
                  <a:lnTo>
                    <a:pt x="174" y="12"/>
                  </a:lnTo>
                  <a:lnTo>
                    <a:pt x="176" y="15"/>
                  </a:lnTo>
                  <a:lnTo>
                    <a:pt x="178" y="15"/>
                  </a:lnTo>
                  <a:lnTo>
                    <a:pt x="179" y="15"/>
                  </a:lnTo>
                  <a:lnTo>
                    <a:pt x="181" y="14"/>
                  </a:lnTo>
                  <a:lnTo>
                    <a:pt x="182" y="11"/>
                  </a:lnTo>
                  <a:lnTo>
                    <a:pt x="181" y="10"/>
                  </a:lnTo>
                  <a:lnTo>
                    <a:pt x="181" y="9"/>
                  </a:lnTo>
                  <a:lnTo>
                    <a:pt x="181" y="8"/>
                  </a:lnTo>
                  <a:lnTo>
                    <a:pt x="181" y="7"/>
                  </a:lnTo>
                  <a:lnTo>
                    <a:pt x="181" y="6"/>
                  </a:lnTo>
                  <a:lnTo>
                    <a:pt x="182" y="6"/>
                  </a:lnTo>
                  <a:lnTo>
                    <a:pt x="184" y="8"/>
                  </a:lnTo>
                  <a:lnTo>
                    <a:pt x="187" y="9"/>
                  </a:lnTo>
                  <a:lnTo>
                    <a:pt x="188" y="13"/>
                  </a:lnTo>
                  <a:lnTo>
                    <a:pt x="190" y="13"/>
                  </a:lnTo>
                  <a:lnTo>
                    <a:pt x="191" y="14"/>
                  </a:lnTo>
                  <a:lnTo>
                    <a:pt x="192" y="13"/>
                  </a:lnTo>
                  <a:lnTo>
                    <a:pt x="192" y="11"/>
                  </a:lnTo>
                  <a:lnTo>
                    <a:pt x="193" y="9"/>
                  </a:lnTo>
                  <a:lnTo>
                    <a:pt x="194" y="9"/>
                  </a:lnTo>
                  <a:lnTo>
                    <a:pt x="197" y="14"/>
                  </a:lnTo>
                  <a:lnTo>
                    <a:pt x="197" y="16"/>
                  </a:lnTo>
                  <a:lnTo>
                    <a:pt x="195" y="20"/>
                  </a:lnTo>
                  <a:lnTo>
                    <a:pt x="195" y="22"/>
                  </a:lnTo>
                  <a:lnTo>
                    <a:pt x="194" y="25"/>
                  </a:lnTo>
                  <a:lnTo>
                    <a:pt x="194" y="26"/>
                  </a:lnTo>
                  <a:lnTo>
                    <a:pt x="196" y="27"/>
                  </a:lnTo>
                  <a:lnTo>
                    <a:pt x="199" y="28"/>
                  </a:lnTo>
                  <a:lnTo>
                    <a:pt x="200" y="28"/>
                  </a:lnTo>
                  <a:lnTo>
                    <a:pt x="201" y="27"/>
                  </a:lnTo>
                  <a:lnTo>
                    <a:pt x="202" y="27"/>
                  </a:lnTo>
                  <a:lnTo>
                    <a:pt x="208" y="28"/>
                  </a:lnTo>
                  <a:lnTo>
                    <a:pt x="207" y="30"/>
                  </a:lnTo>
                  <a:lnTo>
                    <a:pt x="208" y="34"/>
                  </a:lnTo>
                  <a:lnTo>
                    <a:pt x="211" y="36"/>
                  </a:lnTo>
                  <a:lnTo>
                    <a:pt x="213" y="38"/>
                  </a:lnTo>
                  <a:lnTo>
                    <a:pt x="214" y="39"/>
                  </a:lnTo>
                  <a:lnTo>
                    <a:pt x="216" y="43"/>
                  </a:lnTo>
                  <a:lnTo>
                    <a:pt x="217" y="43"/>
                  </a:lnTo>
                  <a:lnTo>
                    <a:pt x="217" y="42"/>
                  </a:lnTo>
                  <a:lnTo>
                    <a:pt x="217" y="40"/>
                  </a:lnTo>
                  <a:lnTo>
                    <a:pt x="218" y="40"/>
                  </a:lnTo>
                  <a:lnTo>
                    <a:pt x="219" y="41"/>
                  </a:lnTo>
                  <a:lnTo>
                    <a:pt x="221" y="43"/>
                  </a:lnTo>
                  <a:lnTo>
                    <a:pt x="221" y="42"/>
                  </a:lnTo>
                  <a:lnTo>
                    <a:pt x="222" y="43"/>
                  </a:lnTo>
                  <a:lnTo>
                    <a:pt x="223" y="42"/>
                  </a:lnTo>
                  <a:lnTo>
                    <a:pt x="226" y="42"/>
                  </a:lnTo>
                  <a:lnTo>
                    <a:pt x="227" y="41"/>
                  </a:lnTo>
                  <a:lnTo>
                    <a:pt x="228" y="41"/>
                  </a:lnTo>
                  <a:lnTo>
                    <a:pt x="229" y="39"/>
                  </a:lnTo>
                  <a:lnTo>
                    <a:pt x="232" y="39"/>
                  </a:lnTo>
                  <a:lnTo>
                    <a:pt x="233" y="39"/>
                  </a:lnTo>
                  <a:lnTo>
                    <a:pt x="235" y="41"/>
                  </a:lnTo>
                  <a:lnTo>
                    <a:pt x="237" y="40"/>
                  </a:lnTo>
                  <a:lnTo>
                    <a:pt x="240" y="42"/>
                  </a:lnTo>
                  <a:lnTo>
                    <a:pt x="244" y="41"/>
                  </a:lnTo>
                  <a:lnTo>
                    <a:pt x="247" y="42"/>
                  </a:lnTo>
                  <a:lnTo>
                    <a:pt x="249" y="42"/>
                  </a:lnTo>
                  <a:lnTo>
                    <a:pt x="251" y="41"/>
                  </a:lnTo>
                  <a:lnTo>
                    <a:pt x="254" y="42"/>
                  </a:lnTo>
                  <a:lnTo>
                    <a:pt x="255" y="42"/>
                  </a:lnTo>
                  <a:lnTo>
                    <a:pt x="257" y="42"/>
                  </a:lnTo>
                  <a:lnTo>
                    <a:pt x="258" y="45"/>
                  </a:lnTo>
                  <a:lnTo>
                    <a:pt x="261" y="46"/>
                  </a:lnTo>
                  <a:lnTo>
                    <a:pt x="264" y="46"/>
                  </a:lnTo>
                  <a:lnTo>
                    <a:pt x="265" y="46"/>
                  </a:lnTo>
                  <a:lnTo>
                    <a:pt x="266" y="44"/>
                  </a:lnTo>
                  <a:lnTo>
                    <a:pt x="266" y="39"/>
                  </a:lnTo>
                  <a:lnTo>
                    <a:pt x="266" y="38"/>
                  </a:lnTo>
                  <a:lnTo>
                    <a:pt x="267" y="38"/>
                  </a:lnTo>
                  <a:lnTo>
                    <a:pt x="267" y="39"/>
                  </a:lnTo>
                  <a:lnTo>
                    <a:pt x="267" y="40"/>
                  </a:lnTo>
                  <a:lnTo>
                    <a:pt x="269" y="41"/>
                  </a:lnTo>
                  <a:lnTo>
                    <a:pt x="271" y="41"/>
                  </a:lnTo>
                  <a:lnTo>
                    <a:pt x="273" y="40"/>
                  </a:lnTo>
                  <a:lnTo>
                    <a:pt x="276" y="42"/>
                  </a:lnTo>
                  <a:lnTo>
                    <a:pt x="278" y="44"/>
                  </a:lnTo>
                  <a:lnTo>
                    <a:pt x="280" y="44"/>
                  </a:lnTo>
                  <a:lnTo>
                    <a:pt x="280" y="42"/>
                  </a:lnTo>
                  <a:lnTo>
                    <a:pt x="282" y="42"/>
                  </a:lnTo>
                  <a:lnTo>
                    <a:pt x="283" y="42"/>
                  </a:lnTo>
                  <a:lnTo>
                    <a:pt x="284" y="42"/>
                  </a:lnTo>
                  <a:lnTo>
                    <a:pt x="284" y="40"/>
                  </a:lnTo>
                  <a:lnTo>
                    <a:pt x="284" y="39"/>
                  </a:lnTo>
                  <a:lnTo>
                    <a:pt x="286" y="39"/>
                  </a:lnTo>
                  <a:lnTo>
                    <a:pt x="287" y="40"/>
                  </a:lnTo>
                  <a:lnTo>
                    <a:pt x="291" y="39"/>
                  </a:lnTo>
                  <a:lnTo>
                    <a:pt x="295" y="37"/>
                  </a:lnTo>
                  <a:lnTo>
                    <a:pt x="297" y="36"/>
                  </a:lnTo>
                  <a:lnTo>
                    <a:pt x="298" y="34"/>
                  </a:lnTo>
                  <a:lnTo>
                    <a:pt x="297" y="31"/>
                  </a:lnTo>
                  <a:lnTo>
                    <a:pt x="298" y="30"/>
                  </a:lnTo>
                  <a:lnTo>
                    <a:pt x="299" y="31"/>
                  </a:lnTo>
                  <a:lnTo>
                    <a:pt x="301" y="33"/>
                  </a:lnTo>
                  <a:lnTo>
                    <a:pt x="302" y="34"/>
                  </a:lnTo>
                  <a:lnTo>
                    <a:pt x="303" y="34"/>
                  </a:lnTo>
                  <a:lnTo>
                    <a:pt x="304" y="33"/>
                  </a:lnTo>
                  <a:lnTo>
                    <a:pt x="305" y="33"/>
                  </a:lnTo>
                  <a:lnTo>
                    <a:pt x="307" y="34"/>
                  </a:lnTo>
                  <a:lnTo>
                    <a:pt x="307" y="36"/>
                  </a:lnTo>
                  <a:lnTo>
                    <a:pt x="309" y="37"/>
                  </a:lnTo>
                  <a:lnTo>
                    <a:pt x="310" y="39"/>
                  </a:lnTo>
                  <a:lnTo>
                    <a:pt x="311" y="37"/>
                  </a:lnTo>
                  <a:lnTo>
                    <a:pt x="312" y="37"/>
                  </a:lnTo>
                  <a:lnTo>
                    <a:pt x="310" y="39"/>
                  </a:lnTo>
                  <a:lnTo>
                    <a:pt x="311" y="42"/>
                  </a:lnTo>
                  <a:lnTo>
                    <a:pt x="310" y="44"/>
                  </a:lnTo>
                  <a:lnTo>
                    <a:pt x="310" y="45"/>
                  </a:lnTo>
                  <a:lnTo>
                    <a:pt x="313" y="46"/>
                  </a:lnTo>
                  <a:lnTo>
                    <a:pt x="315" y="46"/>
                  </a:lnTo>
                  <a:lnTo>
                    <a:pt x="315" y="48"/>
                  </a:lnTo>
                  <a:lnTo>
                    <a:pt x="316" y="49"/>
                  </a:lnTo>
                  <a:lnTo>
                    <a:pt x="318" y="48"/>
                  </a:lnTo>
                  <a:lnTo>
                    <a:pt x="319" y="47"/>
                  </a:lnTo>
                  <a:lnTo>
                    <a:pt x="319" y="46"/>
                  </a:lnTo>
                  <a:lnTo>
                    <a:pt x="317" y="45"/>
                  </a:lnTo>
                  <a:lnTo>
                    <a:pt x="318" y="44"/>
                  </a:lnTo>
                  <a:lnTo>
                    <a:pt x="316" y="42"/>
                  </a:lnTo>
                  <a:lnTo>
                    <a:pt x="318" y="42"/>
                  </a:lnTo>
                  <a:lnTo>
                    <a:pt x="319" y="39"/>
                  </a:lnTo>
                  <a:lnTo>
                    <a:pt x="320" y="39"/>
                  </a:lnTo>
                  <a:lnTo>
                    <a:pt x="322" y="40"/>
                  </a:lnTo>
                  <a:lnTo>
                    <a:pt x="325" y="39"/>
                  </a:lnTo>
                  <a:lnTo>
                    <a:pt x="325" y="38"/>
                  </a:lnTo>
                  <a:lnTo>
                    <a:pt x="325" y="37"/>
                  </a:lnTo>
                  <a:lnTo>
                    <a:pt x="326" y="36"/>
                  </a:lnTo>
                  <a:lnTo>
                    <a:pt x="327" y="35"/>
                  </a:lnTo>
                  <a:lnTo>
                    <a:pt x="328" y="36"/>
                  </a:lnTo>
                  <a:lnTo>
                    <a:pt x="329" y="33"/>
                  </a:lnTo>
                  <a:lnTo>
                    <a:pt x="330" y="33"/>
                  </a:lnTo>
                  <a:lnTo>
                    <a:pt x="325" y="63"/>
                  </a:lnTo>
                  <a:lnTo>
                    <a:pt x="290" y="143"/>
                  </a:lnTo>
                  <a:lnTo>
                    <a:pt x="258" y="259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86" name="Freeform 1185">
              <a:extLst>
                <a:ext uri="{FF2B5EF4-FFF2-40B4-BE49-F238E27FC236}">
                  <a16:creationId xmlns:a16="http://schemas.microsoft.com/office/drawing/2014/main" id="{C66273E9-690E-81B6-2190-EF33FA1624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0973" y="2841244"/>
              <a:ext cx="845610" cy="501662"/>
            </a:xfrm>
            <a:custGeom>
              <a:avLst/>
              <a:gdLst>
                <a:gd name="T0" fmla="*/ 1083667188 w 504"/>
                <a:gd name="T1" fmla="*/ 2520953 h 299"/>
                <a:gd name="T2" fmla="*/ 1118949375 w 504"/>
                <a:gd name="T3" fmla="*/ 7561270 h 299"/>
                <a:gd name="T4" fmla="*/ 1126510638 w 504"/>
                <a:gd name="T5" fmla="*/ 12601588 h 299"/>
                <a:gd name="T6" fmla="*/ 1136591263 w 504"/>
                <a:gd name="T7" fmla="*/ 15120953 h 299"/>
                <a:gd name="T8" fmla="*/ 1136591263 w 504"/>
                <a:gd name="T9" fmla="*/ 20161271 h 299"/>
                <a:gd name="T10" fmla="*/ 1136591263 w 504"/>
                <a:gd name="T11" fmla="*/ 25201589 h 299"/>
                <a:gd name="T12" fmla="*/ 1139110625 w 504"/>
                <a:gd name="T13" fmla="*/ 37803177 h 299"/>
                <a:gd name="T14" fmla="*/ 1156752513 w 504"/>
                <a:gd name="T15" fmla="*/ 42843495 h 299"/>
                <a:gd name="T16" fmla="*/ 1171873450 w 504"/>
                <a:gd name="T17" fmla="*/ 55443496 h 299"/>
                <a:gd name="T18" fmla="*/ 1192034700 w 504"/>
                <a:gd name="T19" fmla="*/ 50403178 h 299"/>
                <a:gd name="T20" fmla="*/ 1204634688 w 504"/>
                <a:gd name="T21" fmla="*/ 55443496 h 299"/>
                <a:gd name="T22" fmla="*/ 1217236263 w 504"/>
                <a:gd name="T23" fmla="*/ 55443496 h 299"/>
                <a:gd name="T24" fmla="*/ 1232357200 w 504"/>
                <a:gd name="T25" fmla="*/ 57964449 h 299"/>
                <a:gd name="T26" fmla="*/ 1239916875 w 504"/>
                <a:gd name="T27" fmla="*/ 63004766 h 299"/>
                <a:gd name="T28" fmla="*/ 1244957188 w 504"/>
                <a:gd name="T29" fmla="*/ 75604767 h 299"/>
                <a:gd name="T30" fmla="*/ 1239916875 w 504"/>
                <a:gd name="T31" fmla="*/ 83166038 h 299"/>
                <a:gd name="T32" fmla="*/ 1242437825 w 504"/>
                <a:gd name="T33" fmla="*/ 90725721 h 299"/>
                <a:gd name="T34" fmla="*/ 1249997500 w 504"/>
                <a:gd name="T35" fmla="*/ 93246673 h 299"/>
                <a:gd name="T36" fmla="*/ 1255037813 w 504"/>
                <a:gd name="T37" fmla="*/ 88206355 h 299"/>
                <a:gd name="T38" fmla="*/ 1260078125 w 504"/>
                <a:gd name="T39" fmla="*/ 90725721 h 299"/>
                <a:gd name="T40" fmla="*/ 1262599075 w 504"/>
                <a:gd name="T41" fmla="*/ 98286991 h 299"/>
                <a:gd name="T42" fmla="*/ 1265118438 w 504"/>
                <a:gd name="T43" fmla="*/ 105846674 h 299"/>
                <a:gd name="T44" fmla="*/ 1267639388 w 504"/>
                <a:gd name="T45" fmla="*/ 113407944 h 299"/>
                <a:gd name="T46" fmla="*/ 1267639388 w 504"/>
                <a:gd name="T47" fmla="*/ 120967627 h 299"/>
                <a:gd name="T48" fmla="*/ 1260078125 w 504"/>
                <a:gd name="T49" fmla="*/ 120967627 h 299"/>
                <a:gd name="T50" fmla="*/ 1255037813 w 504"/>
                <a:gd name="T51" fmla="*/ 126007945 h 299"/>
                <a:gd name="T52" fmla="*/ 1252518450 w 504"/>
                <a:gd name="T53" fmla="*/ 131048263 h 299"/>
                <a:gd name="T54" fmla="*/ 1247478138 w 504"/>
                <a:gd name="T55" fmla="*/ 131048263 h 299"/>
                <a:gd name="T56" fmla="*/ 1244957188 w 504"/>
                <a:gd name="T57" fmla="*/ 143649851 h 299"/>
                <a:gd name="T58" fmla="*/ 1234876563 w 504"/>
                <a:gd name="T59" fmla="*/ 141128899 h 299"/>
                <a:gd name="T60" fmla="*/ 1227316888 w 504"/>
                <a:gd name="T61" fmla="*/ 143649851 h 299"/>
                <a:gd name="T62" fmla="*/ 1219755625 w 504"/>
                <a:gd name="T63" fmla="*/ 133569216 h 299"/>
                <a:gd name="T64" fmla="*/ 1209675000 w 504"/>
                <a:gd name="T65" fmla="*/ 136088581 h 299"/>
                <a:gd name="T66" fmla="*/ 1199594375 w 504"/>
                <a:gd name="T67" fmla="*/ 136088581 h 299"/>
                <a:gd name="T68" fmla="*/ 1181954075 w 504"/>
                <a:gd name="T69" fmla="*/ 148690169 h 299"/>
                <a:gd name="T70" fmla="*/ 1166833138 w 504"/>
                <a:gd name="T71" fmla="*/ 173891758 h 299"/>
                <a:gd name="T72" fmla="*/ 1171873450 w 504"/>
                <a:gd name="T73" fmla="*/ 214214301 h 299"/>
                <a:gd name="T74" fmla="*/ 1038304375 w 504"/>
                <a:gd name="T75" fmla="*/ 647681632 h 299"/>
                <a:gd name="T76" fmla="*/ 1025704388 w 504"/>
                <a:gd name="T77" fmla="*/ 655241315 h 299"/>
                <a:gd name="T78" fmla="*/ 997981875 w 504"/>
                <a:gd name="T79" fmla="*/ 647681632 h 299"/>
                <a:gd name="T80" fmla="*/ 980341575 w 504"/>
                <a:gd name="T81" fmla="*/ 657762268 h 299"/>
                <a:gd name="T82" fmla="*/ 965220638 w 504"/>
                <a:gd name="T83" fmla="*/ 660281633 h 299"/>
                <a:gd name="T84" fmla="*/ 947578750 w 504"/>
                <a:gd name="T85" fmla="*/ 665321951 h 299"/>
                <a:gd name="T86" fmla="*/ 932457813 w 504"/>
                <a:gd name="T87" fmla="*/ 670362269 h 299"/>
                <a:gd name="T88" fmla="*/ 940019075 w 504"/>
                <a:gd name="T89" fmla="*/ 695563858 h 299"/>
                <a:gd name="T90" fmla="*/ 937498125 w 504"/>
                <a:gd name="T91" fmla="*/ 713205764 h 299"/>
                <a:gd name="T92" fmla="*/ 934978763 w 504"/>
                <a:gd name="T93" fmla="*/ 730846082 h 299"/>
                <a:gd name="T94" fmla="*/ 934978763 w 504"/>
                <a:gd name="T95" fmla="*/ 745967036 h 299"/>
                <a:gd name="T96" fmla="*/ 940019075 w 504"/>
                <a:gd name="T97" fmla="*/ 745967036 h 299"/>
                <a:gd name="T98" fmla="*/ 914817513 w 504"/>
                <a:gd name="T99" fmla="*/ 751007354 h 299"/>
                <a:gd name="T100" fmla="*/ 811490313 w 504"/>
                <a:gd name="T101" fmla="*/ 619959091 h 299"/>
                <a:gd name="T102" fmla="*/ 703124388 w 504"/>
                <a:gd name="T103" fmla="*/ 448588285 h 299"/>
                <a:gd name="T104" fmla="*/ 509071563 w 504"/>
                <a:gd name="T105" fmla="*/ 471270509 h 299"/>
                <a:gd name="T106" fmla="*/ 544353750 w 504"/>
                <a:gd name="T107" fmla="*/ 360383517 h 299"/>
                <a:gd name="T108" fmla="*/ 262096250 w 504"/>
                <a:gd name="T109" fmla="*/ 141128899 h 299"/>
                <a:gd name="T110" fmla="*/ 123488450 w 504"/>
                <a:gd name="T111" fmla="*/ 115927310 h 299"/>
                <a:gd name="T112" fmla="*/ 393144375 w 504"/>
                <a:gd name="T113" fmla="*/ 22682224 h 299"/>
                <a:gd name="T114" fmla="*/ 798890325 w 504"/>
                <a:gd name="T115" fmla="*/ 12601588 h 299"/>
                <a:gd name="T116" fmla="*/ 914817513 w 504"/>
                <a:gd name="T117" fmla="*/ 7561270 h 29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04"/>
                <a:gd name="T178" fmla="*/ 0 h 299"/>
                <a:gd name="T179" fmla="*/ 504 w 504"/>
                <a:gd name="T180" fmla="*/ 299 h 29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04" h="299">
                  <a:moveTo>
                    <a:pt x="363" y="3"/>
                  </a:moveTo>
                  <a:lnTo>
                    <a:pt x="415" y="2"/>
                  </a:lnTo>
                  <a:lnTo>
                    <a:pt x="419" y="2"/>
                  </a:lnTo>
                  <a:lnTo>
                    <a:pt x="430" y="1"/>
                  </a:lnTo>
                  <a:lnTo>
                    <a:pt x="439" y="0"/>
                  </a:lnTo>
                  <a:lnTo>
                    <a:pt x="442" y="0"/>
                  </a:lnTo>
                  <a:lnTo>
                    <a:pt x="443" y="2"/>
                  </a:lnTo>
                  <a:lnTo>
                    <a:pt x="444" y="3"/>
                  </a:lnTo>
                  <a:lnTo>
                    <a:pt x="445" y="3"/>
                  </a:lnTo>
                  <a:lnTo>
                    <a:pt x="446" y="3"/>
                  </a:lnTo>
                  <a:lnTo>
                    <a:pt x="446" y="4"/>
                  </a:lnTo>
                  <a:lnTo>
                    <a:pt x="447" y="5"/>
                  </a:lnTo>
                  <a:lnTo>
                    <a:pt x="449" y="4"/>
                  </a:lnTo>
                  <a:lnTo>
                    <a:pt x="450" y="5"/>
                  </a:lnTo>
                  <a:lnTo>
                    <a:pt x="451" y="4"/>
                  </a:lnTo>
                  <a:lnTo>
                    <a:pt x="451" y="6"/>
                  </a:lnTo>
                  <a:lnTo>
                    <a:pt x="450" y="5"/>
                  </a:lnTo>
                  <a:lnTo>
                    <a:pt x="450" y="6"/>
                  </a:lnTo>
                  <a:lnTo>
                    <a:pt x="451" y="8"/>
                  </a:lnTo>
                  <a:lnTo>
                    <a:pt x="452" y="8"/>
                  </a:lnTo>
                  <a:lnTo>
                    <a:pt x="453" y="9"/>
                  </a:lnTo>
                  <a:lnTo>
                    <a:pt x="452" y="9"/>
                  </a:lnTo>
                  <a:lnTo>
                    <a:pt x="451" y="10"/>
                  </a:lnTo>
                  <a:lnTo>
                    <a:pt x="451" y="12"/>
                  </a:lnTo>
                  <a:lnTo>
                    <a:pt x="450" y="14"/>
                  </a:lnTo>
                  <a:lnTo>
                    <a:pt x="452" y="15"/>
                  </a:lnTo>
                  <a:lnTo>
                    <a:pt x="452" y="16"/>
                  </a:lnTo>
                  <a:lnTo>
                    <a:pt x="454" y="17"/>
                  </a:lnTo>
                  <a:lnTo>
                    <a:pt x="455" y="17"/>
                  </a:lnTo>
                  <a:lnTo>
                    <a:pt x="459" y="17"/>
                  </a:lnTo>
                  <a:lnTo>
                    <a:pt x="462" y="18"/>
                  </a:lnTo>
                  <a:lnTo>
                    <a:pt x="464" y="19"/>
                  </a:lnTo>
                  <a:lnTo>
                    <a:pt x="465" y="21"/>
                  </a:lnTo>
                  <a:lnTo>
                    <a:pt x="465" y="22"/>
                  </a:lnTo>
                  <a:lnTo>
                    <a:pt x="470" y="17"/>
                  </a:lnTo>
                  <a:lnTo>
                    <a:pt x="471" y="18"/>
                  </a:lnTo>
                  <a:lnTo>
                    <a:pt x="472" y="19"/>
                  </a:lnTo>
                  <a:lnTo>
                    <a:pt x="473" y="20"/>
                  </a:lnTo>
                  <a:lnTo>
                    <a:pt x="472" y="20"/>
                  </a:lnTo>
                  <a:lnTo>
                    <a:pt x="472" y="21"/>
                  </a:lnTo>
                  <a:lnTo>
                    <a:pt x="476" y="23"/>
                  </a:lnTo>
                  <a:lnTo>
                    <a:pt x="478" y="22"/>
                  </a:lnTo>
                  <a:lnTo>
                    <a:pt x="480" y="22"/>
                  </a:lnTo>
                  <a:lnTo>
                    <a:pt x="479" y="19"/>
                  </a:lnTo>
                  <a:lnTo>
                    <a:pt x="480" y="19"/>
                  </a:lnTo>
                  <a:lnTo>
                    <a:pt x="483" y="22"/>
                  </a:lnTo>
                  <a:lnTo>
                    <a:pt x="485" y="23"/>
                  </a:lnTo>
                  <a:lnTo>
                    <a:pt x="486" y="21"/>
                  </a:lnTo>
                  <a:lnTo>
                    <a:pt x="489" y="23"/>
                  </a:lnTo>
                  <a:lnTo>
                    <a:pt x="490" y="24"/>
                  </a:lnTo>
                  <a:lnTo>
                    <a:pt x="491" y="24"/>
                  </a:lnTo>
                  <a:lnTo>
                    <a:pt x="492" y="25"/>
                  </a:lnTo>
                  <a:lnTo>
                    <a:pt x="493" y="27"/>
                  </a:lnTo>
                  <a:lnTo>
                    <a:pt x="492" y="30"/>
                  </a:lnTo>
                  <a:lnTo>
                    <a:pt x="493" y="28"/>
                  </a:lnTo>
                  <a:lnTo>
                    <a:pt x="494" y="30"/>
                  </a:lnTo>
                  <a:lnTo>
                    <a:pt x="492" y="31"/>
                  </a:lnTo>
                  <a:lnTo>
                    <a:pt x="491" y="31"/>
                  </a:lnTo>
                  <a:lnTo>
                    <a:pt x="491" y="32"/>
                  </a:lnTo>
                  <a:lnTo>
                    <a:pt x="492" y="33"/>
                  </a:lnTo>
                  <a:lnTo>
                    <a:pt x="492" y="35"/>
                  </a:lnTo>
                  <a:lnTo>
                    <a:pt x="491" y="35"/>
                  </a:lnTo>
                  <a:lnTo>
                    <a:pt x="493" y="36"/>
                  </a:lnTo>
                  <a:lnTo>
                    <a:pt x="494" y="38"/>
                  </a:lnTo>
                  <a:lnTo>
                    <a:pt x="495" y="38"/>
                  </a:lnTo>
                  <a:lnTo>
                    <a:pt x="495" y="37"/>
                  </a:lnTo>
                  <a:lnTo>
                    <a:pt x="496" y="37"/>
                  </a:lnTo>
                  <a:lnTo>
                    <a:pt x="497" y="38"/>
                  </a:lnTo>
                  <a:lnTo>
                    <a:pt x="498" y="38"/>
                  </a:lnTo>
                  <a:lnTo>
                    <a:pt x="498" y="36"/>
                  </a:lnTo>
                  <a:lnTo>
                    <a:pt x="498" y="35"/>
                  </a:lnTo>
                  <a:lnTo>
                    <a:pt x="499" y="36"/>
                  </a:lnTo>
                  <a:lnTo>
                    <a:pt x="499" y="37"/>
                  </a:lnTo>
                  <a:lnTo>
                    <a:pt x="500" y="36"/>
                  </a:lnTo>
                  <a:lnTo>
                    <a:pt x="501" y="36"/>
                  </a:lnTo>
                  <a:lnTo>
                    <a:pt x="502" y="37"/>
                  </a:lnTo>
                  <a:lnTo>
                    <a:pt x="501" y="39"/>
                  </a:lnTo>
                  <a:lnTo>
                    <a:pt x="500" y="38"/>
                  </a:lnTo>
                  <a:lnTo>
                    <a:pt x="500" y="39"/>
                  </a:lnTo>
                  <a:lnTo>
                    <a:pt x="502" y="41"/>
                  </a:lnTo>
                  <a:lnTo>
                    <a:pt x="502" y="42"/>
                  </a:lnTo>
                  <a:lnTo>
                    <a:pt x="501" y="43"/>
                  </a:lnTo>
                  <a:lnTo>
                    <a:pt x="501" y="45"/>
                  </a:lnTo>
                  <a:lnTo>
                    <a:pt x="503" y="45"/>
                  </a:lnTo>
                  <a:lnTo>
                    <a:pt x="501" y="47"/>
                  </a:lnTo>
                  <a:lnTo>
                    <a:pt x="502" y="47"/>
                  </a:lnTo>
                  <a:lnTo>
                    <a:pt x="503" y="48"/>
                  </a:lnTo>
                  <a:lnTo>
                    <a:pt x="502" y="48"/>
                  </a:lnTo>
                  <a:lnTo>
                    <a:pt x="500" y="48"/>
                  </a:lnTo>
                  <a:lnTo>
                    <a:pt x="500" y="50"/>
                  </a:lnTo>
                  <a:lnTo>
                    <a:pt x="500" y="51"/>
                  </a:lnTo>
                  <a:lnTo>
                    <a:pt x="499" y="52"/>
                  </a:lnTo>
                  <a:lnTo>
                    <a:pt x="498" y="50"/>
                  </a:lnTo>
                  <a:lnTo>
                    <a:pt x="497" y="50"/>
                  </a:lnTo>
                  <a:lnTo>
                    <a:pt x="498" y="52"/>
                  </a:lnTo>
                  <a:lnTo>
                    <a:pt x="497" y="52"/>
                  </a:lnTo>
                  <a:lnTo>
                    <a:pt x="497" y="50"/>
                  </a:lnTo>
                  <a:lnTo>
                    <a:pt x="496" y="52"/>
                  </a:lnTo>
                  <a:lnTo>
                    <a:pt x="495" y="52"/>
                  </a:lnTo>
                  <a:lnTo>
                    <a:pt x="495" y="53"/>
                  </a:lnTo>
                  <a:lnTo>
                    <a:pt x="493" y="54"/>
                  </a:lnTo>
                  <a:lnTo>
                    <a:pt x="494" y="54"/>
                  </a:lnTo>
                  <a:lnTo>
                    <a:pt x="494" y="57"/>
                  </a:lnTo>
                  <a:lnTo>
                    <a:pt x="493" y="57"/>
                  </a:lnTo>
                  <a:lnTo>
                    <a:pt x="492" y="55"/>
                  </a:lnTo>
                  <a:lnTo>
                    <a:pt x="491" y="56"/>
                  </a:lnTo>
                  <a:lnTo>
                    <a:pt x="490" y="56"/>
                  </a:lnTo>
                  <a:lnTo>
                    <a:pt x="488" y="57"/>
                  </a:lnTo>
                  <a:lnTo>
                    <a:pt x="487" y="57"/>
                  </a:lnTo>
                  <a:lnTo>
                    <a:pt x="486" y="56"/>
                  </a:lnTo>
                  <a:lnTo>
                    <a:pt x="486" y="55"/>
                  </a:lnTo>
                  <a:lnTo>
                    <a:pt x="486" y="54"/>
                  </a:lnTo>
                  <a:lnTo>
                    <a:pt x="484" y="53"/>
                  </a:lnTo>
                  <a:lnTo>
                    <a:pt x="483" y="52"/>
                  </a:lnTo>
                  <a:lnTo>
                    <a:pt x="482" y="52"/>
                  </a:lnTo>
                  <a:lnTo>
                    <a:pt x="482" y="53"/>
                  </a:lnTo>
                  <a:lnTo>
                    <a:pt x="480" y="54"/>
                  </a:lnTo>
                  <a:lnTo>
                    <a:pt x="479" y="54"/>
                  </a:lnTo>
                  <a:lnTo>
                    <a:pt x="476" y="54"/>
                  </a:lnTo>
                  <a:lnTo>
                    <a:pt x="474" y="56"/>
                  </a:lnTo>
                  <a:lnTo>
                    <a:pt x="472" y="57"/>
                  </a:lnTo>
                  <a:lnTo>
                    <a:pt x="471" y="57"/>
                  </a:lnTo>
                  <a:lnTo>
                    <a:pt x="469" y="59"/>
                  </a:lnTo>
                  <a:lnTo>
                    <a:pt x="467" y="64"/>
                  </a:lnTo>
                  <a:lnTo>
                    <a:pt x="466" y="64"/>
                  </a:lnTo>
                  <a:lnTo>
                    <a:pt x="463" y="67"/>
                  </a:lnTo>
                  <a:lnTo>
                    <a:pt x="463" y="69"/>
                  </a:lnTo>
                  <a:lnTo>
                    <a:pt x="461" y="71"/>
                  </a:lnTo>
                  <a:lnTo>
                    <a:pt x="461" y="77"/>
                  </a:lnTo>
                  <a:lnTo>
                    <a:pt x="465" y="81"/>
                  </a:lnTo>
                  <a:lnTo>
                    <a:pt x="465" y="85"/>
                  </a:lnTo>
                  <a:lnTo>
                    <a:pt x="444" y="162"/>
                  </a:lnTo>
                  <a:lnTo>
                    <a:pt x="433" y="204"/>
                  </a:lnTo>
                  <a:lnTo>
                    <a:pt x="423" y="235"/>
                  </a:lnTo>
                  <a:lnTo>
                    <a:pt x="412" y="257"/>
                  </a:lnTo>
                  <a:lnTo>
                    <a:pt x="412" y="260"/>
                  </a:lnTo>
                  <a:lnTo>
                    <a:pt x="410" y="260"/>
                  </a:lnTo>
                  <a:lnTo>
                    <a:pt x="408" y="261"/>
                  </a:lnTo>
                  <a:lnTo>
                    <a:pt x="407" y="260"/>
                  </a:lnTo>
                  <a:lnTo>
                    <a:pt x="402" y="260"/>
                  </a:lnTo>
                  <a:lnTo>
                    <a:pt x="401" y="259"/>
                  </a:lnTo>
                  <a:lnTo>
                    <a:pt x="399" y="257"/>
                  </a:lnTo>
                  <a:lnTo>
                    <a:pt x="396" y="257"/>
                  </a:lnTo>
                  <a:lnTo>
                    <a:pt x="394" y="259"/>
                  </a:lnTo>
                  <a:lnTo>
                    <a:pt x="392" y="258"/>
                  </a:lnTo>
                  <a:lnTo>
                    <a:pt x="391" y="259"/>
                  </a:lnTo>
                  <a:lnTo>
                    <a:pt x="389" y="261"/>
                  </a:lnTo>
                  <a:lnTo>
                    <a:pt x="387" y="262"/>
                  </a:lnTo>
                  <a:lnTo>
                    <a:pt x="386" y="262"/>
                  </a:lnTo>
                  <a:lnTo>
                    <a:pt x="384" y="262"/>
                  </a:lnTo>
                  <a:lnTo>
                    <a:pt x="383" y="262"/>
                  </a:lnTo>
                  <a:lnTo>
                    <a:pt x="382" y="263"/>
                  </a:lnTo>
                  <a:lnTo>
                    <a:pt x="378" y="263"/>
                  </a:lnTo>
                  <a:lnTo>
                    <a:pt x="377" y="264"/>
                  </a:lnTo>
                  <a:lnTo>
                    <a:pt x="376" y="264"/>
                  </a:lnTo>
                  <a:lnTo>
                    <a:pt x="375" y="263"/>
                  </a:lnTo>
                  <a:lnTo>
                    <a:pt x="373" y="265"/>
                  </a:lnTo>
                  <a:lnTo>
                    <a:pt x="370" y="266"/>
                  </a:lnTo>
                  <a:lnTo>
                    <a:pt x="370" y="267"/>
                  </a:lnTo>
                  <a:lnTo>
                    <a:pt x="370" y="270"/>
                  </a:lnTo>
                  <a:lnTo>
                    <a:pt x="373" y="275"/>
                  </a:lnTo>
                  <a:lnTo>
                    <a:pt x="373" y="276"/>
                  </a:lnTo>
                  <a:lnTo>
                    <a:pt x="372" y="278"/>
                  </a:lnTo>
                  <a:lnTo>
                    <a:pt x="373" y="280"/>
                  </a:lnTo>
                  <a:lnTo>
                    <a:pt x="372" y="283"/>
                  </a:lnTo>
                  <a:lnTo>
                    <a:pt x="370" y="284"/>
                  </a:lnTo>
                  <a:lnTo>
                    <a:pt x="370" y="288"/>
                  </a:lnTo>
                  <a:lnTo>
                    <a:pt x="371" y="289"/>
                  </a:lnTo>
                  <a:lnTo>
                    <a:pt x="371" y="290"/>
                  </a:lnTo>
                  <a:lnTo>
                    <a:pt x="372" y="292"/>
                  </a:lnTo>
                  <a:lnTo>
                    <a:pt x="373" y="294"/>
                  </a:lnTo>
                  <a:lnTo>
                    <a:pt x="372" y="295"/>
                  </a:lnTo>
                  <a:lnTo>
                    <a:pt x="371" y="296"/>
                  </a:lnTo>
                  <a:lnTo>
                    <a:pt x="372" y="295"/>
                  </a:lnTo>
                  <a:lnTo>
                    <a:pt x="372" y="296"/>
                  </a:lnTo>
                  <a:lnTo>
                    <a:pt x="373" y="295"/>
                  </a:lnTo>
                  <a:lnTo>
                    <a:pt x="373" y="296"/>
                  </a:lnTo>
                  <a:lnTo>
                    <a:pt x="374" y="296"/>
                  </a:lnTo>
                  <a:lnTo>
                    <a:pt x="374" y="297"/>
                  </a:lnTo>
                  <a:lnTo>
                    <a:pt x="375" y="298"/>
                  </a:lnTo>
                  <a:lnTo>
                    <a:pt x="363" y="298"/>
                  </a:lnTo>
                  <a:lnTo>
                    <a:pt x="351" y="280"/>
                  </a:lnTo>
                  <a:lnTo>
                    <a:pt x="339" y="281"/>
                  </a:lnTo>
                  <a:lnTo>
                    <a:pt x="319" y="268"/>
                  </a:lnTo>
                  <a:lnTo>
                    <a:pt x="322" y="246"/>
                  </a:lnTo>
                  <a:lnTo>
                    <a:pt x="322" y="240"/>
                  </a:lnTo>
                  <a:lnTo>
                    <a:pt x="302" y="225"/>
                  </a:lnTo>
                  <a:lnTo>
                    <a:pt x="298" y="202"/>
                  </a:lnTo>
                  <a:lnTo>
                    <a:pt x="279" y="178"/>
                  </a:lnTo>
                  <a:lnTo>
                    <a:pt x="223" y="196"/>
                  </a:lnTo>
                  <a:lnTo>
                    <a:pt x="214" y="196"/>
                  </a:lnTo>
                  <a:lnTo>
                    <a:pt x="205" y="190"/>
                  </a:lnTo>
                  <a:lnTo>
                    <a:pt x="202" y="187"/>
                  </a:lnTo>
                  <a:lnTo>
                    <a:pt x="194" y="170"/>
                  </a:lnTo>
                  <a:lnTo>
                    <a:pt x="201" y="154"/>
                  </a:lnTo>
                  <a:lnTo>
                    <a:pt x="208" y="151"/>
                  </a:lnTo>
                  <a:lnTo>
                    <a:pt x="216" y="143"/>
                  </a:lnTo>
                  <a:lnTo>
                    <a:pt x="214" y="112"/>
                  </a:lnTo>
                  <a:lnTo>
                    <a:pt x="168" y="87"/>
                  </a:lnTo>
                  <a:lnTo>
                    <a:pt x="154" y="60"/>
                  </a:lnTo>
                  <a:lnTo>
                    <a:pt x="104" y="56"/>
                  </a:lnTo>
                  <a:lnTo>
                    <a:pt x="95" y="62"/>
                  </a:lnTo>
                  <a:lnTo>
                    <a:pt x="90" y="63"/>
                  </a:lnTo>
                  <a:lnTo>
                    <a:pt x="77" y="60"/>
                  </a:lnTo>
                  <a:lnTo>
                    <a:pt x="49" y="46"/>
                  </a:lnTo>
                  <a:lnTo>
                    <a:pt x="2" y="43"/>
                  </a:lnTo>
                  <a:lnTo>
                    <a:pt x="0" y="13"/>
                  </a:lnTo>
                  <a:lnTo>
                    <a:pt x="80" y="11"/>
                  </a:lnTo>
                  <a:lnTo>
                    <a:pt x="156" y="9"/>
                  </a:lnTo>
                  <a:lnTo>
                    <a:pt x="172" y="9"/>
                  </a:lnTo>
                  <a:lnTo>
                    <a:pt x="179" y="9"/>
                  </a:lnTo>
                  <a:lnTo>
                    <a:pt x="236" y="8"/>
                  </a:lnTo>
                  <a:lnTo>
                    <a:pt x="317" y="5"/>
                  </a:lnTo>
                  <a:lnTo>
                    <a:pt x="348" y="4"/>
                  </a:lnTo>
                  <a:lnTo>
                    <a:pt x="348" y="3"/>
                  </a:lnTo>
                  <a:lnTo>
                    <a:pt x="349" y="4"/>
                  </a:lnTo>
                  <a:lnTo>
                    <a:pt x="363" y="3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87" name="Freeform 1186">
              <a:extLst>
                <a:ext uri="{FF2B5EF4-FFF2-40B4-BE49-F238E27FC236}">
                  <a16:creationId xmlns:a16="http://schemas.microsoft.com/office/drawing/2014/main" id="{FB7AAB7D-83E1-9AE3-621F-0C12A6403F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4302" y="2881511"/>
              <a:ext cx="357372" cy="402672"/>
            </a:xfrm>
            <a:custGeom>
              <a:avLst/>
              <a:gdLst>
                <a:gd name="T0" fmla="*/ 534273915 w 213"/>
                <a:gd name="T1" fmla="*/ 0 h 240"/>
                <a:gd name="T2" fmla="*/ 534273915 w 213"/>
                <a:gd name="T3" fmla="*/ 602318138 h 240"/>
                <a:gd name="T4" fmla="*/ 307459517 w 213"/>
                <a:gd name="T5" fmla="*/ 599797188 h 240"/>
                <a:gd name="T6" fmla="*/ 0 w 213"/>
                <a:gd name="T7" fmla="*/ 599797188 h 240"/>
                <a:gd name="T8" fmla="*/ 17641914 w 213"/>
                <a:gd name="T9" fmla="*/ 504031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3"/>
                <a:gd name="T16" fmla="*/ 0 h 240"/>
                <a:gd name="T17" fmla="*/ 213 w 213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3" h="240">
                  <a:moveTo>
                    <a:pt x="212" y="0"/>
                  </a:moveTo>
                  <a:lnTo>
                    <a:pt x="212" y="239"/>
                  </a:lnTo>
                  <a:lnTo>
                    <a:pt x="122" y="238"/>
                  </a:lnTo>
                  <a:lnTo>
                    <a:pt x="0" y="238"/>
                  </a:lnTo>
                  <a:lnTo>
                    <a:pt x="7" y="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88" name="Freeform 1187">
              <a:extLst>
                <a:ext uri="{FF2B5EF4-FFF2-40B4-BE49-F238E27FC236}">
                  <a16:creationId xmlns:a16="http://schemas.microsoft.com/office/drawing/2014/main" id="{89503BDE-8A61-51C7-7950-D89D4108E8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1713" y="2888222"/>
              <a:ext cx="530184" cy="395960"/>
            </a:xfrm>
            <a:custGeom>
              <a:avLst/>
              <a:gdLst>
                <a:gd name="T0" fmla="*/ 793850013 w 316"/>
                <a:gd name="T1" fmla="*/ 5040313 h 236"/>
                <a:gd name="T2" fmla="*/ 766127500 w 316"/>
                <a:gd name="T3" fmla="*/ 577116575 h 236"/>
                <a:gd name="T4" fmla="*/ 763608138 w 316"/>
                <a:gd name="T5" fmla="*/ 592237513 h 236"/>
                <a:gd name="T6" fmla="*/ 0 w 316"/>
                <a:gd name="T7" fmla="*/ 561995638 h 236"/>
                <a:gd name="T8" fmla="*/ 12599988 w 316"/>
                <a:gd name="T9" fmla="*/ 0 h 236"/>
                <a:gd name="T10" fmla="*/ 483870000 w 316"/>
                <a:gd name="T11" fmla="*/ 0 h 2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6"/>
                <a:gd name="T19" fmla="*/ 0 h 236"/>
                <a:gd name="T20" fmla="*/ 316 w 316"/>
                <a:gd name="T21" fmla="*/ 236 h 2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6" h="236">
                  <a:moveTo>
                    <a:pt x="315" y="2"/>
                  </a:moveTo>
                  <a:lnTo>
                    <a:pt x="304" y="229"/>
                  </a:lnTo>
                  <a:lnTo>
                    <a:pt x="303" y="235"/>
                  </a:lnTo>
                  <a:lnTo>
                    <a:pt x="0" y="223"/>
                  </a:lnTo>
                  <a:lnTo>
                    <a:pt x="5" y="0"/>
                  </a:lnTo>
                  <a:lnTo>
                    <a:pt x="192" y="0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89" name="Freeform 1188">
              <a:extLst>
                <a:ext uri="{FF2B5EF4-FFF2-40B4-BE49-F238E27FC236}">
                  <a16:creationId xmlns:a16="http://schemas.microsoft.com/office/drawing/2014/main" id="{265E9202-FB09-C154-FE60-37CABCD643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8576" y="2873122"/>
              <a:ext cx="241603" cy="503339"/>
            </a:xfrm>
            <a:custGeom>
              <a:avLst/>
              <a:gdLst>
                <a:gd name="T0" fmla="*/ 78124050 w 144"/>
                <a:gd name="T1" fmla="*/ 5040313 h 300"/>
                <a:gd name="T2" fmla="*/ 279736550 w 144"/>
                <a:gd name="T3" fmla="*/ 0 h 300"/>
                <a:gd name="T4" fmla="*/ 360383138 w 144"/>
                <a:gd name="T5" fmla="*/ 466228113 h 300"/>
                <a:gd name="T6" fmla="*/ 317539688 w 144"/>
                <a:gd name="T7" fmla="*/ 544353750 h 300"/>
                <a:gd name="T8" fmla="*/ 272176875 w 144"/>
                <a:gd name="T9" fmla="*/ 609877813 h 300"/>
                <a:gd name="T10" fmla="*/ 211693125 w 144"/>
                <a:gd name="T11" fmla="*/ 607356863 h 300"/>
                <a:gd name="T12" fmla="*/ 153728738 w 144"/>
                <a:gd name="T13" fmla="*/ 740925938 h 300"/>
                <a:gd name="T14" fmla="*/ 146169063 w 144"/>
                <a:gd name="T15" fmla="*/ 751006563 h 300"/>
                <a:gd name="T16" fmla="*/ 100806250 w 144"/>
                <a:gd name="T17" fmla="*/ 740925938 h 300"/>
                <a:gd name="T18" fmla="*/ 93244988 w 144"/>
                <a:gd name="T19" fmla="*/ 753527513 h 300"/>
                <a:gd name="T20" fmla="*/ 88206263 w 144"/>
                <a:gd name="T21" fmla="*/ 738406575 h 300"/>
                <a:gd name="T22" fmla="*/ 47882175 w 144"/>
                <a:gd name="T23" fmla="*/ 720764688 h 300"/>
                <a:gd name="T24" fmla="*/ 37801550 w 144"/>
                <a:gd name="T25" fmla="*/ 713205013 h 300"/>
                <a:gd name="T26" fmla="*/ 32761238 w 144"/>
                <a:gd name="T27" fmla="*/ 728325950 h 300"/>
                <a:gd name="T28" fmla="*/ 15120938 w 144"/>
                <a:gd name="T29" fmla="*/ 713205013 h 300"/>
                <a:gd name="T30" fmla="*/ 0 w 144"/>
                <a:gd name="T31" fmla="*/ 178931888 h 300"/>
                <a:gd name="T32" fmla="*/ 20161250 w 144"/>
                <a:gd name="T33" fmla="*/ 60483750 h 300"/>
                <a:gd name="T34" fmla="*/ 65524063 w 144"/>
                <a:gd name="T35" fmla="*/ 40322500 h 300"/>
                <a:gd name="T36" fmla="*/ 63003113 w 144"/>
                <a:gd name="T37" fmla="*/ 27720925 h 300"/>
                <a:gd name="T38" fmla="*/ 78124050 w 144"/>
                <a:gd name="T39" fmla="*/ 27720925 h 300"/>
                <a:gd name="T40" fmla="*/ 78124050 w 144"/>
                <a:gd name="T41" fmla="*/ 5040313 h 3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4"/>
                <a:gd name="T64" fmla="*/ 0 h 300"/>
                <a:gd name="T65" fmla="*/ 144 w 144"/>
                <a:gd name="T66" fmla="*/ 300 h 30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4" h="300">
                  <a:moveTo>
                    <a:pt x="31" y="2"/>
                  </a:moveTo>
                  <a:lnTo>
                    <a:pt x="111" y="0"/>
                  </a:lnTo>
                  <a:lnTo>
                    <a:pt x="143" y="185"/>
                  </a:lnTo>
                  <a:lnTo>
                    <a:pt x="126" y="216"/>
                  </a:lnTo>
                  <a:lnTo>
                    <a:pt x="108" y="242"/>
                  </a:lnTo>
                  <a:lnTo>
                    <a:pt x="84" y="241"/>
                  </a:lnTo>
                  <a:lnTo>
                    <a:pt x="61" y="294"/>
                  </a:lnTo>
                  <a:lnTo>
                    <a:pt x="58" y="298"/>
                  </a:lnTo>
                  <a:lnTo>
                    <a:pt x="40" y="294"/>
                  </a:lnTo>
                  <a:lnTo>
                    <a:pt x="37" y="299"/>
                  </a:lnTo>
                  <a:lnTo>
                    <a:pt x="35" y="293"/>
                  </a:lnTo>
                  <a:lnTo>
                    <a:pt x="19" y="286"/>
                  </a:lnTo>
                  <a:lnTo>
                    <a:pt x="15" y="283"/>
                  </a:lnTo>
                  <a:lnTo>
                    <a:pt x="13" y="289"/>
                  </a:lnTo>
                  <a:lnTo>
                    <a:pt x="6" y="283"/>
                  </a:lnTo>
                  <a:lnTo>
                    <a:pt x="0" y="71"/>
                  </a:lnTo>
                  <a:lnTo>
                    <a:pt x="8" y="24"/>
                  </a:lnTo>
                  <a:lnTo>
                    <a:pt x="26" y="16"/>
                  </a:lnTo>
                  <a:lnTo>
                    <a:pt x="25" y="11"/>
                  </a:lnTo>
                  <a:lnTo>
                    <a:pt x="31" y="11"/>
                  </a:lnTo>
                  <a:lnTo>
                    <a:pt x="31" y="2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90" name="Freeform 1189">
              <a:extLst>
                <a:ext uri="{FF2B5EF4-FFF2-40B4-BE49-F238E27FC236}">
                  <a16:creationId xmlns:a16="http://schemas.microsoft.com/office/drawing/2014/main" id="{6FC0BFBF-9344-9620-B699-BFE5AE9F87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4812" y="2863055"/>
              <a:ext cx="431194" cy="454683"/>
            </a:xfrm>
            <a:custGeom>
              <a:avLst/>
              <a:gdLst>
                <a:gd name="T0" fmla="*/ 418345425 w 257"/>
                <a:gd name="T1" fmla="*/ 5040307 h 271"/>
                <a:gd name="T2" fmla="*/ 640117316 w 257"/>
                <a:gd name="T3" fmla="*/ 0 h 271"/>
                <a:gd name="T4" fmla="*/ 645159209 w 257"/>
                <a:gd name="T5" fmla="*/ 75604600 h 271"/>
                <a:gd name="T6" fmla="*/ 624996397 w 257"/>
                <a:gd name="T7" fmla="*/ 136088279 h 271"/>
                <a:gd name="T8" fmla="*/ 630036703 w 257"/>
                <a:gd name="T9" fmla="*/ 199091319 h 271"/>
                <a:gd name="T10" fmla="*/ 617436731 w 257"/>
                <a:gd name="T11" fmla="*/ 214212239 h 271"/>
                <a:gd name="T12" fmla="*/ 630036703 w 257"/>
                <a:gd name="T13" fmla="*/ 320058678 h 271"/>
                <a:gd name="T14" fmla="*/ 587194893 w 257"/>
                <a:gd name="T15" fmla="*/ 488909744 h 271"/>
                <a:gd name="T16" fmla="*/ 496469379 w 257"/>
                <a:gd name="T17" fmla="*/ 680441397 h 271"/>
                <a:gd name="T18" fmla="*/ 461187235 w 257"/>
                <a:gd name="T19" fmla="*/ 657759223 h 271"/>
                <a:gd name="T20" fmla="*/ 438506650 w 257"/>
                <a:gd name="T21" fmla="*/ 655239863 h 271"/>
                <a:gd name="T22" fmla="*/ 340219883 w 257"/>
                <a:gd name="T23" fmla="*/ 665320477 h 271"/>
                <a:gd name="T24" fmla="*/ 315018351 w 257"/>
                <a:gd name="T25" fmla="*/ 635077049 h 271"/>
                <a:gd name="T26" fmla="*/ 312498992 w 257"/>
                <a:gd name="T27" fmla="*/ 617436770 h 271"/>
                <a:gd name="T28" fmla="*/ 302418379 w 257"/>
                <a:gd name="T29" fmla="*/ 594754596 h 271"/>
                <a:gd name="T30" fmla="*/ 241934704 w 257"/>
                <a:gd name="T31" fmla="*/ 577114317 h 271"/>
                <a:gd name="T32" fmla="*/ 211692866 w 257"/>
                <a:gd name="T33" fmla="*/ 597275543 h 271"/>
                <a:gd name="T34" fmla="*/ 37801504 w 257"/>
                <a:gd name="T35" fmla="*/ 559474037 h 271"/>
                <a:gd name="T36" fmla="*/ 80644901 w 257"/>
                <a:gd name="T37" fmla="*/ 481348491 h 271"/>
                <a:gd name="T38" fmla="*/ 0 w 257"/>
                <a:gd name="T39" fmla="*/ 15120920 h 27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57"/>
                <a:gd name="T61" fmla="*/ 0 h 271"/>
                <a:gd name="T62" fmla="*/ 257 w 257"/>
                <a:gd name="T63" fmla="*/ 271 h 27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57" h="271">
                  <a:moveTo>
                    <a:pt x="166" y="2"/>
                  </a:moveTo>
                  <a:lnTo>
                    <a:pt x="254" y="0"/>
                  </a:lnTo>
                  <a:lnTo>
                    <a:pt x="256" y="30"/>
                  </a:lnTo>
                  <a:lnTo>
                    <a:pt x="248" y="54"/>
                  </a:lnTo>
                  <a:lnTo>
                    <a:pt x="250" y="79"/>
                  </a:lnTo>
                  <a:lnTo>
                    <a:pt x="245" y="85"/>
                  </a:lnTo>
                  <a:lnTo>
                    <a:pt x="250" y="127"/>
                  </a:lnTo>
                  <a:lnTo>
                    <a:pt x="233" y="194"/>
                  </a:lnTo>
                  <a:lnTo>
                    <a:pt x="197" y="270"/>
                  </a:lnTo>
                  <a:lnTo>
                    <a:pt x="183" y="261"/>
                  </a:lnTo>
                  <a:lnTo>
                    <a:pt x="174" y="260"/>
                  </a:lnTo>
                  <a:lnTo>
                    <a:pt x="135" y="264"/>
                  </a:lnTo>
                  <a:lnTo>
                    <a:pt x="125" y="252"/>
                  </a:lnTo>
                  <a:lnTo>
                    <a:pt x="124" y="245"/>
                  </a:lnTo>
                  <a:lnTo>
                    <a:pt x="120" y="236"/>
                  </a:lnTo>
                  <a:lnTo>
                    <a:pt x="96" y="229"/>
                  </a:lnTo>
                  <a:lnTo>
                    <a:pt x="84" y="237"/>
                  </a:lnTo>
                  <a:lnTo>
                    <a:pt x="15" y="222"/>
                  </a:lnTo>
                  <a:lnTo>
                    <a:pt x="32" y="191"/>
                  </a:lnTo>
                  <a:lnTo>
                    <a:pt x="0" y="6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91" name="Freeform 1190">
              <a:extLst>
                <a:ext uri="{FF2B5EF4-FFF2-40B4-BE49-F238E27FC236}">
                  <a16:creationId xmlns:a16="http://schemas.microsoft.com/office/drawing/2014/main" id="{9095C8B5-C1B1-DB2A-EC75-447948A85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0847" y="3750610"/>
              <a:ext cx="543607" cy="389249"/>
            </a:xfrm>
            <a:custGeom>
              <a:avLst/>
              <a:gdLst>
                <a:gd name="T0" fmla="*/ 358775 w 324"/>
                <a:gd name="T1" fmla="*/ 350838 h 232"/>
                <a:gd name="T2" fmla="*/ 188912 w 324"/>
                <a:gd name="T3" fmla="*/ 352425 h 232"/>
                <a:gd name="T4" fmla="*/ 130175 w 324"/>
                <a:gd name="T5" fmla="*/ 344488 h 232"/>
                <a:gd name="T6" fmla="*/ 127000 w 324"/>
                <a:gd name="T7" fmla="*/ 355600 h 232"/>
                <a:gd name="T8" fmla="*/ 68262 w 324"/>
                <a:gd name="T9" fmla="*/ 333375 h 232"/>
                <a:gd name="T10" fmla="*/ 28575 w 324"/>
                <a:gd name="T11" fmla="*/ 198437 h 232"/>
                <a:gd name="T12" fmla="*/ 0 w 324"/>
                <a:gd name="T13" fmla="*/ 177800 h 232"/>
                <a:gd name="T14" fmla="*/ 280987 w 324"/>
                <a:gd name="T15" fmla="*/ 30163 h 232"/>
                <a:gd name="T16" fmla="*/ 301625 w 324"/>
                <a:gd name="T17" fmla="*/ 22225 h 232"/>
                <a:gd name="T18" fmla="*/ 322262 w 324"/>
                <a:gd name="T19" fmla="*/ 30163 h 232"/>
                <a:gd name="T20" fmla="*/ 331787 w 324"/>
                <a:gd name="T21" fmla="*/ 36513 h 232"/>
                <a:gd name="T22" fmla="*/ 347662 w 324"/>
                <a:gd name="T23" fmla="*/ 0 h 232"/>
                <a:gd name="T24" fmla="*/ 420688 w 324"/>
                <a:gd name="T25" fmla="*/ 47625 h 232"/>
                <a:gd name="T26" fmla="*/ 454025 w 324"/>
                <a:gd name="T27" fmla="*/ 168275 h 232"/>
                <a:gd name="T28" fmla="*/ 512763 w 324"/>
                <a:gd name="T29" fmla="*/ 231775 h 232"/>
                <a:gd name="T30" fmla="*/ 476250 w 324"/>
                <a:gd name="T31" fmla="*/ 265113 h 232"/>
                <a:gd name="T32" fmla="*/ 360362 w 324"/>
                <a:gd name="T33" fmla="*/ 366713 h 2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24"/>
                <a:gd name="T52" fmla="*/ 0 h 232"/>
                <a:gd name="T53" fmla="*/ 324 w 324"/>
                <a:gd name="T54" fmla="*/ 232 h 23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24" h="232">
                  <a:moveTo>
                    <a:pt x="226" y="221"/>
                  </a:moveTo>
                  <a:lnTo>
                    <a:pt x="119" y="222"/>
                  </a:lnTo>
                  <a:lnTo>
                    <a:pt x="82" y="217"/>
                  </a:lnTo>
                  <a:lnTo>
                    <a:pt x="80" y="224"/>
                  </a:lnTo>
                  <a:lnTo>
                    <a:pt x="43" y="210"/>
                  </a:lnTo>
                  <a:lnTo>
                    <a:pt x="18" y="125"/>
                  </a:lnTo>
                  <a:lnTo>
                    <a:pt x="0" y="112"/>
                  </a:lnTo>
                  <a:lnTo>
                    <a:pt x="177" y="19"/>
                  </a:lnTo>
                  <a:lnTo>
                    <a:pt x="190" y="14"/>
                  </a:lnTo>
                  <a:lnTo>
                    <a:pt x="203" y="19"/>
                  </a:lnTo>
                  <a:lnTo>
                    <a:pt x="209" y="23"/>
                  </a:lnTo>
                  <a:lnTo>
                    <a:pt x="219" y="0"/>
                  </a:lnTo>
                  <a:lnTo>
                    <a:pt x="265" y="30"/>
                  </a:lnTo>
                  <a:lnTo>
                    <a:pt x="286" y="106"/>
                  </a:lnTo>
                  <a:lnTo>
                    <a:pt x="323" y="146"/>
                  </a:lnTo>
                  <a:lnTo>
                    <a:pt x="300" y="167"/>
                  </a:lnTo>
                  <a:lnTo>
                    <a:pt x="227" y="231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92" name="Freeform 1179">
              <a:extLst>
                <a:ext uri="{FF2B5EF4-FFF2-40B4-BE49-F238E27FC236}">
                  <a16:creationId xmlns:a16="http://schemas.microsoft.com/office/drawing/2014/main" id="{E53C0FB2-8784-B22B-6307-EF31E3185C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6824" y="4114693"/>
              <a:ext cx="515085" cy="580518"/>
            </a:xfrm>
            <a:custGeom>
              <a:avLst/>
              <a:gdLst>
                <a:gd name="T0" fmla="*/ 228600 w 307"/>
                <a:gd name="T1" fmla="*/ 0 h 346"/>
                <a:gd name="T2" fmla="*/ 287338 w 307"/>
                <a:gd name="T3" fmla="*/ 7938 h 346"/>
                <a:gd name="T4" fmla="*/ 457200 w 307"/>
                <a:gd name="T5" fmla="*/ 6350 h 346"/>
                <a:gd name="T6" fmla="*/ 458788 w 307"/>
                <a:gd name="T7" fmla="*/ 22225 h 346"/>
                <a:gd name="T8" fmla="*/ 458788 w 307"/>
                <a:gd name="T9" fmla="*/ 192087 h 346"/>
                <a:gd name="T10" fmla="*/ 460375 w 307"/>
                <a:gd name="T11" fmla="*/ 207963 h 346"/>
                <a:gd name="T12" fmla="*/ 481013 w 307"/>
                <a:gd name="T13" fmla="*/ 227013 h 346"/>
                <a:gd name="T14" fmla="*/ 485775 w 307"/>
                <a:gd name="T15" fmla="*/ 257175 h 346"/>
                <a:gd name="T16" fmla="*/ 481013 w 307"/>
                <a:gd name="T17" fmla="*/ 274638 h 346"/>
                <a:gd name="T18" fmla="*/ 463550 w 307"/>
                <a:gd name="T19" fmla="*/ 304800 h 346"/>
                <a:gd name="T20" fmla="*/ 458788 w 307"/>
                <a:gd name="T21" fmla="*/ 512763 h 346"/>
                <a:gd name="T22" fmla="*/ 407988 w 307"/>
                <a:gd name="T23" fmla="*/ 534988 h 346"/>
                <a:gd name="T24" fmla="*/ 400050 w 307"/>
                <a:gd name="T25" fmla="*/ 547688 h 346"/>
                <a:gd name="T26" fmla="*/ 371475 w 307"/>
                <a:gd name="T27" fmla="*/ 520700 h 346"/>
                <a:gd name="T28" fmla="*/ 328613 w 307"/>
                <a:gd name="T29" fmla="*/ 528638 h 346"/>
                <a:gd name="T30" fmla="*/ 314325 w 307"/>
                <a:gd name="T31" fmla="*/ 508000 h 346"/>
                <a:gd name="T32" fmla="*/ 277813 w 307"/>
                <a:gd name="T33" fmla="*/ 495300 h 346"/>
                <a:gd name="T34" fmla="*/ 265113 w 307"/>
                <a:gd name="T35" fmla="*/ 498475 h 346"/>
                <a:gd name="T36" fmla="*/ 255588 w 307"/>
                <a:gd name="T37" fmla="*/ 496888 h 346"/>
                <a:gd name="T38" fmla="*/ 223838 w 307"/>
                <a:gd name="T39" fmla="*/ 520700 h 346"/>
                <a:gd name="T40" fmla="*/ 139700 w 307"/>
                <a:gd name="T41" fmla="*/ 504825 h 346"/>
                <a:gd name="T42" fmla="*/ 139700 w 307"/>
                <a:gd name="T43" fmla="*/ 485775 h 346"/>
                <a:gd name="T44" fmla="*/ 57150 w 307"/>
                <a:gd name="T45" fmla="*/ 460375 h 346"/>
                <a:gd name="T46" fmla="*/ 0 w 307"/>
                <a:gd name="T47" fmla="*/ 387350 h 346"/>
                <a:gd name="T48" fmla="*/ 15875 w 307"/>
                <a:gd name="T49" fmla="*/ 350837 h 346"/>
                <a:gd name="T50" fmla="*/ 36513 w 307"/>
                <a:gd name="T51" fmla="*/ 338137 h 346"/>
                <a:gd name="T52" fmla="*/ 63500 w 307"/>
                <a:gd name="T53" fmla="*/ 341312 h 346"/>
                <a:gd name="T54" fmla="*/ 85725 w 307"/>
                <a:gd name="T55" fmla="*/ 317500 h 346"/>
                <a:gd name="T56" fmla="*/ 144463 w 307"/>
                <a:gd name="T57" fmla="*/ 303212 h 346"/>
                <a:gd name="T58" fmla="*/ 139700 w 307"/>
                <a:gd name="T59" fmla="*/ 293687 h 346"/>
                <a:gd name="T60" fmla="*/ 134938 w 307"/>
                <a:gd name="T61" fmla="*/ 284162 h 346"/>
                <a:gd name="T62" fmla="*/ 152400 w 307"/>
                <a:gd name="T63" fmla="*/ 260350 h 346"/>
                <a:gd name="T64" fmla="*/ 142875 w 307"/>
                <a:gd name="T65" fmla="*/ 252413 h 346"/>
                <a:gd name="T66" fmla="*/ 141288 w 307"/>
                <a:gd name="T67" fmla="*/ 220663 h 346"/>
                <a:gd name="T68" fmla="*/ 225425 w 307"/>
                <a:gd name="T69" fmla="*/ 11112 h 34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7"/>
                <a:gd name="T106" fmla="*/ 0 h 346"/>
                <a:gd name="T107" fmla="*/ 307 w 307"/>
                <a:gd name="T108" fmla="*/ 346 h 34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7" h="346">
                  <a:moveTo>
                    <a:pt x="144" y="0"/>
                  </a:moveTo>
                  <a:lnTo>
                    <a:pt x="181" y="5"/>
                  </a:lnTo>
                  <a:lnTo>
                    <a:pt x="288" y="4"/>
                  </a:lnTo>
                  <a:lnTo>
                    <a:pt x="289" y="14"/>
                  </a:lnTo>
                  <a:lnTo>
                    <a:pt x="289" y="121"/>
                  </a:lnTo>
                  <a:lnTo>
                    <a:pt x="290" y="131"/>
                  </a:lnTo>
                  <a:lnTo>
                    <a:pt x="303" y="143"/>
                  </a:lnTo>
                  <a:lnTo>
                    <a:pt x="306" y="162"/>
                  </a:lnTo>
                  <a:lnTo>
                    <a:pt x="303" y="173"/>
                  </a:lnTo>
                  <a:lnTo>
                    <a:pt x="292" y="192"/>
                  </a:lnTo>
                  <a:lnTo>
                    <a:pt x="289" y="323"/>
                  </a:lnTo>
                  <a:lnTo>
                    <a:pt x="257" y="337"/>
                  </a:lnTo>
                  <a:lnTo>
                    <a:pt x="252" y="345"/>
                  </a:lnTo>
                  <a:lnTo>
                    <a:pt x="234" y="328"/>
                  </a:lnTo>
                  <a:lnTo>
                    <a:pt x="207" y="333"/>
                  </a:lnTo>
                  <a:lnTo>
                    <a:pt x="198" y="320"/>
                  </a:lnTo>
                  <a:lnTo>
                    <a:pt x="175" y="312"/>
                  </a:lnTo>
                  <a:lnTo>
                    <a:pt x="167" y="314"/>
                  </a:lnTo>
                  <a:lnTo>
                    <a:pt x="161" y="313"/>
                  </a:lnTo>
                  <a:lnTo>
                    <a:pt x="141" y="328"/>
                  </a:lnTo>
                  <a:lnTo>
                    <a:pt x="88" y="318"/>
                  </a:lnTo>
                  <a:lnTo>
                    <a:pt x="88" y="306"/>
                  </a:lnTo>
                  <a:lnTo>
                    <a:pt x="36" y="290"/>
                  </a:lnTo>
                  <a:lnTo>
                    <a:pt x="0" y="244"/>
                  </a:lnTo>
                  <a:lnTo>
                    <a:pt x="10" y="221"/>
                  </a:lnTo>
                  <a:lnTo>
                    <a:pt x="23" y="213"/>
                  </a:lnTo>
                  <a:lnTo>
                    <a:pt x="40" y="215"/>
                  </a:lnTo>
                  <a:lnTo>
                    <a:pt x="54" y="200"/>
                  </a:lnTo>
                  <a:lnTo>
                    <a:pt x="91" y="191"/>
                  </a:lnTo>
                  <a:lnTo>
                    <a:pt x="88" y="185"/>
                  </a:lnTo>
                  <a:lnTo>
                    <a:pt x="85" y="179"/>
                  </a:lnTo>
                  <a:lnTo>
                    <a:pt x="96" y="164"/>
                  </a:lnTo>
                  <a:lnTo>
                    <a:pt x="90" y="159"/>
                  </a:lnTo>
                  <a:lnTo>
                    <a:pt x="89" y="139"/>
                  </a:lnTo>
                  <a:lnTo>
                    <a:pt x="142" y="7"/>
                  </a:lnTo>
                </a:path>
              </a:pathLst>
            </a:custGeom>
            <a:solidFill>
              <a:schemeClr val="accent1"/>
            </a:solidFill>
            <a:ln w="635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93" name="Freeform 1192">
              <a:extLst>
                <a:ext uri="{FF2B5EF4-FFF2-40B4-BE49-F238E27FC236}">
                  <a16:creationId xmlns:a16="http://schemas.microsoft.com/office/drawing/2014/main" id="{C10D4D1E-1C60-A150-8D61-9CD584BB3602}"/>
                </a:ext>
              </a:extLst>
            </p:cNvPr>
            <p:cNvSpPr/>
            <p:nvPr/>
          </p:nvSpPr>
          <p:spPr bwMode="auto">
            <a:xfrm>
              <a:off x="3450400" y="3457949"/>
              <a:ext cx="497886" cy="510299"/>
            </a:xfrm>
            <a:custGeom>
              <a:avLst/>
              <a:gdLst>
                <a:gd name="connsiteX0" fmla="*/ 304214 w 634805"/>
                <a:gd name="connsiteY0" fmla="*/ 0 h 650631"/>
                <a:gd name="connsiteX1" fmla="*/ 0 w 634805"/>
                <a:gd name="connsiteY1" fmla="*/ 15826 h 650631"/>
                <a:gd name="connsiteX2" fmla="*/ 10551 w 634805"/>
                <a:gd name="connsiteY2" fmla="*/ 28136 h 650631"/>
                <a:gd name="connsiteX3" fmla="*/ 15826 w 634805"/>
                <a:gd name="connsiteY3" fmla="*/ 33411 h 650631"/>
                <a:gd name="connsiteX4" fmla="*/ 19343 w 634805"/>
                <a:gd name="connsiteY4" fmla="*/ 38686 h 650631"/>
                <a:gd name="connsiteX5" fmla="*/ 29894 w 634805"/>
                <a:gd name="connsiteY5" fmla="*/ 47479 h 650631"/>
                <a:gd name="connsiteX6" fmla="*/ 35169 w 634805"/>
                <a:gd name="connsiteY6" fmla="*/ 49237 h 650631"/>
                <a:gd name="connsiteX7" fmla="*/ 40445 w 634805"/>
                <a:gd name="connsiteY7" fmla="*/ 54513 h 650631"/>
                <a:gd name="connsiteX8" fmla="*/ 45720 w 634805"/>
                <a:gd name="connsiteY8" fmla="*/ 58030 h 650631"/>
                <a:gd name="connsiteX9" fmla="*/ 54512 w 634805"/>
                <a:gd name="connsiteY9" fmla="*/ 65063 h 650631"/>
                <a:gd name="connsiteX10" fmla="*/ 59788 w 634805"/>
                <a:gd name="connsiteY10" fmla="*/ 68580 h 650631"/>
                <a:gd name="connsiteX11" fmla="*/ 58029 w 634805"/>
                <a:gd name="connsiteY11" fmla="*/ 75614 h 650631"/>
                <a:gd name="connsiteX12" fmla="*/ 40445 w 634805"/>
                <a:gd name="connsiteY12" fmla="*/ 91440 h 650631"/>
                <a:gd name="connsiteX13" fmla="*/ 33411 w 634805"/>
                <a:gd name="connsiteY13" fmla="*/ 98474 h 650631"/>
                <a:gd name="connsiteX14" fmla="*/ 29894 w 634805"/>
                <a:gd name="connsiteY14" fmla="*/ 142436 h 650631"/>
                <a:gd name="connsiteX15" fmla="*/ 36928 w 634805"/>
                <a:gd name="connsiteY15" fmla="*/ 172330 h 650631"/>
                <a:gd name="connsiteX16" fmla="*/ 35169 w 634805"/>
                <a:gd name="connsiteY16" fmla="*/ 179363 h 650631"/>
                <a:gd name="connsiteX17" fmla="*/ 45720 w 634805"/>
                <a:gd name="connsiteY17" fmla="*/ 184639 h 650631"/>
                <a:gd name="connsiteX18" fmla="*/ 65063 w 634805"/>
                <a:gd name="connsiteY18" fmla="*/ 186397 h 650631"/>
                <a:gd name="connsiteX19" fmla="*/ 70338 w 634805"/>
                <a:gd name="connsiteY19" fmla="*/ 189914 h 650631"/>
                <a:gd name="connsiteX20" fmla="*/ 75614 w 634805"/>
                <a:gd name="connsiteY20" fmla="*/ 195190 h 650631"/>
                <a:gd name="connsiteX21" fmla="*/ 86165 w 634805"/>
                <a:gd name="connsiteY21" fmla="*/ 198706 h 650631"/>
                <a:gd name="connsiteX22" fmla="*/ 91440 w 634805"/>
                <a:gd name="connsiteY22" fmla="*/ 200465 h 650631"/>
                <a:gd name="connsiteX23" fmla="*/ 96715 w 634805"/>
                <a:gd name="connsiteY23" fmla="*/ 202223 h 650631"/>
                <a:gd name="connsiteX24" fmla="*/ 105508 w 634805"/>
                <a:gd name="connsiteY24" fmla="*/ 193431 h 650631"/>
                <a:gd name="connsiteX25" fmla="*/ 116058 w 634805"/>
                <a:gd name="connsiteY25" fmla="*/ 184639 h 650631"/>
                <a:gd name="connsiteX26" fmla="*/ 135401 w 634805"/>
                <a:gd name="connsiteY26" fmla="*/ 182880 h 650631"/>
                <a:gd name="connsiteX27" fmla="*/ 138918 w 634805"/>
                <a:gd name="connsiteY27" fmla="*/ 177605 h 650631"/>
                <a:gd name="connsiteX28" fmla="*/ 167054 w 634805"/>
                <a:gd name="connsiteY28" fmla="*/ 184639 h 650631"/>
                <a:gd name="connsiteX29" fmla="*/ 170571 w 634805"/>
                <a:gd name="connsiteY29" fmla="*/ 198706 h 650631"/>
                <a:gd name="connsiteX30" fmla="*/ 181121 w 634805"/>
                <a:gd name="connsiteY30" fmla="*/ 202223 h 650631"/>
                <a:gd name="connsiteX31" fmla="*/ 186397 w 634805"/>
                <a:gd name="connsiteY31" fmla="*/ 203982 h 650631"/>
                <a:gd name="connsiteX32" fmla="*/ 191672 w 634805"/>
                <a:gd name="connsiteY32" fmla="*/ 207499 h 650631"/>
                <a:gd name="connsiteX33" fmla="*/ 195189 w 634805"/>
                <a:gd name="connsiteY33" fmla="*/ 212774 h 650631"/>
                <a:gd name="connsiteX34" fmla="*/ 188155 w 634805"/>
                <a:gd name="connsiteY34" fmla="*/ 223325 h 650631"/>
                <a:gd name="connsiteX35" fmla="*/ 182880 w 634805"/>
                <a:gd name="connsiteY35" fmla="*/ 239151 h 650631"/>
                <a:gd name="connsiteX36" fmla="*/ 181121 w 634805"/>
                <a:gd name="connsiteY36" fmla="*/ 244426 h 650631"/>
                <a:gd name="connsiteX37" fmla="*/ 179363 w 634805"/>
                <a:gd name="connsiteY37" fmla="*/ 251460 h 650631"/>
                <a:gd name="connsiteX38" fmla="*/ 175846 w 634805"/>
                <a:gd name="connsiteY38" fmla="*/ 262011 h 650631"/>
                <a:gd name="connsiteX39" fmla="*/ 179363 w 634805"/>
                <a:gd name="connsiteY39" fmla="*/ 267286 h 650631"/>
                <a:gd name="connsiteX40" fmla="*/ 175846 w 634805"/>
                <a:gd name="connsiteY40" fmla="*/ 277837 h 650631"/>
                <a:gd name="connsiteX41" fmla="*/ 177605 w 634805"/>
                <a:gd name="connsiteY41" fmla="*/ 290146 h 650631"/>
                <a:gd name="connsiteX42" fmla="*/ 237392 w 634805"/>
                <a:gd name="connsiteY42" fmla="*/ 309490 h 650631"/>
                <a:gd name="connsiteX43" fmla="*/ 274320 w 634805"/>
                <a:gd name="connsiteY43" fmla="*/ 365760 h 650631"/>
                <a:gd name="connsiteX44" fmla="*/ 277837 w 634805"/>
                <a:gd name="connsiteY44" fmla="*/ 420273 h 650631"/>
                <a:gd name="connsiteX45" fmla="*/ 284871 w 634805"/>
                <a:gd name="connsiteY45" fmla="*/ 434340 h 650631"/>
                <a:gd name="connsiteX46" fmla="*/ 290146 w 634805"/>
                <a:gd name="connsiteY46" fmla="*/ 443133 h 650631"/>
                <a:gd name="connsiteX47" fmla="*/ 318281 w 634805"/>
                <a:gd name="connsiteY47" fmla="*/ 432582 h 650631"/>
                <a:gd name="connsiteX48" fmla="*/ 376311 w 634805"/>
                <a:gd name="connsiteY48" fmla="*/ 465993 h 650631"/>
                <a:gd name="connsiteX49" fmla="*/ 367518 w 634805"/>
                <a:gd name="connsiteY49" fmla="*/ 497645 h 650631"/>
                <a:gd name="connsiteX50" fmla="*/ 388620 w 634805"/>
                <a:gd name="connsiteY50" fmla="*/ 567983 h 650631"/>
                <a:gd name="connsiteX51" fmla="*/ 443132 w 634805"/>
                <a:gd name="connsiteY51" fmla="*/ 601394 h 650631"/>
                <a:gd name="connsiteX52" fmla="*/ 457200 w 634805"/>
                <a:gd name="connsiteY52" fmla="*/ 636563 h 650631"/>
                <a:gd name="connsiteX53" fmla="*/ 481818 w 634805"/>
                <a:gd name="connsiteY53" fmla="*/ 650631 h 650631"/>
                <a:gd name="connsiteX54" fmla="*/ 562708 w 634805"/>
                <a:gd name="connsiteY54" fmla="*/ 587326 h 650631"/>
                <a:gd name="connsiteX55" fmla="*/ 611945 w 634805"/>
                <a:gd name="connsiteY55" fmla="*/ 522263 h 650631"/>
                <a:gd name="connsiteX56" fmla="*/ 597877 w 634805"/>
                <a:gd name="connsiteY56" fmla="*/ 504679 h 650631"/>
                <a:gd name="connsiteX57" fmla="*/ 634805 w 634805"/>
                <a:gd name="connsiteY57" fmla="*/ 444891 h 650631"/>
                <a:gd name="connsiteX58" fmla="*/ 622495 w 634805"/>
                <a:gd name="connsiteY58" fmla="*/ 416756 h 650631"/>
                <a:gd name="connsiteX59" fmla="*/ 634805 w 634805"/>
                <a:gd name="connsiteY59" fmla="*/ 407963 h 650631"/>
                <a:gd name="connsiteX60" fmla="*/ 624254 w 634805"/>
                <a:gd name="connsiteY60" fmla="*/ 279596 h 650631"/>
                <a:gd name="connsiteX61" fmla="*/ 618978 w 634805"/>
                <a:gd name="connsiteY61" fmla="*/ 272562 h 650631"/>
                <a:gd name="connsiteX62" fmla="*/ 620737 w 634805"/>
                <a:gd name="connsiteY62" fmla="*/ 265528 h 650631"/>
                <a:gd name="connsiteX63" fmla="*/ 613703 w 634805"/>
                <a:gd name="connsiteY63" fmla="*/ 256736 h 650631"/>
                <a:gd name="connsiteX64" fmla="*/ 604911 w 634805"/>
                <a:gd name="connsiteY64" fmla="*/ 262011 h 650631"/>
                <a:gd name="connsiteX65" fmla="*/ 566225 w 634805"/>
                <a:gd name="connsiteY65" fmla="*/ 218050 h 650631"/>
                <a:gd name="connsiteX66" fmla="*/ 578534 w 634805"/>
                <a:gd name="connsiteY66" fmla="*/ 209257 h 650631"/>
                <a:gd name="connsiteX67" fmla="*/ 575017 w 634805"/>
                <a:gd name="connsiteY67" fmla="*/ 198706 h 650631"/>
                <a:gd name="connsiteX68" fmla="*/ 573258 w 634805"/>
                <a:gd name="connsiteY68" fmla="*/ 193431 h 650631"/>
                <a:gd name="connsiteX69" fmla="*/ 575017 w 634805"/>
                <a:gd name="connsiteY69" fmla="*/ 188156 h 650631"/>
                <a:gd name="connsiteX70" fmla="*/ 576775 w 634805"/>
                <a:gd name="connsiteY70" fmla="*/ 181122 h 650631"/>
                <a:gd name="connsiteX71" fmla="*/ 575017 w 634805"/>
                <a:gd name="connsiteY71" fmla="*/ 152986 h 650631"/>
                <a:gd name="connsiteX72" fmla="*/ 571500 w 634805"/>
                <a:gd name="connsiteY72" fmla="*/ 147711 h 650631"/>
                <a:gd name="connsiteX73" fmla="*/ 567983 w 634805"/>
                <a:gd name="connsiteY73" fmla="*/ 137160 h 650631"/>
                <a:gd name="connsiteX74" fmla="*/ 560949 w 634805"/>
                <a:gd name="connsiteY74" fmla="*/ 119576 h 650631"/>
                <a:gd name="connsiteX75" fmla="*/ 499403 w 634805"/>
                <a:gd name="connsiteY75" fmla="*/ 131885 h 650631"/>
                <a:gd name="connsiteX76" fmla="*/ 497645 w 634805"/>
                <a:gd name="connsiteY76" fmla="*/ 151228 h 650631"/>
                <a:gd name="connsiteX77" fmla="*/ 474785 w 634805"/>
                <a:gd name="connsiteY77" fmla="*/ 133643 h 650631"/>
                <a:gd name="connsiteX78" fmla="*/ 476543 w 634805"/>
                <a:gd name="connsiteY78" fmla="*/ 114300 h 650631"/>
                <a:gd name="connsiteX79" fmla="*/ 451925 w 634805"/>
                <a:gd name="connsiteY79" fmla="*/ 89682 h 650631"/>
                <a:gd name="connsiteX80" fmla="*/ 437857 w 634805"/>
                <a:gd name="connsiteY80" fmla="*/ 72097 h 650631"/>
                <a:gd name="connsiteX81" fmla="*/ 416755 w 634805"/>
                <a:gd name="connsiteY81" fmla="*/ 93199 h 650631"/>
                <a:gd name="connsiteX82" fmla="*/ 392137 w 634805"/>
                <a:gd name="connsiteY82" fmla="*/ 93199 h 650631"/>
                <a:gd name="connsiteX83" fmla="*/ 371035 w 634805"/>
                <a:gd name="connsiteY83" fmla="*/ 5276 h 650631"/>
                <a:gd name="connsiteX84" fmla="*/ 304214 w 634805"/>
                <a:gd name="connsiteY84" fmla="*/ 0 h 650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634805" h="650631">
                  <a:moveTo>
                    <a:pt x="304214" y="0"/>
                  </a:moveTo>
                  <a:lnTo>
                    <a:pt x="0" y="15826"/>
                  </a:lnTo>
                  <a:cubicBezTo>
                    <a:pt x="3517" y="19929"/>
                    <a:pt x="6936" y="24119"/>
                    <a:pt x="10551" y="28136"/>
                  </a:cubicBezTo>
                  <a:cubicBezTo>
                    <a:pt x="12214" y="29984"/>
                    <a:pt x="14234" y="31501"/>
                    <a:pt x="15826" y="33411"/>
                  </a:cubicBezTo>
                  <a:cubicBezTo>
                    <a:pt x="17179" y="35034"/>
                    <a:pt x="17990" y="37062"/>
                    <a:pt x="19343" y="38686"/>
                  </a:cubicBezTo>
                  <a:cubicBezTo>
                    <a:pt x="22123" y="42022"/>
                    <a:pt x="25940" y="45502"/>
                    <a:pt x="29894" y="47479"/>
                  </a:cubicBezTo>
                  <a:cubicBezTo>
                    <a:pt x="31552" y="48308"/>
                    <a:pt x="33411" y="48651"/>
                    <a:pt x="35169" y="49237"/>
                  </a:cubicBezTo>
                  <a:cubicBezTo>
                    <a:pt x="36928" y="50996"/>
                    <a:pt x="38534" y="52921"/>
                    <a:pt x="40445" y="54513"/>
                  </a:cubicBezTo>
                  <a:cubicBezTo>
                    <a:pt x="42068" y="55866"/>
                    <a:pt x="44226" y="56536"/>
                    <a:pt x="45720" y="58030"/>
                  </a:cubicBezTo>
                  <a:cubicBezTo>
                    <a:pt x="53673" y="65983"/>
                    <a:pt x="44244" y="61641"/>
                    <a:pt x="54512" y="65063"/>
                  </a:cubicBezTo>
                  <a:cubicBezTo>
                    <a:pt x="56271" y="66235"/>
                    <a:pt x="59120" y="66575"/>
                    <a:pt x="59788" y="68580"/>
                  </a:cubicBezTo>
                  <a:cubicBezTo>
                    <a:pt x="60552" y="70873"/>
                    <a:pt x="59451" y="73659"/>
                    <a:pt x="58029" y="75614"/>
                  </a:cubicBezTo>
                  <a:cubicBezTo>
                    <a:pt x="44019" y="94878"/>
                    <a:pt x="50623" y="82715"/>
                    <a:pt x="40445" y="91440"/>
                  </a:cubicBezTo>
                  <a:cubicBezTo>
                    <a:pt x="37927" y="93598"/>
                    <a:pt x="35756" y="96129"/>
                    <a:pt x="33411" y="98474"/>
                  </a:cubicBezTo>
                  <a:cubicBezTo>
                    <a:pt x="28148" y="114260"/>
                    <a:pt x="27705" y="113988"/>
                    <a:pt x="29894" y="142436"/>
                  </a:cubicBezTo>
                  <a:cubicBezTo>
                    <a:pt x="30679" y="152643"/>
                    <a:pt x="36928" y="172330"/>
                    <a:pt x="36928" y="172330"/>
                  </a:cubicBezTo>
                  <a:cubicBezTo>
                    <a:pt x="36342" y="174674"/>
                    <a:pt x="34405" y="177070"/>
                    <a:pt x="35169" y="179363"/>
                  </a:cubicBezTo>
                  <a:cubicBezTo>
                    <a:pt x="35865" y="181451"/>
                    <a:pt x="43809" y="184366"/>
                    <a:pt x="45720" y="184639"/>
                  </a:cubicBezTo>
                  <a:cubicBezTo>
                    <a:pt x="52129" y="185555"/>
                    <a:pt x="58615" y="185811"/>
                    <a:pt x="65063" y="186397"/>
                  </a:cubicBezTo>
                  <a:cubicBezTo>
                    <a:pt x="66821" y="187569"/>
                    <a:pt x="68715" y="188561"/>
                    <a:pt x="70338" y="189914"/>
                  </a:cubicBezTo>
                  <a:cubicBezTo>
                    <a:pt x="72249" y="191506"/>
                    <a:pt x="73440" y="193982"/>
                    <a:pt x="75614" y="195190"/>
                  </a:cubicBezTo>
                  <a:cubicBezTo>
                    <a:pt x="78855" y="196990"/>
                    <a:pt x="82648" y="197534"/>
                    <a:pt x="86165" y="198706"/>
                  </a:cubicBezTo>
                  <a:lnTo>
                    <a:pt x="91440" y="200465"/>
                  </a:lnTo>
                  <a:lnTo>
                    <a:pt x="96715" y="202223"/>
                  </a:lnTo>
                  <a:cubicBezTo>
                    <a:pt x="103163" y="192551"/>
                    <a:pt x="96715" y="200758"/>
                    <a:pt x="105508" y="193431"/>
                  </a:cubicBezTo>
                  <a:cubicBezTo>
                    <a:pt x="107784" y="191534"/>
                    <a:pt x="112532" y="185395"/>
                    <a:pt x="116058" y="184639"/>
                  </a:cubicBezTo>
                  <a:cubicBezTo>
                    <a:pt x="122389" y="183282"/>
                    <a:pt x="128953" y="183466"/>
                    <a:pt x="135401" y="182880"/>
                  </a:cubicBezTo>
                  <a:cubicBezTo>
                    <a:pt x="136573" y="181122"/>
                    <a:pt x="136819" y="177852"/>
                    <a:pt x="138918" y="177605"/>
                  </a:cubicBezTo>
                  <a:cubicBezTo>
                    <a:pt x="161962" y="174894"/>
                    <a:pt x="163598" y="171970"/>
                    <a:pt x="167054" y="184639"/>
                  </a:cubicBezTo>
                  <a:cubicBezTo>
                    <a:pt x="168326" y="189302"/>
                    <a:pt x="165986" y="197177"/>
                    <a:pt x="170571" y="198706"/>
                  </a:cubicBezTo>
                  <a:lnTo>
                    <a:pt x="181121" y="202223"/>
                  </a:lnTo>
                  <a:cubicBezTo>
                    <a:pt x="182880" y="202809"/>
                    <a:pt x="184855" y="202954"/>
                    <a:pt x="186397" y="203982"/>
                  </a:cubicBezTo>
                  <a:lnTo>
                    <a:pt x="191672" y="207499"/>
                  </a:lnTo>
                  <a:cubicBezTo>
                    <a:pt x="192844" y="209257"/>
                    <a:pt x="194841" y="210689"/>
                    <a:pt x="195189" y="212774"/>
                  </a:cubicBezTo>
                  <a:cubicBezTo>
                    <a:pt x="195917" y="217138"/>
                    <a:pt x="190353" y="221128"/>
                    <a:pt x="188155" y="223325"/>
                  </a:cubicBezTo>
                  <a:lnTo>
                    <a:pt x="182880" y="239151"/>
                  </a:lnTo>
                  <a:cubicBezTo>
                    <a:pt x="182294" y="240909"/>
                    <a:pt x="181570" y="242628"/>
                    <a:pt x="181121" y="244426"/>
                  </a:cubicBezTo>
                  <a:cubicBezTo>
                    <a:pt x="180535" y="246771"/>
                    <a:pt x="180057" y="249145"/>
                    <a:pt x="179363" y="251460"/>
                  </a:cubicBezTo>
                  <a:cubicBezTo>
                    <a:pt x="178298" y="255011"/>
                    <a:pt x="175846" y="262011"/>
                    <a:pt x="175846" y="262011"/>
                  </a:cubicBezTo>
                  <a:cubicBezTo>
                    <a:pt x="177018" y="263769"/>
                    <a:pt x="179363" y="265173"/>
                    <a:pt x="179363" y="267286"/>
                  </a:cubicBezTo>
                  <a:cubicBezTo>
                    <a:pt x="179363" y="270993"/>
                    <a:pt x="175846" y="277837"/>
                    <a:pt x="175846" y="277837"/>
                  </a:cubicBezTo>
                  <a:cubicBezTo>
                    <a:pt x="178346" y="285337"/>
                    <a:pt x="177605" y="281259"/>
                    <a:pt x="177605" y="290146"/>
                  </a:cubicBezTo>
                  <a:lnTo>
                    <a:pt x="237392" y="309490"/>
                  </a:lnTo>
                  <a:lnTo>
                    <a:pt x="274320" y="365760"/>
                  </a:lnTo>
                  <a:lnTo>
                    <a:pt x="277837" y="420273"/>
                  </a:lnTo>
                  <a:cubicBezTo>
                    <a:pt x="280182" y="424962"/>
                    <a:pt x="282702" y="429567"/>
                    <a:pt x="284871" y="434340"/>
                  </a:cubicBezTo>
                  <a:cubicBezTo>
                    <a:pt x="288676" y="442712"/>
                    <a:pt x="283956" y="436943"/>
                    <a:pt x="290146" y="443133"/>
                  </a:cubicBezTo>
                  <a:lnTo>
                    <a:pt x="318281" y="432582"/>
                  </a:lnTo>
                  <a:lnTo>
                    <a:pt x="376311" y="465993"/>
                  </a:lnTo>
                  <a:lnTo>
                    <a:pt x="367518" y="497645"/>
                  </a:lnTo>
                  <a:lnTo>
                    <a:pt x="388620" y="567983"/>
                  </a:lnTo>
                  <a:lnTo>
                    <a:pt x="443132" y="601394"/>
                  </a:lnTo>
                  <a:lnTo>
                    <a:pt x="457200" y="636563"/>
                  </a:lnTo>
                  <a:lnTo>
                    <a:pt x="481818" y="650631"/>
                  </a:lnTo>
                  <a:lnTo>
                    <a:pt x="562708" y="587326"/>
                  </a:lnTo>
                  <a:lnTo>
                    <a:pt x="611945" y="522263"/>
                  </a:lnTo>
                  <a:lnTo>
                    <a:pt x="597877" y="504679"/>
                  </a:lnTo>
                  <a:lnTo>
                    <a:pt x="634805" y="444891"/>
                  </a:lnTo>
                  <a:lnTo>
                    <a:pt x="622495" y="416756"/>
                  </a:lnTo>
                  <a:lnTo>
                    <a:pt x="634805" y="407963"/>
                  </a:lnTo>
                  <a:lnTo>
                    <a:pt x="624254" y="279596"/>
                  </a:lnTo>
                  <a:lnTo>
                    <a:pt x="618978" y="272562"/>
                  </a:lnTo>
                  <a:lnTo>
                    <a:pt x="620737" y="265528"/>
                  </a:lnTo>
                  <a:lnTo>
                    <a:pt x="613703" y="256736"/>
                  </a:lnTo>
                  <a:lnTo>
                    <a:pt x="604911" y="262011"/>
                  </a:lnTo>
                  <a:lnTo>
                    <a:pt x="566225" y="218050"/>
                  </a:lnTo>
                  <a:cubicBezTo>
                    <a:pt x="570328" y="215119"/>
                    <a:pt x="576448" y="213847"/>
                    <a:pt x="578534" y="209257"/>
                  </a:cubicBezTo>
                  <a:cubicBezTo>
                    <a:pt x="580068" y="205882"/>
                    <a:pt x="576189" y="202223"/>
                    <a:pt x="575017" y="198706"/>
                  </a:cubicBezTo>
                  <a:lnTo>
                    <a:pt x="573258" y="193431"/>
                  </a:lnTo>
                  <a:cubicBezTo>
                    <a:pt x="573844" y="191673"/>
                    <a:pt x="573706" y="189467"/>
                    <a:pt x="575017" y="188156"/>
                  </a:cubicBezTo>
                  <a:cubicBezTo>
                    <a:pt x="580356" y="182817"/>
                    <a:pt x="583533" y="191258"/>
                    <a:pt x="576775" y="181122"/>
                  </a:cubicBezTo>
                  <a:cubicBezTo>
                    <a:pt x="576189" y="171743"/>
                    <a:pt x="576482" y="162268"/>
                    <a:pt x="575017" y="152986"/>
                  </a:cubicBezTo>
                  <a:cubicBezTo>
                    <a:pt x="574687" y="150899"/>
                    <a:pt x="572358" y="149642"/>
                    <a:pt x="571500" y="147711"/>
                  </a:cubicBezTo>
                  <a:cubicBezTo>
                    <a:pt x="569994" y="144323"/>
                    <a:pt x="568882" y="140757"/>
                    <a:pt x="567983" y="137160"/>
                  </a:cubicBezTo>
                  <a:cubicBezTo>
                    <a:pt x="564064" y="121485"/>
                    <a:pt x="567884" y="126511"/>
                    <a:pt x="560949" y="119576"/>
                  </a:cubicBezTo>
                  <a:lnTo>
                    <a:pt x="499403" y="131885"/>
                  </a:lnTo>
                  <a:lnTo>
                    <a:pt x="497645" y="151228"/>
                  </a:lnTo>
                  <a:lnTo>
                    <a:pt x="474785" y="133643"/>
                  </a:lnTo>
                  <a:lnTo>
                    <a:pt x="476543" y="114300"/>
                  </a:lnTo>
                  <a:lnTo>
                    <a:pt x="451925" y="89682"/>
                  </a:lnTo>
                  <a:lnTo>
                    <a:pt x="437857" y="72097"/>
                  </a:lnTo>
                  <a:lnTo>
                    <a:pt x="416755" y="93199"/>
                  </a:lnTo>
                  <a:lnTo>
                    <a:pt x="392137" y="93199"/>
                  </a:lnTo>
                  <a:lnTo>
                    <a:pt x="371035" y="5276"/>
                  </a:lnTo>
                  <a:lnTo>
                    <a:pt x="30421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/>
              </a:solidFill>
            </a:ln>
            <a:effectLst/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335" name="Group 1334">
            <a:extLst>
              <a:ext uri="{FF2B5EF4-FFF2-40B4-BE49-F238E27FC236}">
                <a16:creationId xmlns:a16="http://schemas.microsoft.com/office/drawing/2014/main" id="{21C36E90-A071-E83B-3C84-C31C7221302A}"/>
              </a:ext>
            </a:extLst>
          </p:cNvPr>
          <p:cNvGrpSpPr/>
          <p:nvPr/>
        </p:nvGrpSpPr>
        <p:grpSpPr>
          <a:xfrm>
            <a:off x="1933643" y="1411602"/>
            <a:ext cx="3044332" cy="829864"/>
            <a:chOff x="607373" y="1493295"/>
            <a:chExt cx="3044332" cy="829864"/>
          </a:xfrm>
        </p:grpSpPr>
        <p:sp>
          <p:nvSpPr>
            <p:cNvPr id="1297" name="TextBox 1296">
              <a:extLst>
                <a:ext uri="{FF2B5EF4-FFF2-40B4-BE49-F238E27FC236}">
                  <a16:creationId xmlns:a16="http://schemas.microsoft.com/office/drawing/2014/main" id="{5ACCCC4C-AB96-419B-89E3-CA690CAF5F81}"/>
                </a:ext>
              </a:extLst>
            </p:cNvPr>
            <p:cNvSpPr txBox="1"/>
            <p:nvPr/>
          </p:nvSpPr>
          <p:spPr>
            <a:xfrm>
              <a:off x="888348" y="1711004"/>
              <a:ext cx="2763357" cy="6121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45720" tIns="45720" rIns="45720" bIns="45720" rtlCol="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41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Owned Hospitals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41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(7)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41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Managed/JOA Hospitals 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41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(11)</a:t>
              </a:r>
            </a:p>
          </p:txBody>
        </p:sp>
        <p:sp>
          <p:nvSpPr>
            <p:cNvPr id="1301" name="TextBox 1300">
              <a:extLst>
                <a:ext uri="{FF2B5EF4-FFF2-40B4-BE49-F238E27FC236}">
                  <a16:creationId xmlns:a16="http://schemas.microsoft.com/office/drawing/2014/main" id="{BD299CDE-BB14-6F78-F30E-42A43CFCF33F}"/>
                </a:ext>
              </a:extLst>
            </p:cNvPr>
            <p:cNvSpPr txBox="1"/>
            <p:nvPr/>
          </p:nvSpPr>
          <p:spPr>
            <a:xfrm>
              <a:off x="607373" y="1493295"/>
              <a:ext cx="2917758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45720" tIns="45720" rIns="45720" bIns="45720" rtlCol="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41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Hospitals across the state 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41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(18)</a:t>
              </a:r>
            </a:p>
          </p:txBody>
        </p:sp>
        <p:sp>
          <p:nvSpPr>
            <p:cNvPr id="1302" name="Oval 1301">
              <a:extLst>
                <a:ext uri="{FF2B5EF4-FFF2-40B4-BE49-F238E27FC236}">
                  <a16:creationId xmlns:a16="http://schemas.microsoft.com/office/drawing/2014/main" id="{CA4DA5AE-4C9B-09D3-3FFF-9173C1317C99}"/>
                </a:ext>
              </a:extLst>
            </p:cNvPr>
            <p:cNvSpPr/>
            <p:nvPr/>
          </p:nvSpPr>
          <p:spPr bwMode="auto">
            <a:xfrm>
              <a:off x="683073" y="1815168"/>
              <a:ext cx="182880" cy="18288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03" name="Oval 1302">
              <a:extLst>
                <a:ext uri="{FF2B5EF4-FFF2-40B4-BE49-F238E27FC236}">
                  <a16:creationId xmlns:a16="http://schemas.microsoft.com/office/drawing/2014/main" id="{83E03A7D-0DC6-4B11-01BE-54676F054ADB}"/>
                </a:ext>
              </a:extLst>
            </p:cNvPr>
            <p:cNvSpPr/>
            <p:nvPr/>
          </p:nvSpPr>
          <p:spPr bwMode="auto">
            <a:xfrm>
              <a:off x="683071" y="2095437"/>
              <a:ext cx="182880" cy="18288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1334" name="Picture 1333">
            <a:extLst>
              <a:ext uri="{FF2B5EF4-FFF2-40B4-BE49-F238E27FC236}">
                <a16:creationId xmlns:a16="http://schemas.microsoft.com/office/drawing/2014/main" id="{C418B871-F8C3-F689-42D5-62FC81100EB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725" y="1522917"/>
            <a:ext cx="1355080" cy="687373"/>
          </a:xfrm>
          <a:prstGeom prst="rect">
            <a:avLst/>
          </a:prstGeom>
        </p:spPr>
      </p:pic>
      <p:cxnSp>
        <p:nvCxnSpPr>
          <p:cNvPr id="1337" name="Straight Connector 1336">
            <a:extLst>
              <a:ext uri="{FF2B5EF4-FFF2-40B4-BE49-F238E27FC236}">
                <a16:creationId xmlns:a16="http://schemas.microsoft.com/office/drawing/2014/main" id="{AFA4613E-B926-91D3-7611-A8732824C5EC}"/>
              </a:ext>
            </a:extLst>
          </p:cNvPr>
          <p:cNvCxnSpPr/>
          <p:nvPr/>
        </p:nvCxnSpPr>
        <p:spPr>
          <a:xfrm>
            <a:off x="1885723" y="1441605"/>
            <a:ext cx="0" cy="806616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6" name="Group 1295">
            <a:extLst>
              <a:ext uri="{FF2B5EF4-FFF2-40B4-BE49-F238E27FC236}">
                <a16:creationId xmlns:a16="http://schemas.microsoft.com/office/drawing/2014/main" id="{B67F3FE9-DBB4-ABA7-8518-F96A900856B7}"/>
              </a:ext>
            </a:extLst>
          </p:cNvPr>
          <p:cNvGrpSpPr/>
          <p:nvPr/>
        </p:nvGrpSpPr>
        <p:grpSpPr>
          <a:xfrm>
            <a:off x="692026" y="5395385"/>
            <a:ext cx="2901304" cy="1214343"/>
            <a:chOff x="1084054" y="5277718"/>
            <a:chExt cx="2901304" cy="1214343"/>
          </a:xfrm>
        </p:grpSpPr>
        <p:sp>
          <p:nvSpPr>
            <p:cNvPr id="1288" name="Rectangle: Rounded Corners 1287">
              <a:extLst>
                <a:ext uri="{FF2B5EF4-FFF2-40B4-BE49-F238E27FC236}">
                  <a16:creationId xmlns:a16="http://schemas.microsoft.com/office/drawing/2014/main" id="{57B20D50-052F-C7C0-B1B6-B8E946607A26}"/>
                </a:ext>
              </a:extLst>
            </p:cNvPr>
            <p:cNvSpPr/>
            <p:nvPr/>
          </p:nvSpPr>
          <p:spPr bwMode="auto">
            <a:xfrm>
              <a:off x="1180978" y="5590511"/>
              <a:ext cx="365760" cy="228600"/>
            </a:xfrm>
            <a:prstGeom prst="roundRect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89" name="Rectangle: Rounded Corners 1288">
              <a:extLst>
                <a:ext uri="{FF2B5EF4-FFF2-40B4-BE49-F238E27FC236}">
                  <a16:creationId xmlns:a16="http://schemas.microsoft.com/office/drawing/2014/main" id="{2FF190C5-06D8-B542-7B3D-AEB12A08F1E1}"/>
                </a:ext>
              </a:extLst>
            </p:cNvPr>
            <p:cNvSpPr/>
            <p:nvPr/>
          </p:nvSpPr>
          <p:spPr bwMode="auto">
            <a:xfrm>
              <a:off x="1180978" y="5928514"/>
              <a:ext cx="365760" cy="228600"/>
            </a:xfrm>
            <a:prstGeom prst="roundRect">
              <a:avLst/>
            </a:prstGeom>
            <a:solidFill>
              <a:srgbClr val="DBEBF6"/>
            </a:solidFill>
            <a:ln w="127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90" name="Rectangle: Rounded Corners 1289">
              <a:extLst>
                <a:ext uri="{FF2B5EF4-FFF2-40B4-BE49-F238E27FC236}">
                  <a16:creationId xmlns:a16="http://schemas.microsoft.com/office/drawing/2014/main" id="{CA1CEEC9-2785-F92B-67E4-AC91248D2256}"/>
                </a:ext>
              </a:extLst>
            </p:cNvPr>
            <p:cNvSpPr/>
            <p:nvPr/>
          </p:nvSpPr>
          <p:spPr bwMode="auto">
            <a:xfrm>
              <a:off x="1180978" y="6260508"/>
              <a:ext cx="365760" cy="228600"/>
            </a:xfrm>
            <a:prstGeom prst="roundRect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91" name="Rounded Rectangle 1223">
              <a:extLst>
                <a:ext uri="{FF2B5EF4-FFF2-40B4-BE49-F238E27FC236}">
                  <a16:creationId xmlns:a16="http://schemas.microsoft.com/office/drawing/2014/main" id="{8EC4A0DF-ABB4-545D-6E71-8249A1A88198}"/>
                </a:ext>
              </a:extLst>
            </p:cNvPr>
            <p:cNvSpPr/>
            <p:nvPr/>
          </p:nvSpPr>
          <p:spPr bwMode="auto">
            <a:xfrm>
              <a:off x="1708301" y="6260508"/>
              <a:ext cx="2277057" cy="231553"/>
            </a:xfrm>
            <a:prstGeom prst="round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27432" tIns="27432" rIns="27432" bIns="27432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Statewide Network (11 hospitals)</a:t>
              </a:r>
            </a:p>
          </p:txBody>
        </p:sp>
        <p:sp>
          <p:nvSpPr>
            <p:cNvPr id="1292" name="Rounded Rectangle 1248">
              <a:extLst>
                <a:ext uri="{FF2B5EF4-FFF2-40B4-BE49-F238E27FC236}">
                  <a16:creationId xmlns:a16="http://schemas.microsoft.com/office/drawing/2014/main" id="{2129B3ED-3376-F885-2AF0-3ED1C51A0DBE}"/>
                </a:ext>
              </a:extLst>
            </p:cNvPr>
            <p:cNvSpPr/>
            <p:nvPr/>
          </p:nvSpPr>
          <p:spPr bwMode="auto">
            <a:xfrm>
              <a:off x="1708301" y="5587558"/>
              <a:ext cx="2277057" cy="231553"/>
            </a:xfrm>
            <a:prstGeom prst="roundRect">
              <a:avLst/>
            </a:prstGeom>
            <a:solidFill>
              <a:schemeClr val="accent2"/>
            </a:solidFill>
            <a:ln w="952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27432" tIns="27432" rIns="27432" bIns="27432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Triangle West (3 hospitals)</a:t>
              </a:r>
            </a:p>
          </p:txBody>
        </p:sp>
        <p:sp>
          <p:nvSpPr>
            <p:cNvPr id="1293" name="Rounded Rectangle 1297">
              <a:extLst>
                <a:ext uri="{FF2B5EF4-FFF2-40B4-BE49-F238E27FC236}">
                  <a16:creationId xmlns:a16="http://schemas.microsoft.com/office/drawing/2014/main" id="{1E949A40-DE16-1EB4-61B2-2BF8133288BA}"/>
                </a:ext>
              </a:extLst>
            </p:cNvPr>
            <p:cNvSpPr/>
            <p:nvPr/>
          </p:nvSpPr>
          <p:spPr bwMode="auto">
            <a:xfrm>
              <a:off x="1708301" y="5925561"/>
              <a:ext cx="2277057" cy="231553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27432" tIns="27432" rIns="27432" bIns="27432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41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Triangle East (4 hospitals)</a:t>
              </a:r>
            </a:p>
          </p:txBody>
        </p:sp>
        <p:sp>
          <p:nvSpPr>
            <p:cNvPr id="1295" name="TextBox 1294">
              <a:extLst>
                <a:ext uri="{FF2B5EF4-FFF2-40B4-BE49-F238E27FC236}">
                  <a16:creationId xmlns:a16="http://schemas.microsoft.com/office/drawing/2014/main" id="{15990AB1-AA10-6009-1EB9-AF5CC22F6FBC}"/>
                </a:ext>
              </a:extLst>
            </p:cNvPr>
            <p:cNvSpPr txBox="1"/>
            <p:nvPr/>
          </p:nvSpPr>
          <p:spPr>
            <a:xfrm>
              <a:off x="1084054" y="5277718"/>
              <a:ext cx="248403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45720" tIns="45720" rIns="45720" bIns="45720" rtlCol="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41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Legend for Hospital Region:</a:t>
              </a:r>
            </a:p>
          </p:txBody>
        </p:sp>
      </p:grpSp>
      <p:grpSp>
        <p:nvGrpSpPr>
          <p:cNvPr id="1356" name="Group 1355">
            <a:extLst>
              <a:ext uri="{FF2B5EF4-FFF2-40B4-BE49-F238E27FC236}">
                <a16:creationId xmlns:a16="http://schemas.microsoft.com/office/drawing/2014/main" id="{3FD9044A-5753-C7A7-63DD-496B0C2412F5}"/>
              </a:ext>
            </a:extLst>
          </p:cNvPr>
          <p:cNvGrpSpPr/>
          <p:nvPr/>
        </p:nvGrpSpPr>
        <p:grpSpPr>
          <a:xfrm>
            <a:off x="4888892" y="5272699"/>
            <a:ext cx="2612575" cy="1229526"/>
            <a:chOff x="4888892" y="5272699"/>
            <a:chExt cx="2612575" cy="1229526"/>
          </a:xfrm>
        </p:grpSpPr>
        <p:cxnSp>
          <p:nvCxnSpPr>
            <p:cNvPr id="1219" name="Straight Connector 1218">
              <a:extLst>
                <a:ext uri="{FF2B5EF4-FFF2-40B4-BE49-F238E27FC236}">
                  <a16:creationId xmlns:a16="http://schemas.microsoft.com/office/drawing/2014/main" id="{8F8702EB-654F-4423-C1AE-CDA2E9BBA3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40400" y="5429458"/>
              <a:ext cx="360320" cy="563489"/>
            </a:xfrm>
            <a:prstGeom prst="line">
              <a:avLst/>
            </a:prstGeom>
            <a:ln w="19050">
              <a:solidFill>
                <a:schemeClr val="accent4">
                  <a:lumMod val="50000"/>
                </a:schemeClr>
              </a:solidFill>
              <a:headEnd type="none" w="med" len="med"/>
              <a:tailEnd type="none" w="med" len="med"/>
            </a:ln>
            <a:effectLst>
              <a:glow rad="25400">
                <a:schemeClr val="bg1"/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8" name="Rounded Rectangle 1227">
              <a:extLst>
                <a:ext uri="{FF2B5EF4-FFF2-40B4-BE49-F238E27FC236}">
                  <a16:creationId xmlns:a16="http://schemas.microsoft.com/office/drawing/2014/main" id="{E60B710F-205A-B8BB-CB50-D89D88E2FBAE}"/>
                </a:ext>
              </a:extLst>
            </p:cNvPr>
            <p:cNvSpPr/>
            <p:nvPr/>
          </p:nvSpPr>
          <p:spPr bwMode="auto">
            <a:xfrm>
              <a:off x="5167616" y="5992947"/>
              <a:ext cx="2333851" cy="469916"/>
            </a:xfrm>
            <a:prstGeom prst="roundRect">
              <a:avLst/>
            </a:prstGeom>
            <a:solidFill>
              <a:schemeClr val="accent1"/>
            </a:solidFill>
            <a:ln w="19050">
              <a:solidFill>
                <a:schemeClr val="accent4">
                  <a:lumMod val="75000"/>
                </a:schemeClr>
              </a:solidFill>
            </a:ln>
            <a:effectLst/>
          </p:spPr>
          <p:txBody>
            <a:bodyPr wrap="square" lIns="365760" tIns="27432" rIns="27432" bIns="27432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UNC Health Southeastern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2021 </a:t>
              </a: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(Robeson)</a:t>
              </a:r>
            </a:p>
          </p:txBody>
        </p:sp>
        <p:sp>
          <p:nvSpPr>
            <p:cNvPr id="1271" name="Oval 1270">
              <a:extLst>
                <a:ext uri="{FF2B5EF4-FFF2-40B4-BE49-F238E27FC236}">
                  <a16:creationId xmlns:a16="http://schemas.microsoft.com/office/drawing/2014/main" id="{859F24C7-9E27-9B08-FB07-E5DC09D47608}"/>
                </a:ext>
              </a:extLst>
            </p:cNvPr>
            <p:cNvSpPr/>
            <p:nvPr/>
          </p:nvSpPr>
          <p:spPr bwMode="auto">
            <a:xfrm>
              <a:off x="4888892" y="5953585"/>
              <a:ext cx="548640" cy="54864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  <a:effectLst/>
          </p:spPr>
          <p:txBody>
            <a:bodyPr rot="0" spcFirstLastPara="0" vertOverflow="overflow" horzOverflow="overflow" vert="horz" wrap="non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1326" name="Oval 1325">
              <a:extLst>
                <a:ext uri="{FF2B5EF4-FFF2-40B4-BE49-F238E27FC236}">
                  <a16:creationId xmlns:a16="http://schemas.microsoft.com/office/drawing/2014/main" id="{DBA16AD7-19EC-80B2-EF65-B18F4DCE14E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52827" y="5272699"/>
              <a:ext cx="182880" cy="18288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350" name="Group 1349">
            <a:extLst>
              <a:ext uri="{FF2B5EF4-FFF2-40B4-BE49-F238E27FC236}">
                <a16:creationId xmlns:a16="http://schemas.microsoft.com/office/drawing/2014/main" id="{BB1908DE-EB94-48B2-C960-0FEFE6C63E87}"/>
              </a:ext>
            </a:extLst>
          </p:cNvPr>
          <p:cNvGrpSpPr/>
          <p:nvPr/>
        </p:nvGrpSpPr>
        <p:grpSpPr>
          <a:xfrm>
            <a:off x="3593331" y="2279320"/>
            <a:ext cx="2214354" cy="1450599"/>
            <a:chOff x="3593331" y="2279320"/>
            <a:chExt cx="2214354" cy="1450599"/>
          </a:xfrm>
        </p:grpSpPr>
        <p:cxnSp>
          <p:nvCxnSpPr>
            <p:cNvPr id="1220" name="Straight Connector 1219">
              <a:extLst>
                <a:ext uri="{FF2B5EF4-FFF2-40B4-BE49-F238E27FC236}">
                  <a16:creationId xmlns:a16="http://schemas.microsoft.com/office/drawing/2014/main" id="{F5D1F41B-9D75-D6E6-68A1-7E93E4D4E5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17258" y="2765985"/>
              <a:ext cx="492194" cy="811802"/>
            </a:xfrm>
            <a:prstGeom prst="line">
              <a:avLst/>
            </a:prstGeom>
            <a:ln w="19050">
              <a:solidFill>
                <a:schemeClr val="accent3">
                  <a:lumMod val="75000"/>
                </a:schemeClr>
              </a:solidFill>
              <a:headEnd type="none" w="med" len="med"/>
              <a:tailEnd type="none" w="med" len="med"/>
            </a:ln>
            <a:effectLst>
              <a:glow rad="25400">
                <a:schemeClr val="bg1"/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6" name="Rounded Rectangle 1225">
              <a:extLst>
                <a:ext uri="{FF2B5EF4-FFF2-40B4-BE49-F238E27FC236}">
                  <a16:creationId xmlns:a16="http://schemas.microsoft.com/office/drawing/2014/main" id="{88B1CE56-23D9-E9E7-D30A-369B28B95B9A}"/>
                </a:ext>
              </a:extLst>
            </p:cNvPr>
            <p:cNvSpPr/>
            <p:nvPr/>
          </p:nvSpPr>
          <p:spPr bwMode="auto">
            <a:xfrm>
              <a:off x="3834995" y="2323508"/>
              <a:ext cx="1972690" cy="469916"/>
            </a:xfrm>
            <a:prstGeom prst="roundRect">
              <a:avLst/>
            </a:prstGeom>
            <a:solidFill>
              <a:schemeClr val="accent1"/>
            </a:solidFill>
            <a:ln w="19050">
              <a:solidFill>
                <a:schemeClr val="accent3">
                  <a:lumMod val="60000"/>
                  <a:lumOff val="40000"/>
                </a:schemeClr>
              </a:solidFill>
            </a:ln>
            <a:effectLst/>
          </p:spPr>
          <p:txBody>
            <a:bodyPr wrap="square" lIns="365760" tIns="27432" rIns="27432" bIns="27432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UNC Health Caldwell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2013 </a:t>
              </a: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(Caldwell)</a:t>
              </a:r>
            </a:p>
          </p:txBody>
        </p:sp>
        <p:sp>
          <p:nvSpPr>
            <p:cNvPr id="1319" name="Oval 1318">
              <a:extLst>
                <a:ext uri="{FF2B5EF4-FFF2-40B4-BE49-F238E27FC236}">
                  <a16:creationId xmlns:a16="http://schemas.microsoft.com/office/drawing/2014/main" id="{18640B76-9CFE-F435-4B92-211C8BF3C552}"/>
                </a:ext>
              </a:extLst>
            </p:cNvPr>
            <p:cNvSpPr/>
            <p:nvPr/>
          </p:nvSpPr>
          <p:spPr bwMode="auto">
            <a:xfrm>
              <a:off x="3593331" y="2279320"/>
              <a:ext cx="548640" cy="54864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chemeClr val="accent3">
                  <a:lumMod val="60000"/>
                  <a:lumOff val="40000"/>
                </a:schemeClr>
              </a:solidFill>
            </a:ln>
            <a:effectLst/>
          </p:spPr>
          <p:txBody>
            <a:bodyPr rot="0" spcFirstLastPara="0" vertOverflow="overflow" horzOverflow="overflow" vert="horz" wrap="non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329" name="Oval 1328">
              <a:extLst>
                <a:ext uri="{FF2B5EF4-FFF2-40B4-BE49-F238E27FC236}">
                  <a16:creationId xmlns:a16="http://schemas.microsoft.com/office/drawing/2014/main" id="{B0BA1E06-6A45-7BB0-9BD3-D2977126D25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461160" y="3547039"/>
              <a:ext cx="182880" cy="18288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348" name="Group 1347">
            <a:extLst>
              <a:ext uri="{FF2B5EF4-FFF2-40B4-BE49-F238E27FC236}">
                <a16:creationId xmlns:a16="http://schemas.microsoft.com/office/drawing/2014/main" id="{1B78ED28-0EC9-2CC4-8E0C-B65EE524B625}"/>
              </a:ext>
            </a:extLst>
          </p:cNvPr>
          <p:cNvGrpSpPr/>
          <p:nvPr/>
        </p:nvGrpSpPr>
        <p:grpSpPr>
          <a:xfrm>
            <a:off x="4216922" y="3878758"/>
            <a:ext cx="2735905" cy="1037964"/>
            <a:chOff x="4216922" y="3878758"/>
            <a:chExt cx="2735905" cy="1037964"/>
          </a:xfrm>
        </p:grpSpPr>
        <p:cxnSp>
          <p:nvCxnSpPr>
            <p:cNvPr id="1216" name="Straight Connector 1215">
              <a:extLst>
                <a:ext uri="{FF2B5EF4-FFF2-40B4-BE49-F238E27FC236}">
                  <a16:creationId xmlns:a16="http://schemas.microsoft.com/office/drawing/2014/main" id="{F8BF169E-036A-51F5-D5A5-FE1AFB334A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33106" y="4031519"/>
              <a:ext cx="644391" cy="434285"/>
            </a:xfrm>
            <a:prstGeom prst="line">
              <a:avLst/>
            </a:prstGeom>
            <a:ln w="19050">
              <a:solidFill>
                <a:schemeClr val="accent3">
                  <a:lumMod val="75000"/>
                </a:schemeClr>
              </a:solidFill>
              <a:headEnd type="none" w="med" len="med"/>
              <a:tailEnd type="none" w="med" len="med"/>
            </a:ln>
            <a:effectLst>
              <a:glow rad="25400">
                <a:schemeClr val="bg1"/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9" name="Rounded Rectangle 1248">
              <a:extLst>
                <a:ext uri="{FF2B5EF4-FFF2-40B4-BE49-F238E27FC236}">
                  <a16:creationId xmlns:a16="http://schemas.microsoft.com/office/drawing/2014/main" id="{EA9F6282-0062-A58F-C8F1-5E9F707A2829}"/>
                </a:ext>
              </a:extLst>
            </p:cNvPr>
            <p:cNvSpPr/>
            <p:nvPr/>
          </p:nvSpPr>
          <p:spPr bwMode="auto">
            <a:xfrm>
              <a:off x="4513934" y="4406924"/>
              <a:ext cx="2031451" cy="469916"/>
            </a:xfrm>
            <a:prstGeom prst="roundRect">
              <a:avLst/>
            </a:prstGeom>
            <a:solidFill>
              <a:schemeClr val="accent2"/>
            </a:solidFill>
            <a:ln w="19050">
              <a:solidFill>
                <a:schemeClr val="accent3">
                  <a:lumMod val="60000"/>
                  <a:lumOff val="40000"/>
                </a:schemeClr>
              </a:solidFill>
            </a:ln>
            <a:effectLst/>
          </p:spPr>
          <p:txBody>
            <a:bodyPr wrap="square" lIns="365760" tIns="27432" rIns="27432" bIns="27432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UNC Health Chatham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2008 </a:t>
              </a: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(Chatham)</a:t>
              </a:r>
            </a:p>
          </p:txBody>
        </p:sp>
        <p:sp>
          <p:nvSpPr>
            <p:cNvPr id="1260" name="Oval 1259">
              <a:extLst>
                <a:ext uri="{FF2B5EF4-FFF2-40B4-BE49-F238E27FC236}">
                  <a16:creationId xmlns:a16="http://schemas.microsoft.com/office/drawing/2014/main" id="{256F4BD1-6DFE-4F71-9FD3-540BED813A04}"/>
                </a:ext>
              </a:extLst>
            </p:cNvPr>
            <p:cNvSpPr/>
            <p:nvPr/>
          </p:nvSpPr>
          <p:spPr bwMode="auto">
            <a:xfrm>
              <a:off x="4216922" y="4368082"/>
              <a:ext cx="548640" cy="54864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chemeClr val="accent3">
                  <a:lumMod val="60000"/>
                  <a:lumOff val="40000"/>
                </a:schemeClr>
              </a:solidFill>
            </a:ln>
            <a:effectLst/>
          </p:spPr>
          <p:txBody>
            <a:bodyPr rot="0" spcFirstLastPara="0" vertOverflow="overflow" horzOverflow="overflow" vert="horz" wrap="non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330" name="Oval 1329">
              <a:extLst>
                <a:ext uri="{FF2B5EF4-FFF2-40B4-BE49-F238E27FC236}">
                  <a16:creationId xmlns:a16="http://schemas.microsoft.com/office/drawing/2014/main" id="{9F8E8871-3C71-A04E-7AAA-895C1EEA94C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769947" y="3878758"/>
              <a:ext cx="182880" cy="18288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358" name="Group 1357">
            <a:extLst>
              <a:ext uri="{FF2B5EF4-FFF2-40B4-BE49-F238E27FC236}">
                <a16:creationId xmlns:a16="http://schemas.microsoft.com/office/drawing/2014/main" id="{494ECEE6-00DB-DCEE-58B8-325BEFD14886}"/>
              </a:ext>
            </a:extLst>
          </p:cNvPr>
          <p:cNvGrpSpPr/>
          <p:nvPr/>
        </p:nvGrpSpPr>
        <p:grpSpPr>
          <a:xfrm>
            <a:off x="5252228" y="1449861"/>
            <a:ext cx="2541333" cy="1695599"/>
            <a:chOff x="5252228" y="1449861"/>
            <a:chExt cx="2541333" cy="1695599"/>
          </a:xfrm>
        </p:grpSpPr>
        <p:cxnSp>
          <p:nvCxnSpPr>
            <p:cNvPr id="1244" name="Straight Connector 1243">
              <a:extLst>
                <a:ext uri="{FF2B5EF4-FFF2-40B4-BE49-F238E27FC236}">
                  <a16:creationId xmlns:a16="http://schemas.microsoft.com/office/drawing/2014/main" id="{6B5165BB-B7C9-D755-FAB3-0A5BB013ED44}"/>
                </a:ext>
              </a:extLst>
            </p:cNvPr>
            <p:cNvCxnSpPr>
              <a:cxnSpLocks/>
            </p:cNvCxnSpPr>
            <p:nvPr/>
          </p:nvCxnSpPr>
          <p:spPr>
            <a:xfrm>
              <a:off x="5957865" y="1963777"/>
              <a:ext cx="379894" cy="999557"/>
            </a:xfrm>
            <a:prstGeom prst="line">
              <a:avLst/>
            </a:prstGeom>
            <a:ln w="19050">
              <a:solidFill>
                <a:schemeClr val="accent3">
                  <a:lumMod val="75000"/>
                </a:schemeClr>
              </a:solidFill>
              <a:headEnd type="none" w="med" len="med"/>
              <a:tailEnd type="none" w="med" len="med"/>
            </a:ln>
            <a:effectLst>
              <a:glow rad="25400">
                <a:schemeClr val="bg1"/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5" name="Rounded Rectangle 1244">
              <a:extLst>
                <a:ext uri="{FF2B5EF4-FFF2-40B4-BE49-F238E27FC236}">
                  <a16:creationId xmlns:a16="http://schemas.microsoft.com/office/drawing/2014/main" id="{1299D8AD-70BE-ADCC-13EB-4BAA888A1AE8}"/>
                </a:ext>
              </a:extLst>
            </p:cNvPr>
            <p:cNvSpPr/>
            <p:nvPr/>
          </p:nvSpPr>
          <p:spPr bwMode="auto">
            <a:xfrm>
              <a:off x="5530116" y="1493861"/>
              <a:ext cx="2263445" cy="469916"/>
            </a:xfrm>
            <a:prstGeom prst="roundRect">
              <a:avLst/>
            </a:prstGeom>
            <a:solidFill>
              <a:schemeClr val="accent1"/>
            </a:solidFill>
            <a:ln w="19050">
              <a:solidFill>
                <a:schemeClr val="accent3">
                  <a:lumMod val="60000"/>
                  <a:lumOff val="40000"/>
                </a:schemeClr>
              </a:solidFill>
            </a:ln>
            <a:effectLst/>
          </p:spPr>
          <p:txBody>
            <a:bodyPr wrap="square" lIns="365760" tIns="27432" rIns="27432" bIns="27432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UNC Health Rockingham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2018 </a:t>
              </a: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(Rockingham)</a:t>
              </a:r>
            </a:p>
          </p:txBody>
        </p:sp>
        <p:sp>
          <p:nvSpPr>
            <p:cNvPr id="1322" name="Oval 1321">
              <a:extLst>
                <a:ext uri="{FF2B5EF4-FFF2-40B4-BE49-F238E27FC236}">
                  <a16:creationId xmlns:a16="http://schemas.microsoft.com/office/drawing/2014/main" id="{5070EFB1-0FBE-66C0-405F-33510164DD78}"/>
                </a:ext>
              </a:extLst>
            </p:cNvPr>
            <p:cNvSpPr/>
            <p:nvPr/>
          </p:nvSpPr>
          <p:spPr bwMode="auto">
            <a:xfrm>
              <a:off x="5252228" y="1449861"/>
              <a:ext cx="548640" cy="54864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chemeClr val="accent3">
                  <a:lumMod val="60000"/>
                  <a:lumOff val="40000"/>
                </a:schemeClr>
              </a:solidFill>
            </a:ln>
            <a:effectLst/>
          </p:spPr>
          <p:txBody>
            <a:bodyPr rot="0" spcFirstLastPara="0" vertOverflow="overflow" horzOverflow="overflow" vert="horz" wrap="non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1331" name="Oval 1330">
              <a:extLst>
                <a:ext uri="{FF2B5EF4-FFF2-40B4-BE49-F238E27FC236}">
                  <a16:creationId xmlns:a16="http://schemas.microsoft.com/office/drawing/2014/main" id="{9D964D71-26BE-6999-37D2-E148CA712C3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246319" y="2962580"/>
              <a:ext cx="182880" cy="18288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347" name="Group 1346">
            <a:extLst>
              <a:ext uri="{FF2B5EF4-FFF2-40B4-BE49-F238E27FC236}">
                <a16:creationId xmlns:a16="http://schemas.microsoft.com/office/drawing/2014/main" id="{FA015133-50CD-7A9B-7590-236717BA3478}"/>
              </a:ext>
            </a:extLst>
          </p:cNvPr>
          <p:cNvGrpSpPr/>
          <p:nvPr/>
        </p:nvGrpSpPr>
        <p:grpSpPr>
          <a:xfrm>
            <a:off x="7410027" y="1610512"/>
            <a:ext cx="3333807" cy="2350244"/>
            <a:chOff x="7410027" y="1610512"/>
            <a:chExt cx="3333807" cy="2350244"/>
          </a:xfrm>
        </p:grpSpPr>
        <p:cxnSp>
          <p:nvCxnSpPr>
            <p:cNvPr id="1233" name="Straight Connector 1232">
              <a:extLst>
                <a:ext uri="{FF2B5EF4-FFF2-40B4-BE49-F238E27FC236}">
                  <a16:creationId xmlns:a16="http://schemas.microsoft.com/office/drawing/2014/main" id="{801E62AF-168E-E9C2-AAAD-5DDC67F819BB}"/>
                </a:ext>
              </a:extLst>
            </p:cNvPr>
            <p:cNvCxnSpPr>
              <a:cxnSpLocks/>
              <a:stCxn id="2" idx="4"/>
            </p:cNvCxnSpPr>
            <p:nvPr/>
          </p:nvCxnSpPr>
          <p:spPr>
            <a:xfrm flipH="1">
              <a:off x="7550545" y="2159152"/>
              <a:ext cx="1321362" cy="1638724"/>
            </a:xfrm>
            <a:prstGeom prst="line">
              <a:avLst/>
            </a:prstGeom>
            <a:ln w="19050">
              <a:solidFill>
                <a:schemeClr val="accent3">
                  <a:lumMod val="75000"/>
                </a:schemeClr>
              </a:solidFill>
              <a:headEnd type="none" w="med" len="med"/>
              <a:tailEnd type="none" w="med" len="med"/>
            </a:ln>
            <a:effectLst>
              <a:glow rad="25400">
                <a:schemeClr val="bg1"/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9" name="Rounded Rectangle 1238">
              <a:extLst>
                <a:ext uri="{FF2B5EF4-FFF2-40B4-BE49-F238E27FC236}">
                  <a16:creationId xmlns:a16="http://schemas.microsoft.com/office/drawing/2014/main" id="{5515A9FD-7EE2-97A0-577C-B4631B7EFEA7}"/>
                </a:ext>
              </a:extLst>
            </p:cNvPr>
            <p:cNvSpPr/>
            <p:nvPr/>
          </p:nvSpPr>
          <p:spPr bwMode="auto">
            <a:xfrm>
              <a:off x="8905194" y="1653322"/>
              <a:ext cx="1838640" cy="469916"/>
            </a:xfrm>
            <a:prstGeom prst="roundRect">
              <a:avLst/>
            </a:prstGeom>
            <a:solidFill>
              <a:srgbClr val="DBEBF6"/>
            </a:solidFill>
            <a:ln w="19050">
              <a:solidFill>
                <a:schemeClr val="accent3">
                  <a:lumMod val="60000"/>
                  <a:lumOff val="40000"/>
                </a:schemeClr>
              </a:solidFill>
            </a:ln>
            <a:effectLst/>
          </p:spPr>
          <p:txBody>
            <a:bodyPr wrap="square" lIns="365760" tIns="27432" rIns="27432" bIns="27432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41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UNC Health Rex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41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2000 </a:t>
              </a: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0041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(Wake)</a:t>
              </a:r>
            </a:p>
          </p:txBody>
        </p: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84CB4DC2-92B9-3EE2-2723-9BB4EEA585A0}"/>
                </a:ext>
              </a:extLst>
            </p:cNvPr>
            <p:cNvSpPr/>
            <p:nvPr/>
          </p:nvSpPr>
          <p:spPr bwMode="auto">
            <a:xfrm>
              <a:off x="8597587" y="1610512"/>
              <a:ext cx="548640" cy="54864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chemeClr val="accent3">
                  <a:lumMod val="60000"/>
                  <a:lumOff val="40000"/>
                </a:schemeClr>
              </a:solidFill>
            </a:ln>
            <a:effectLst/>
          </p:spPr>
          <p:txBody>
            <a:bodyPr rot="0" spcFirstLastPara="0" vertOverflow="overflow" horzOverflow="overflow" vert="horz" wrap="non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332" name="Oval 1331">
              <a:extLst>
                <a:ext uri="{FF2B5EF4-FFF2-40B4-BE49-F238E27FC236}">
                  <a16:creationId xmlns:a16="http://schemas.microsoft.com/office/drawing/2014/main" id="{02D2ABE9-7C2C-90A2-ECF2-F4D062CEEAF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10027" y="3777876"/>
              <a:ext cx="182880" cy="18288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346" name="Group 1345">
            <a:extLst>
              <a:ext uri="{FF2B5EF4-FFF2-40B4-BE49-F238E27FC236}">
                <a16:creationId xmlns:a16="http://schemas.microsoft.com/office/drawing/2014/main" id="{003EA59F-0ACF-337D-A19D-84F731A252C1}"/>
              </a:ext>
            </a:extLst>
          </p:cNvPr>
          <p:cNvGrpSpPr/>
          <p:nvPr/>
        </p:nvGrpSpPr>
        <p:grpSpPr>
          <a:xfrm>
            <a:off x="6319371" y="2063902"/>
            <a:ext cx="2165217" cy="1574577"/>
            <a:chOff x="6319371" y="2063902"/>
            <a:chExt cx="2165217" cy="1574577"/>
          </a:xfrm>
        </p:grpSpPr>
        <p:cxnSp>
          <p:nvCxnSpPr>
            <p:cNvPr id="1242" name="Straight Connector 1241">
              <a:extLst>
                <a:ext uri="{FF2B5EF4-FFF2-40B4-BE49-F238E27FC236}">
                  <a16:creationId xmlns:a16="http://schemas.microsoft.com/office/drawing/2014/main" id="{F679D6CA-F317-AC21-FC4D-ECFF648417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18191" y="2574496"/>
              <a:ext cx="364482" cy="900274"/>
            </a:xfrm>
            <a:prstGeom prst="line">
              <a:avLst/>
            </a:prstGeom>
            <a:ln w="19050">
              <a:solidFill>
                <a:schemeClr val="accent3">
                  <a:lumMod val="75000"/>
                </a:schemeClr>
              </a:solidFill>
              <a:headEnd type="none" w="med" len="med"/>
              <a:tailEnd type="none" w="med" len="med"/>
            </a:ln>
            <a:effectLst>
              <a:glow rad="25400">
                <a:schemeClr val="bg1"/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7" name="Rounded Rectangle 1246">
              <a:extLst>
                <a:ext uri="{FF2B5EF4-FFF2-40B4-BE49-F238E27FC236}">
                  <a16:creationId xmlns:a16="http://schemas.microsoft.com/office/drawing/2014/main" id="{29AD04E7-AD19-6925-31A0-C72959527C84}"/>
                </a:ext>
              </a:extLst>
            </p:cNvPr>
            <p:cNvSpPr/>
            <p:nvPr/>
          </p:nvSpPr>
          <p:spPr bwMode="auto">
            <a:xfrm>
              <a:off x="6606781" y="2104580"/>
              <a:ext cx="1877807" cy="469916"/>
            </a:xfrm>
            <a:prstGeom prst="roundRect">
              <a:avLst/>
            </a:prstGeom>
            <a:solidFill>
              <a:schemeClr val="accent2"/>
            </a:solidFill>
            <a:ln w="19050">
              <a:solidFill>
                <a:schemeClr val="accent3">
                  <a:lumMod val="60000"/>
                  <a:lumOff val="40000"/>
                </a:schemeClr>
              </a:solidFill>
            </a:ln>
            <a:effectLst/>
          </p:spPr>
          <p:txBody>
            <a:bodyPr wrap="square" lIns="365760" tIns="27432" rIns="27432" bIns="27432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UNC Hospitals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1952-2000 </a:t>
              </a: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(Orange)</a:t>
              </a:r>
            </a:p>
          </p:txBody>
        </p:sp>
        <p:sp>
          <p:nvSpPr>
            <p:cNvPr id="1266" name="Oval 1265">
              <a:extLst>
                <a:ext uri="{FF2B5EF4-FFF2-40B4-BE49-F238E27FC236}">
                  <a16:creationId xmlns:a16="http://schemas.microsoft.com/office/drawing/2014/main" id="{50ACEAD9-95FE-7EE6-550E-3BE8116F3F93}"/>
                </a:ext>
              </a:extLst>
            </p:cNvPr>
            <p:cNvSpPr/>
            <p:nvPr/>
          </p:nvSpPr>
          <p:spPr bwMode="auto">
            <a:xfrm>
              <a:off x="6319371" y="2063902"/>
              <a:ext cx="548640" cy="54864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chemeClr val="accent3">
                  <a:lumMod val="60000"/>
                  <a:lumOff val="40000"/>
                </a:schemeClr>
              </a:solidFill>
            </a:ln>
            <a:effectLst/>
          </p:spPr>
          <p:txBody>
            <a:bodyPr rot="0" spcFirstLastPara="0" vertOverflow="overflow" horzOverflow="overflow" vert="horz" wrap="non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33" name="Oval 1332">
              <a:extLst>
                <a:ext uri="{FF2B5EF4-FFF2-40B4-BE49-F238E27FC236}">
                  <a16:creationId xmlns:a16="http://schemas.microsoft.com/office/drawing/2014/main" id="{77B85A89-21C7-DF1E-0ED5-A6FC35F4A38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16799" y="3455599"/>
              <a:ext cx="182880" cy="18288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349" name="Group 1348">
            <a:extLst>
              <a:ext uri="{FF2B5EF4-FFF2-40B4-BE49-F238E27FC236}">
                <a16:creationId xmlns:a16="http://schemas.microsoft.com/office/drawing/2014/main" id="{89A6C2D5-B050-7D10-F8A3-29C7EB6ABD1F}"/>
              </a:ext>
            </a:extLst>
          </p:cNvPr>
          <p:cNvGrpSpPr/>
          <p:nvPr/>
        </p:nvGrpSpPr>
        <p:grpSpPr>
          <a:xfrm>
            <a:off x="625717" y="4359713"/>
            <a:ext cx="3055554" cy="829810"/>
            <a:chOff x="616797" y="4341873"/>
            <a:chExt cx="3055554" cy="829810"/>
          </a:xfrm>
        </p:grpSpPr>
        <p:cxnSp>
          <p:nvCxnSpPr>
            <p:cNvPr id="1223" name="Straight Connector 1222">
              <a:extLst>
                <a:ext uri="{FF2B5EF4-FFF2-40B4-BE49-F238E27FC236}">
                  <a16:creationId xmlns:a16="http://schemas.microsoft.com/office/drawing/2014/main" id="{7D71DEB5-8950-DA07-9494-F06112312F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25022" y="4468245"/>
              <a:ext cx="776327" cy="277162"/>
            </a:xfrm>
            <a:prstGeom prst="line">
              <a:avLst/>
            </a:prstGeom>
            <a:ln w="19050">
              <a:solidFill>
                <a:schemeClr val="accent4">
                  <a:lumMod val="50000"/>
                </a:schemeClr>
              </a:solidFill>
              <a:headEnd type="none" w="med" len="med"/>
              <a:tailEnd type="none" w="med" len="med"/>
            </a:ln>
            <a:effectLst>
              <a:glow rad="25400">
                <a:schemeClr val="bg1"/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4" name="Rounded Rectangle 1223">
              <a:extLst>
                <a:ext uri="{FF2B5EF4-FFF2-40B4-BE49-F238E27FC236}">
                  <a16:creationId xmlns:a16="http://schemas.microsoft.com/office/drawing/2014/main" id="{FE75EC64-7BED-5D13-D866-8C88794C8389}"/>
                </a:ext>
              </a:extLst>
            </p:cNvPr>
            <p:cNvSpPr/>
            <p:nvPr/>
          </p:nvSpPr>
          <p:spPr bwMode="auto">
            <a:xfrm>
              <a:off x="891117" y="4662405"/>
              <a:ext cx="1877483" cy="469916"/>
            </a:xfrm>
            <a:prstGeom prst="roundRect">
              <a:avLst/>
            </a:prstGeom>
            <a:solidFill>
              <a:schemeClr val="accent1"/>
            </a:solidFill>
            <a:ln w="19050">
              <a:solidFill>
                <a:schemeClr val="accent4">
                  <a:lumMod val="75000"/>
                </a:schemeClr>
              </a:solidFill>
            </a:ln>
            <a:effectLst/>
          </p:spPr>
          <p:txBody>
            <a:bodyPr wrap="square" lIns="365760" tIns="27432" rIns="27432" bIns="27432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UNC Health Pardee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2011 </a:t>
              </a: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(Henderson)</a:t>
              </a:r>
            </a:p>
          </p:txBody>
        </p:sp>
        <p:sp>
          <p:nvSpPr>
            <p:cNvPr id="1310" name="Oval 1309">
              <a:extLst>
                <a:ext uri="{FF2B5EF4-FFF2-40B4-BE49-F238E27FC236}">
                  <a16:creationId xmlns:a16="http://schemas.microsoft.com/office/drawing/2014/main" id="{1CD88196-8A72-DF9E-4807-0EA8935522A9}"/>
                </a:ext>
              </a:extLst>
            </p:cNvPr>
            <p:cNvSpPr/>
            <p:nvPr/>
          </p:nvSpPr>
          <p:spPr bwMode="auto">
            <a:xfrm>
              <a:off x="616797" y="4623043"/>
              <a:ext cx="548640" cy="54864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  <a:effectLst/>
          </p:spPr>
          <p:txBody>
            <a:bodyPr rot="0" spcFirstLastPara="0" vertOverflow="overflow" horzOverflow="overflow" vert="horz" wrap="non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336" name="Oval 1335">
              <a:extLst>
                <a:ext uri="{FF2B5EF4-FFF2-40B4-BE49-F238E27FC236}">
                  <a16:creationId xmlns:a16="http://schemas.microsoft.com/office/drawing/2014/main" id="{DC66B368-B282-EA54-DC73-6A9C8C2EAC7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89471" y="4341873"/>
              <a:ext cx="182880" cy="18288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359" name="Group 1358">
            <a:extLst>
              <a:ext uri="{FF2B5EF4-FFF2-40B4-BE49-F238E27FC236}">
                <a16:creationId xmlns:a16="http://schemas.microsoft.com/office/drawing/2014/main" id="{84350663-96AD-6161-17CD-E35A628540E7}"/>
              </a:ext>
            </a:extLst>
          </p:cNvPr>
          <p:cNvGrpSpPr/>
          <p:nvPr/>
        </p:nvGrpSpPr>
        <p:grpSpPr>
          <a:xfrm>
            <a:off x="552906" y="2602314"/>
            <a:ext cx="3797405" cy="840804"/>
            <a:chOff x="552906" y="2602314"/>
            <a:chExt cx="3797405" cy="840804"/>
          </a:xfrm>
        </p:grpSpPr>
        <p:cxnSp>
          <p:nvCxnSpPr>
            <p:cNvPr id="1214" name="Straight Connector 1213">
              <a:extLst>
                <a:ext uri="{FF2B5EF4-FFF2-40B4-BE49-F238E27FC236}">
                  <a16:creationId xmlns:a16="http://schemas.microsoft.com/office/drawing/2014/main" id="{3CBE0380-91BE-7900-AAB6-5806EB9AADDA}"/>
                </a:ext>
              </a:extLst>
            </p:cNvPr>
            <p:cNvCxnSpPr>
              <a:cxnSpLocks/>
              <a:stCxn id="1225" idx="3"/>
            </p:cNvCxnSpPr>
            <p:nvPr/>
          </p:nvCxnSpPr>
          <p:spPr>
            <a:xfrm>
              <a:off x="3114200" y="2881335"/>
              <a:ext cx="1085553" cy="400442"/>
            </a:xfrm>
            <a:prstGeom prst="line">
              <a:avLst/>
            </a:prstGeom>
            <a:ln w="19050">
              <a:solidFill>
                <a:schemeClr val="accent4">
                  <a:lumMod val="50000"/>
                </a:schemeClr>
              </a:solidFill>
              <a:headEnd type="none" w="med" len="med"/>
              <a:tailEnd type="none" w="med" len="med"/>
            </a:ln>
            <a:effectLst>
              <a:glow rad="25400">
                <a:schemeClr val="bg1"/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5" name="Rounded Rectangle 1224">
              <a:extLst>
                <a:ext uri="{FF2B5EF4-FFF2-40B4-BE49-F238E27FC236}">
                  <a16:creationId xmlns:a16="http://schemas.microsoft.com/office/drawing/2014/main" id="{618F7C56-5436-B32D-3293-2D51FDE8847A}"/>
                </a:ext>
              </a:extLst>
            </p:cNvPr>
            <p:cNvSpPr/>
            <p:nvPr/>
          </p:nvSpPr>
          <p:spPr bwMode="auto">
            <a:xfrm>
              <a:off x="827226" y="2646377"/>
              <a:ext cx="2286974" cy="469916"/>
            </a:xfrm>
            <a:prstGeom prst="roundRect">
              <a:avLst/>
            </a:prstGeom>
            <a:solidFill>
              <a:schemeClr val="accent1"/>
            </a:solidFill>
            <a:ln w="19050">
              <a:solidFill>
                <a:schemeClr val="accent4">
                  <a:lumMod val="75000"/>
                </a:schemeClr>
              </a:solidFill>
            </a:ln>
            <a:effectLst/>
          </p:spPr>
          <p:txBody>
            <a:bodyPr wrap="square" lIns="365760" tIns="27432" rIns="27432" bIns="27432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UNC Health Appalachian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2022 </a:t>
              </a: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(Watauga, Avery)</a:t>
              </a:r>
            </a:p>
          </p:txBody>
        </p:sp>
        <p:sp>
          <p:nvSpPr>
            <p:cNvPr id="1317" name="Oval 1316">
              <a:extLst>
                <a:ext uri="{FF2B5EF4-FFF2-40B4-BE49-F238E27FC236}">
                  <a16:creationId xmlns:a16="http://schemas.microsoft.com/office/drawing/2014/main" id="{61AF0359-FA04-91C2-3E0F-8BB2E750F6AA}"/>
                </a:ext>
              </a:extLst>
            </p:cNvPr>
            <p:cNvSpPr/>
            <p:nvPr/>
          </p:nvSpPr>
          <p:spPr bwMode="auto">
            <a:xfrm>
              <a:off x="552906" y="2602314"/>
              <a:ext cx="548640" cy="54864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  <a:effectLst/>
          </p:spPr>
          <p:txBody>
            <a:bodyPr rot="0" spcFirstLastPara="0" vertOverflow="overflow" horzOverflow="overflow" vert="horz" wrap="non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14</a:t>
              </a:r>
            </a:p>
          </p:txBody>
        </p:sp>
        <p:sp>
          <p:nvSpPr>
            <p:cNvPr id="1339" name="Oval 1338">
              <a:extLst>
                <a:ext uri="{FF2B5EF4-FFF2-40B4-BE49-F238E27FC236}">
                  <a16:creationId xmlns:a16="http://schemas.microsoft.com/office/drawing/2014/main" id="{6622CD74-2CB0-17AB-9D01-3F2F415454D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67431" y="3260238"/>
              <a:ext cx="182880" cy="18288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355" name="Group 1354">
            <a:extLst>
              <a:ext uri="{FF2B5EF4-FFF2-40B4-BE49-F238E27FC236}">
                <a16:creationId xmlns:a16="http://schemas.microsoft.com/office/drawing/2014/main" id="{86490A27-F956-33F7-0F4B-211DE2D01998}"/>
              </a:ext>
            </a:extLst>
          </p:cNvPr>
          <p:cNvGrpSpPr/>
          <p:nvPr/>
        </p:nvGrpSpPr>
        <p:grpSpPr>
          <a:xfrm>
            <a:off x="8689027" y="5102040"/>
            <a:ext cx="3048947" cy="1097162"/>
            <a:chOff x="8689027" y="5102040"/>
            <a:chExt cx="3048947" cy="1097162"/>
          </a:xfrm>
        </p:grpSpPr>
        <p:cxnSp>
          <p:nvCxnSpPr>
            <p:cNvPr id="1229" name="Straight Connector 1228">
              <a:extLst>
                <a:ext uri="{FF2B5EF4-FFF2-40B4-BE49-F238E27FC236}">
                  <a16:creationId xmlns:a16="http://schemas.microsoft.com/office/drawing/2014/main" id="{97811D83-6AAA-8766-B663-9575074EA61F}"/>
                </a:ext>
              </a:extLst>
            </p:cNvPr>
            <p:cNvCxnSpPr>
              <a:cxnSpLocks/>
              <a:stCxn id="1300" idx="1"/>
            </p:cNvCxnSpPr>
            <p:nvPr/>
          </p:nvCxnSpPr>
          <p:spPr>
            <a:xfrm flipH="1" flipV="1">
              <a:off x="8832544" y="5256101"/>
              <a:ext cx="290700" cy="474807"/>
            </a:xfrm>
            <a:prstGeom prst="line">
              <a:avLst/>
            </a:prstGeom>
            <a:ln w="19050">
              <a:solidFill>
                <a:schemeClr val="accent4">
                  <a:lumMod val="50000"/>
                </a:schemeClr>
              </a:solidFill>
              <a:headEnd type="none" w="med" len="med"/>
              <a:tailEnd type="none" w="med" len="med"/>
            </a:ln>
            <a:effectLst>
              <a:glow rad="25400">
                <a:schemeClr val="bg1"/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3" name="Rounded Rectangle 1212">
              <a:extLst>
                <a:ext uri="{FF2B5EF4-FFF2-40B4-BE49-F238E27FC236}">
                  <a16:creationId xmlns:a16="http://schemas.microsoft.com/office/drawing/2014/main" id="{D240456D-EA3D-FFEE-769F-2895CE31EF8A}"/>
                </a:ext>
              </a:extLst>
            </p:cNvPr>
            <p:cNvSpPr/>
            <p:nvPr/>
          </p:nvSpPr>
          <p:spPr bwMode="auto">
            <a:xfrm>
              <a:off x="9308133" y="5689924"/>
              <a:ext cx="2429841" cy="469916"/>
            </a:xfrm>
            <a:prstGeom prst="roundRect">
              <a:avLst/>
            </a:prstGeom>
            <a:solidFill>
              <a:schemeClr val="accent1"/>
            </a:solidFill>
            <a:ln w="19050">
              <a:solidFill>
                <a:schemeClr val="accent4">
                  <a:lumMod val="75000"/>
                </a:schemeClr>
              </a:solidFill>
            </a:ln>
            <a:effectLst/>
          </p:spPr>
          <p:txBody>
            <a:bodyPr wrap="square" lIns="365760" tIns="27432" rIns="27432" bIns="27432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Onslow Memorial Hospital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2019 </a:t>
              </a: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(Onslow)</a:t>
              </a:r>
            </a:p>
          </p:txBody>
        </p:sp>
        <p:sp>
          <p:nvSpPr>
            <p:cNvPr id="1300" name="Oval 1299">
              <a:extLst>
                <a:ext uri="{FF2B5EF4-FFF2-40B4-BE49-F238E27FC236}">
                  <a16:creationId xmlns:a16="http://schemas.microsoft.com/office/drawing/2014/main" id="{1D024A5D-2428-608F-B234-334EE108993D}"/>
                </a:ext>
              </a:extLst>
            </p:cNvPr>
            <p:cNvSpPr/>
            <p:nvPr/>
          </p:nvSpPr>
          <p:spPr bwMode="auto">
            <a:xfrm>
              <a:off x="9042898" y="5650562"/>
              <a:ext cx="548640" cy="54864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  <a:effectLst/>
          </p:spPr>
          <p:txBody>
            <a:bodyPr rot="0" spcFirstLastPara="0" vertOverflow="overflow" horzOverflow="overflow" vert="horz" wrap="non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11</a:t>
              </a:r>
            </a:p>
          </p:txBody>
        </p:sp>
        <p:sp>
          <p:nvSpPr>
            <p:cNvPr id="1340" name="Oval 1339">
              <a:extLst>
                <a:ext uri="{FF2B5EF4-FFF2-40B4-BE49-F238E27FC236}">
                  <a16:creationId xmlns:a16="http://schemas.microsoft.com/office/drawing/2014/main" id="{631E794F-36E4-C821-98B7-A70BC34E4EF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689027" y="5102040"/>
              <a:ext cx="182880" cy="18288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351" name="Group 1350">
            <a:extLst>
              <a:ext uri="{FF2B5EF4-FFF2-40B4-BE49-F238E27FC236}">
                <a16:creationId xmlns:a16="http://schemas.microsoft.com/office/drawing/2014/main" id="{3335D5A9-2AFC-ECFD-1AB2-7D857135F48C}"/>
              </a:ext>
            </a:extLst>
          </p:cNvPr>
          <p:cNvGrpSpPr/>
          <p:nvPr/>
        </p:nvGrpSpPr>
        <p:grpSpPr>
          <a:xfrm>
            <a:off x="3871620" y="4152701"/>
            <a:ext cx="3999241" cy="1554601"/>
            <a:chOff x="3871620" y="4152701"/>
            <a:chExt cx="3999241" cy="1554601"/>
          </a:xfrm>
        </p:grpSpPr>
        <p:cxnSp>
          <p:nvCxnSpPr>
            <p:cNvPr id="1236" name="Straight Connector 1235">
              <a:extLst>
                <a:ext uri="{FF2B5EF4-FFF2-40B4-BE49-F238E27FC236}">
                  <a16:creationId xmlns:a16="http://schemas.microsoft.com/office/drawing/2014/main" id="{1295734D-07F0-73B8-2236-A104FA9E67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07777" y="4274637"/>
              <a:ext cx="1507028" cy="1010283"/>
            </a:xfrm>
            <a:prstGeom prst="line">
              <a:avLst/>
            </a:prstGeom>
            <a:ln w="19050">
              <a:solidFill>
                <a:schemeClr val="accent4">
                  <a:lumMod val="50000"/>
                </a:schemeClr>
              </a:solidFill>
              <a:headEnd type="none" w="med" len="med"/>
              <a:tailEnd type="none" w="med" len="med"/>
            </a:ln>
            <a:effectLst>
              <a:glow rad="25400">
                <a:schemeClr val="bg1"/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8" name="Rounded Rectangle 1297">
              <a:extLst>
                <a:ext uri="{FF2B5EF4-FFF2-40B4-BE49-F238E27FC236}">
                  <a16:creationId xmlns:a16="http://schemas.microsoft.com/office/drawing/2014/main" id="{E54D6781-1090-8546-E5A3-1C52E3A214C3}"/>
                </a:ext>
              </a:extLst>
            </p:cNvPr>
            <p:cNvSpPr/>
            <p:nvPr/>
          </p:nvSpPr>
          <p:spPr bwMode="auto">
            <a:xfrm>
              <a:off x="4145940" y="5198024"/>
              <a:ext cx="2061837" cy="469916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  <a:effectLst/>
          </p:spPr>
          <p:txBody>
            <a:bodyPr wrap="square" lIns="365760" tIns="27432" rIns="27432" bIns="27432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41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UNC Health Johnston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41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2014 </a:t>
              </a: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0041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(Johnston)</a:t>
              </a:r>
            </a:p>
          </p:txBody>
        </p:sp>
        <p:sp>
          <p:nvSpPr>
            <p:cNvPr id="1204" name="Oval 1203">
              <a:extLst>
                <a:ext uri="{FF2B5EF4-FFF2-40B4-BE49-F238E27FC236}">
                  <a16:creationId xmlns:a16="http://schemas.microsoft.com/office/drawing/2014/main" id="{4D086CBE-6132-5E4F-ADFC-8C9A908A62F6}"/>
                </a:ext>
              </a:extLst>
            </p:cNvPr>
            <p:cNvSpPr/>
            <p:nvPr/>
          </p:nvSpPr>
          <p:spPr bwMode="auto">
            <a:xfrm>
              <a:off x="3871620" y="5158662"/>
              <a:ext cx="548640" cy="54864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  <a:effectLst/>
          </p:spPr>
          <p:txBody>
            <a:bodyPr rot="0" spcFirstLastPara="0" vertOverflow="overflow" horzOverflow="overflow" vert="horz" wrap="non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1341" name="Oval 1340">
              <a:extLst>
                <a:ext uri="{FF2B5EF4-FFF2-40B4-BE49-F238E27FC236}">
                  <a16:creationId xmlns:a16="http://schemas.microsoft.com/office/drawing/2014/main" id="{7C17211F-F46E-EE10-5024-82E001728B5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687981" y="4152701"/>
              <a:ext cx="182880" cy="18288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353" name="Group 1352">
            <a:extLst>
              <a:ext uri="{FF2B5EF4-FFF2-40B4-BE49-F238E27FC236}">
                <a16:creationId xmlns:a16="http://schemas.microsoft.com/office/drawing/2014/main" id="{B4D2E803-2656-717B-80E6-312B1400A23D}"/>
              </a:ext>
            </a:extLst>
          </p:cNvPr>
          <p:cNvGrpSpPr/>
          <p:nvPr/>
        </p:nvGrpSpPr>
        <p:grpSpPr>
          <a:xfrm>
            <a:off x="8107406" y="3354589"/>
            <a:ext cx="3648560" cy="1157929"/>
            <a:chOff x="8107406" y="3354589"/>
            <a:chExt cx="3648560" cy="1157929"/>
          </a:xfrm>
        </p:grpSpPr>
        <p:cxnSp>
          <p:nvCxnSpPr>
            <p:cNvPr id="1217" name="Straight Connector 1216">
              <a:extLst>
                <a:ext uri="{FF2B5EF4-FFF2-40B4-BE49-F238E27FC236}">
                  <a16:creationId xmlns:a16="http://schemas.microsoft.com/office/drawing/2014/main" id="{5B071A3D-6A6F-328F-12BD-C599D10F9340}"/>
                </a:ext>
              </a:extLst>
            </p:cNvPr>
            <p:cNvCxnSpPr>
              <a:cxnSpLocks/>
              <a:stCxn id="1281" idx="2"/>
            </p:cNvCxnSpPr>
            <p:nvPr/>
          </p:nvCxnSpPr>
          <p:spPr>
            <a:xfrm flipH="1">
              <a:off x="8269397" y="3628909"/>
              <a:ext cx="1345377" cy="715639"/>
            </a:xfrm>
            <a:prstGeom prst="line">
              <a:avLst/>
            </a:prstGeom>
            <a:ln w="19050">
              <a:solidFill>
                <a:schemeClr val="accent4">
                  <a:lumMod val="50000"/>
                </a:schemeClr>
              </a:solidFill>
              <a:headEnd type="none" w="med" len="med"/>
              <a:tailEnd type="none" w="med" len="med"/>
            </a:ln>
            <a:effectLst>
              <a:glow rad="25400">
                <a:schemeClr val="bg1"/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1" name="Rounded Rectangle 1230">
              <a:extLst>
                <a:ext uri="{FF2B5EF4-FFF2-40B4-BE49-F238E27FC236}">
                  <a16:creationId xmlns:a16="http://schemas.microsoft.com/office/drawing/2014/main" id="{E4A0E616-FC8A-406D-6EDA-B20A6E3F0EBD}"/>
                </a:ext>
              </a:extLst>
            </p:cNvPr>
            <p:cNvSpPr/>
            <p:nvPr/>
          </p:nvSpPr>
          <p:spPr bwMode="auto">
            <a:xfrm>
              <a:off x="9875854" y="3393951"/>
              <a:ext cx="1880112" cy="469916"/>
            </a:xfrm>
            <a:prstGeom prst="roundRect">
              <a:avLst/>
            </a:prstGeom>
            <a:solidFill>
              <a:schemeClr val="accent1"/>
            </a:solidFill>
            <a:ln w="19050">
              <a:solidFill>
                <a:schemeClr val="accent4">
                  <a:lumMod val="75000"/>
                </a:schemeClr>
              </a:solidFill>
            </a:ln>
            <a:effectLst/>
          </p:spPr>
          <p:txBody>
            <a:bodyPr wrap="square" lIns="365760" tIns="27432" rIns="27432" bIns="27432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UNC Health Wayne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2016 </a:t>
              </a: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(Wayne)</a:t>
              </a:r>
            </a:p>
          </p:txBody>
        </p:sp>
        <p:sp>
          <p:nvSpPr>
            <p:cNvPr id="1281" name="Oval 1280">
              <a:extLst>
                <a:ext uri="{FF2B5EF4-FFF2-40B4-BE49-F238E27FC236}">
                  <a16:creationId xmlns:a16="http://schemas.microsoft.com/office/drawing/2014/main" id="{B5699E25-7A16-8D12-0EC7-61932F91CA94}"/>
                </a:ext>
              </a:extLst>
            </p:cNvPr>
            <p:cNvSpPr/>
            <p:nvPr/>
          </p:nvSpPr>
          <p:spPr bwMode="auto">
            <a:xfrm>
              <a:off x="9614774" y="3354589"/>
              <a:ext cx="548640" cy="54864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  <a:effectLst/>
          </p:spPr>
          <p:txBody>
            <a:bodyPr rot="0" spcFirstLastPara="0" vertOverflow="overflow" horzOverflow="overflow" vert="horz" wrap="non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1342" name="Oval 1341">
              <a:extLst>
                <a:ext uri="{FF2B5EF4-FFF2-40B4-BE49-F238E27FC236}">
                  <a16:creationId xmlns:a16="http://schemas.microsoft.com/office/drawing/2014/main" id="{7CE86953-868B-FC32-1E06-3345CA22E03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07406" y="4329638"/>
              <a:ext cx="182880" cy="18288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352" name="Group 1351">
            <a:extLst>
              <a:ext uri="{FF2B5EF4-FFF2-40B4-BE49-F238E27FC236}">
                <a16:creationId xmlns:a16="http://schemas.microsoft.com/office/drawing/2014/main" id="{E1BBB2FC-99DF-F48D-1D06-A07B9E328F51}"/>
              </a:ext>
            </a:extLst>
          </p:cNvPr>
          <p:cNvGrpSpPr/>
          <p:nvPr/>
        </p:nvGrpSpPr>
        <p:grpSpPr>
          <a:xfrm>
            <a:off x="8086517" y="2397484"/>
            <a:ext cx="3669449" cy="1306232"/>
            <a:chOff x="8086517" y="2397484"/>
            <a:chExt cx="3669449" cy="1306232"/>
          </a:xfrm>
        </p:grpSpPr>
        <p:cxnSp>
          <p:nvCxnSpPr>
            <p:cNvPr id="1232" name="Straight Connector 1231">
              <a:extLst>
                <a:ext uri="{FF2B5EF4-FFF2-40B4-BE49-F238E27FC236}">
                  <a16:creationId xmlns:a16="http://schemas.microsoft.com/office/drawing/2014/main" id="{478B4C39-B357-0726-8945-B06464A807FC}"/>
                </a:ext>
              </a:extLst>
            </p:cNvPr>
            <p:cNvCxnSpPr>
              <a:cxnSpLocks/>
              <a:stCxn id="1278" idx="3"/>
            </p:cNvCxnSpPr>
            <p:nvPr/>
          </p:nvCxnSpPr>
          <p:spPr>
            <a:xfrm flipH="1">
              <a:off x="8233516" y="2865778"/>
              <a:ext cx="1618765" cy="698473"/>
            </a:xfrm>
            <a:prstGeom prst="line">
              <a:avLst/>
            </a:prstGeom>
            <a:ln w="19050">
              <a:solidFill>
                <a:schemeClr val="accent4">
                  <a:lumMod val="50000"/>
                </a:schemeClr>
              </a:solidFill>
              <a:headEnd type="none" w="med" len="med"/>
              <a:tailEnd type="none" w="med" len="med"/>
            </a:ln>
            <a:effectLst>
              <a:glow rad="25400">
                <a:schemeClr val="bg1"/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0" name="Rounded Rectangle 1239">
              <a:extLst>
                <a:ext uri="{FF2B5EF4-FFF2-40B4-BE49-F238E27FC236}">
                  <a16:creationId xmlns:a16="http://schemas.microsoft.com/office/drawing/2014/main" id="{E3DCA13B-9A5B-F7F0-CCCD-CA7BA8069239}"/>
                </a:ext>
              </a:extLst>
            </p:cNvPr>
            <p:cNvSpPr/>
            <p:nvPr/>
          </p:nvSpPr>
          <p:spPr bwMode="auto">
            <a:xfrm>
              <a:off x="10020153" y="2428228"/>
              <a:ext cx="1735813" cy="469916"/>
            </a:xfrm>
            <a:prstGeom prst="roundRect">
              <a:avLst/>
            </a:prstGeom>
            <a:solidFill>
              <a:schemeClr val="accent1"/>
            </a:solidFill>
            <a:ln w="19050">
              <a:solidFill>
                <a:schemeClr val="accent4">
                  <a:lumMod val="75000"/>
                </a:schemeClr>
              </a:solidFill>
            </a:ln>
            <a:effectLst/>
          </p:spPr>
          <p:txBody>
            <a:bodyPr wrap="square" lIns="365760" tIns="27432" rIns="27432" bIns="27432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UNC Health Nash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2014 </a:t>
              </a: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(Nash)</a:t>
              </a:r>
            </a:p>
          </p:txBody>
        </p:sp>
        <p:sp>
          <p:nvSpPr>
            <p:cNvPr id="1278" name="Oval 1277">
              <a:extLst>
                <a:ext uri="{FF2B5EF4-FFF2-40B4-BE49-F238E27FC236}">
                  <a16:creationId xmlns:a16="http://schemas.microsoft.com/office/drawing/2014/main" id="{575795BB-6817-A487-6A37-5BFD93721782}"/>
                </a:ext>
              </a:extLst>
            </p:cNvPr>
            <p:cNvSpPr/>
            <p:nvPr/>
          </p:nvSpPr>
          <p:spPr bwMode="auto">
            <a:xfrm>
              <a:off x="9771935" y="2397484"/>
              <a:ext cx="548640" cy="54864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  <a:effectLst/>
          </p:spPr>
          <p:txBody>
            <a:bodyPr rot="0" spcFirstLastPara="0" vertOverflow="overflow" horzOverflow="overflow" vert="horz" wrap="non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1343" name="Oval 1342">
              <a:extLst>
                <a:ext uri="{FF2B5EF4-FFF2-40B4-BE49-F238E27FC236}">
                  <a16:creationId xmlns:a16="http://schemas.microsoft.com/office/drawing/2014/main" id="{E1DD904B-FEC5-3133-362F-5596DE70368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086517" y="3520836"/>
              <a:ext cx="182880" cy="18288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354" name="Group 1353">
            <a:extLst>
              <a:ext uri="{FF2B5EF4-FFF2-40B4-BE49-F238E27FC236}">
                <a16:creationId xmlns:a16="http://schemas.microsoft.com/office/drawing/2014/main" id="{C7498693-CA69-E3C5-A548-AA6DF0110FD0}"/>
              </a:ext>
            </a:extLst>
          </p:cNvPr>
          <p:cNvGrpSpPr/>
          <p:nvPr/>
        </p:nvGrpSpPr>
        <p:grpSpPr>
          <a:xfrm>
            <a:off x="8435391" y="4196767"/>
            <a:ext cx="3502608" cy="548640"/>
            <a:chOff x="8435391" y="4196767"/>
            <a:chExt cx="3502608" cy="548640"/>
          </a:xfrm>
        </p:grpSpPr>
        <p:cxnSp>
          <p:nvCxnSpPr>
            <p:cNvPr id="1218" name="Straight Connector 1217">
              <a:extLst>
                <a:ext uri="{FF2B5EF4-FFF2-40B4-BE49-F238E27FC236}">
                  <a16:creationId xmlns:a16="http://schemas.microsoft.com/office/drawing/2014/main" id="{D7C52674-B85D-AF59-F286-0FA8EF15EF4C}"/>
                </a:ext>
              </a:extLst>
            </p:cNvPr>
            <p:cNvCxnSpPr>
              <a:cxnSpLocks/>
              <a:stCxn id="1285" idx="2"/>
            </p:cNvCxnSpPr>
            <p:nvPr/>
          </p:nvCxnSpPr>
          <p:spPr>
            <a:xfrm flipH="1">
              <a:off x="8628531" y="4471087"/>
              <a:ext cx="1195983" cy="107333"/>
            </a:xfrm>
            <a:prstGeom prst="line">
              <a:avLst/>
            </a:prstGeom>
            <a:ln w="19050">
              <a:solidFill>
                <a:schemeClr val="accent4">
                  <a:lumMod val="50000"/>
                </a:schemeClr>
              </a:solidFill>
              <a:headEnd type="none" w="med" len="med"/>
              <a:tailEnd type="none" w="med" len="med"/>
            </a:ln>
            <a:effectLst>
              <a:glow rad="25400">
                <a:schemeClr val="bg1"/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0" name="Rounded Rectangle 1229">
              <a:extLst>
                <a:ext uri="{FF2B5EF4-FFF2-40B4-BE49-F238E27FC236}">
                  <a16:creationId xmlns:a16="http://schemas.microsoft.com/office/drawing/2014/main" id="{00A8EAA6-9B2B-49BE-1854-A7882BFDDFDC}"/>
                </a:ext>
              </a:extLst>
            </p:cNvPr>
            <p:cNvSpPr/>
            <p:nvPr/>
          </p:nvSpPr>
          <p:spPr bwMode="auto">
            <a:xfrm>
              <a:off x="10114724" y="4233287"/>
              <a:ext cx="1823275" cy="469916"/>
            </a:xfrm>
            <a:prstGeom prst="roundRect">
              <a:avLst/>
            </a:prstGeom>
            <a:solidFill>
              <a:schemeClr val="accent1"/>
            </a:solidFill>
            <a:ln w="19050">
              <a:solidFill>
                <a:schemeClr val="accent4">
                  <a:lumMod val="75000"/>
                </a:schemeClr>
              </a:solidFill>
            </a:ln>
            <a:effectLst/>
          </p:spPr>
          <p:txBody>
            <a:bodyPr wrap="square" lIns="365760" tIns="27432" rIns="27432" bIns="27432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UNC Health Lenoir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2016 </a:t>
              </a: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(Lenoir)</a:t>
              </a:r>
            </a:p>
          </p:txBody>
        </p:sp>
        <p:sp>
          <p:nvSpPr>
            <p:cNvPr id="1285" name="Oval 1284">
              <a:extLst>
                <a:ext uri="{FF2B5EF4-FFF2-40B4-BE49-F238E27FC236}">
                  <a16:creationId xmlns:a16="http://schemas.microsoft.com/office/drawing/2014/main" id="{C4CBF00D-8362-C20F-55EA-BD6BFA7F249E}"/>
                </a:ext>
              </a:extLst>
            </p:cNvPr>
            <p:cNvSpPr/>
            <p:nvPr/>
          </p:nvSpPr>
          <p:spPr bwMode="auto">
            <a:xfrm>
              <a:off x="9824514" y="4196767"/>
              <a:ext cx="548640" cy="54864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  <a:effectLst/>
          </p:spPr>
          <p:txBody>
            <a:bodyPr rot="0" spcFirstLastPara="0" vertOverflow="overflow" horzOverflow="overflow" vert="horz" wrap="non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1344" name="Oval 1343">
              <a:extLst>
                <a:ext uri="{FF2B5EF4-FFF2-40B4-BE49-F238E27FC236}">
                  <a16:creationId xmlns:a16="http://schemas.microsoft.com/office/drawing/2014/main" id="{2DCC4409-B9EF-1E75-3A23-9E54EBDF031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435391" y="4486980"/>
              <a:ext cx="182880" cy="18288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357" name="Group 1356">
            <a:extLst>
              <a:ext uri="{FF2B5EF4-FFF2-40B4-BE49-F238E27FC236}">
                <a16:creationId xmlns:a16="http://schemas.microsoft.com/office/drawing/2014/main" id="{16B80DA4-F990-927E-5783-A5D7401B48D4}"/>
              </a:ext>
            </a:extLst>
          </p:cNvPr>
          <p:cNvGrpSpPr/>
          <p:nvPr/>
        </p:nvGrpSpPr>
        <p:grpSpPr>
          <a:xfrm>
            <a:off x="570691" y="3495837"/>
            <a:ext cx="3928668" cy="548640"/>
            <a:chOff x="570691" y="3495837"/>
            <a:chExt cx="3928668" cy="548640"/>
          </a:xfrm>
        </p:grpSpPr>
        <p:cxnSp>
          <p:nvCxnSpPr>
            <p:cNvPr id="1221" name="Straight Connector 1220">
              <a:extLst>
                <a:ext uri="{FF2B5EF4-FFF2-40B4-BE49-F238E27FC236}">
                  <a16:creationId xmlns:a16="http://schemas.microsoft.com/office/drawing/2014/main" id="{A76E0AC2-BBD1-6EBC-B4F9-FBA6244A66EB}"/>
                </a:ext>
              </a:extLst>
            </p:cNvPr>
            <p:cNvCxnSpPr>
              <a:cxnSpLocks/>
              <a:stCxn id="1227" idx="3"/>
            </p:cNvCxnSpPr>
            <p:nvPr/>
          </p:nvCxnSpPr>
          <p:spPr>
            <a:xfrm>
              <a:off x="3060700" y="3768416"/>
              <a:ext cx="1253413" cy="165331"/>
            </a:xfrm>
            <a:prstGeom prst="line">
              <a:avLst/>
            </a:prstGeom>
            <a:ln w="19050">
              <a:solidFill>
                <a:schemeClr val="accent4">
                  <a:lumMod val="50000"/>
                </a:schemeClr>
              </a:solidFill>
              <a:headEnd type="none" w="med" len="med"/>
              <a:tailEnd type="none" w="med" len="med"/>
            </a:ln>
            <a:effectLst>
              <a:glow rad="25400">
                <a:schemeClr val="bg1"/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7" name="Rounded Rectangle 1226">
              <a:extLst>
                <a:ext uri="{FF2B5EF4-FFF2-40B4-BE49-F238E27FC236}">
                  <a16:creationId xmlns:a16="http://schemas.microsoft.com/office/drawing/2014/main" id="{FF781C67-8969-4C51-95D9-E56686842B29}"/>
                </a:ext>
              </a:extLst>
            </p:cNvPr>
            <p:cNvSpPr/>
            <p:nvPr/>
          </p:nvSpPr>
          <p:spPr bwMode="auto">
            <a:xfrm>
              <a:off x="827226" y="3533458"/>
              <a:ext cx="2233474" cy="469916"/>
            </a:xfrm>
            <a:prstGeom prst="roundRect">
              <a:avLst/>
            </a:prstGeom>
            <a:solidFill>
              <a:schemeClr val="accent1"/>
            </a:solidFill>
            <a:ln w="19050">
              <a:solidFill>
                <a:schemeClr val="accent4">
                  <a:lumMod val="75000"/>
                </a:schemeClr>
              </a:solidFill>
            </a:ln>
            <a:effectLst/>
          </p:spPr>
          <p:txBody>
            <a:bodyPr wrap="square" lIns="365760" tIns="27432" rIns="27432" bIns="27432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UNC Health Blue Ridge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2021 </a:t>
              </a: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(Burke)</a:t>
              </a:r>
            </a:p>
          </p:txBody>
        </p:sp>
        <p:sp>
          <p:nvSpPr>
            <p:cNvPr id="1312" name="Oval 1311">
              <a:extLst>
                <a:ext uri="{FF2B5EF4-FFF2-40B4-BE49-F238E27FC236}">
                  <a16:creationId xmlns:a16="http://schemas.microsoft.com/office/drawing/2014/main" id="{6BDCB9A8-4B30-B2E5-283F-018FE632C43D}"/>
                </a:ext>
              </a:extLst>
            </p:cNvPr>
            <p:cNvSpPr/>
            <p:nvPr/>
          </p:nvSpPr>
          <p:spPr bwMode="auto">
            <a:xfrm>
              <a:off x="570691" y="3495837"/>
              <a:ext cx="548640" cy="54864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  <a:effectLst/>
          </p:spPr>
          <p:txBody>
            <a:bodyPr rot="0" spcFirstLastPara="0" vertOverflow="overflow" horzOverflow="overflow" vert="horz" wrap="non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13</a:t>
              </a:r>
            </a:p>
          </p:txBody>
        </p:sp>
        <p:sp>
          <p:nvSpPr>
            <p:cNvPr id="1345" name="Oval 1344">
              <a:extLst>
                <a:ext uri="{FF2B5EF4-FFF2-40B4-BE49-F238E27FC236}">
                  <a16:creationId xmlns:a16="http://schemas.microsoft.com/office/drawing/2014/main" id="{1662F754-DB13-105E-4DB5-8C5740AD499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316479" y="3847496"/>
              <a:ext cx="182880" cy="18288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3342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B1741-DE5D-07E2-D22A-7F6C3E2C8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2C066F4A-7A09-304C-F463-8D7B20E5B31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C066F4A-7A09-304C-F463-8D7B20E5B3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AC1989-1996-6036-1DDE-F0F3A1DC93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66725" y="6400970"/>
            <a:ext cx="424392" cy="208758"/>
          </a:xfrm>
        </p:spPr>
        <p:txBody>
          <a:bodyPr/>
          <a:lstStyle/>
          <a:p>
            <a:pPr lvl="8"/>
            <a:fld id="{63DCA5C9-2E11-4C67-86EB-AE1DE127DC64}" type="slidenum">
              <a:rPr lang="en-US" noProof="0" smtClean="0"/>
              <a:pPr lvl="8"/>
              <a:t>3</a:t>
            </a:fld>
            <a:endParaRPr lang="en-US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F50F0-4159-B5C6-FF43-FF5206C376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395497"/>
            <a:ext cx="11258550" cy="4676776"/>
          </a:xfrm>
        </p:spPr>
        <p:txBody>
          <a:bodyPr vert="horz" lIns="0" tIns="73152" rIns="0" bIns="0" rtlCol="0" anchor="t">
            <a:noAutofit/>
          </a:bodyPr>
          <a:lstStyle/>
          <a:p>
            <a:r>
              <a:rPr lang="en-US" sz="2400" dirty="0"/>
              <a:t> Family Medicine Practices as ecosystems </a:t>
            </a:r>
          </a:p>
          <a:p>
            <a:endParaRPr lang="en-US" sz="2400" dirty="0"/>
          </a:p>
          <a:p>
            <a:r>
              <a:rPr lang="en-US" sz="2400" dirty="0"/>
              <a:t>Medical Directors as ecologists</a:t>
            </a:r>
          </a:p>
          <a:p>
            <a:endParaRPr lang="en-US" sz="2400" dirty="0"/>
          </a:p>
          <a:p>
            <a:r>
              <a:rPr lang="en-US" sz="2400" dirty="0"/>
              <a:t>Our ecosystem is under threat</a:t>
            </a:r>
          </a:p>
          <a:p>
            <a:r>
              <a:rPr lang="en-US" sz="2400" dirty="0"/>
              <a:t>	Increasing demand </a:t>
            </a:r>
          </a:p>
          <a:p>
            <a:r>
              <a:rPr lang="en-US" sz="2400" dirty="0"/>
              <a:t>	Decreasing supply</a:t>
            </a:r>
          </a:p>
          <a:p>
            <a:endParaRPr lang="en-US" sz="24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7A5E992-3F0C-BA74-EC75-3D0BFEA99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42900"/>
            <a:ext cx="11258550" cy="723900"/>
          </a:xfrm>
        </p:spPr>
        <p:txBody>
          <a:bodyPr vert="horz"/>
          <a:lstStyle/>
          <a:p>
            <a:r>
              <a:rPr lang="en-US" dirty="0"/>
              <a:t>Maximizing continuity and minimizing delay across a large health system—context 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773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575820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4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6725" y="290147"/>
            <a:ext cx="11258550" cy="1037367"/>
          </a:xfrm>
        </p:spPr>
        <p:txBody>
          <a:bodyPr vert="horz"/>
          <a:lstStyle/>
          <a:p>
            <a:r>
              <a:rPr lang="en-US" dirty="0"/>
              <a:t>Our conceptual model: </a:t>
            </a:r>
            <a:br>
              <a:rPr lang="en-US" dirty="0"/>
            </a:br>
            <a:r>
              <a:rPr lang="en-US" dirty="0"/>
              <a:t>Ten building blocks of effective primary care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4880" y="1380266"/>
            <a:ext cx="5916658" cy="532097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988627" y="3009143"/>
            <a:ext cx="57012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/>
            <a:r>
              <a:rPr lang="en-US" sz="2400" b="1" i="1" kern="0" dirty="0">
                <a:solidFill>
                  <a:schemeClr val="tx2"/>
                </a:solidFill>
                <a:ea typeface="Times New Roman" charset="0"/>
                <a:cs typeface="Calibri" panose="020F0502020204030204" pitchFamily="34" charset="0"/>
              </a:rPr>
              <a:t>foundational for continuity of care</a:t>
            </a:r>
          </a:p>
        </p:txBody>
      </p:sp>
      <p:sp>
        <p:nvSpPr>
          <p:cNvPr id="8" name="Rectangle 7"/>
          <p:cNvSpPr/>
          <p:nvPr/>
        </p:nvSpPr>
        <p:spPr>
          <a:xfrm>
            <a:off x="1988626" y="1855344"/>
            <a:ext cx="72482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imes New Roman" charset="0"/>
                <a:cs typeface="Calibri" panose="020F0502020204030204" pitchFamily="34" charset="0"/>
              </a:rPr>
              <a:t>Empanelment and panel </a:t>
            </a:r>
            <a:r>
              <a:rPr lang="en-US" sz="2400" b="1" i="1" kern="0" dirty="0">
                <a:solidFill>
                  <a:schemeClr val="tx2"/>
                </a:solidFill>
                <a:ea typeface="Times New Roman" charset="0"/>
                <a:cs typeface="Calibri" panose="020F0502020204030204" pitchFamily="34" charset="0"/>
              </a:rPr>
              <a:t>s</a:t>
            </a:r>
            <a:r>
              <a:rPr kumimoji="0" lang="en-US" sz="2400" b="1" i="1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imes New Roman" charset="0"/>
                <a:cs typeface="Calibri" panose="020F0502020204030204" pitchFamily="34" charset="0"/>
              </a:rPr>
              <a:t>ize</a:t>
            </a: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imes New Roman" charset="0"/>
                <a:cs typeface="Calibri" panose="020F0502020204030204" pitchFamily="34" charset="0"/>
              </a:rPr>
              <a:t> </a:t>
            </a:r>
            <a:r>
              <a:rPr lang="en-US" sz="2400" b="1" i="1" kern="0" dirty="0">
                <a:solidFill>
                  <a:schemeClr val="tx2"/>
                </a:solidFill>
                <a:ea typeface="Times New Roman" charset="0"/>
                <a:cs typeface="Calibri" panose="020F0502020204030204" pitchFamily="34" charset="0"/>
              </a:rPr>
              <a:t>m</a:t>
            </a:r>
            <a:r>
              <a:rPr kumimoji="0" lang="en-US" sz="2400" b="1" i="1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imes New Roman" charset="0"/>
                <a:cs typeface="Calibri" panose="020F0502020204030204" pitchFamily="34" charset="0"/>
              </a:rPr>
              <a:t>anagement</a:t>
            </a: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Times New Roman" charset="0"/>
                <a:cs typeface="Calibri" panose="020F0502020204030204" pitchFamily="34" charset="0"/>
              </a:rPr>
              <a:t> are </a:t>
            </a:r>
            <a:endParaRPr kumimoji="0" lang="en-US" sz="2400" b="1" i="1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88627" y="4236423"/>
            <a:ext cx="42304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/>
            <a:r>
              <a:rPr lang="en-US" sz="2400" b="1" i="1" kern="0" dirty="0">
                <a:solidFill>
                  <a:schemeClr val="tx2"/>
                </a:solidFill>
                <a:ea typeface="Times New Roman" charset="0"/>
                <a:cs typeface="Calibri" panose="020F0502020204030204" pitchFamily="34" charset="0"/>
              </a:rPr>
              <a:t>and prompt access to care</a:t>
            </a:r>
          </a:p>
        </p:txBody>
      </p:sp>
    </p:spTree>
    <p:extLst>
      <p:ext uri="{BB962C8B-B14F-4D97-AF65-F5344CB8AC3E}">
        <p14:creationId xmlns:p14="http://schemas.microsoft.com/office/powerpoint/2010/main" val="3093871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494481-6D28-F1E6-306A-456533985F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89B790-248F-79CB-F0FA-ADCE1B08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1305" y="0"/>
            <a:ext cx="10370695" cy="723900"/>
          </a:xfrm>
        </p:spPr>
        <p:txBody>
          <a:bodyPr/>
          <a:lstStyle/>
          <a:p>
            <a:r>
              <a:rPr lang="en-US" i="1" dirty="0"/>
              <a:t>The Percentage of patient visits with PCPs that were with patients with a PCP and the PCP is in that practice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8A8093-4C33-C7D2-7BF8-8599A7848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9" y="0"/>
            <a:ext cx="1696576" cy="14173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3FEC18B-D404-3E03-B173-2AA4FA1B2E93}"/>
              </a:ext>
            </a:extLst>
          </p:cNvPr>
          <p:cNvSpPr txBox="1"/>
          <p:nvPr/>
        </p:nvSpPr>
        <p:spPr>
          <a:xfrm>
            <a:off x="891117" y="4529959"/>
            <a:ext cx="914400" cy="914400"/>
          </a:xfrm>
          <a:prstGeom prst="rect">
            <a:avLst/>
          </a:prstGeom>
          <a:noFill/>
        </p:spPr>
        <p:txBody>
          <a:bodyPr wrap="none" lIns="0" tIns="73152" rIns="0" bIns="0" rtlCol="0">
            <a:normAutofit/>
          </a:bodyPr>
          <a:lstStyle/>
          <a:p>
            <a:pPr algn="l"/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DF5B9B-1765-BAB5-DC43-29F93EBDD91C}"/>
              </a:ext>
            </a:extLst>
          </p:cNvPr>
          <p:cNvSpPr txBox="1"/>
          <p:nvPr/>
        </p:nvSpPr>
        <p:spPr>
          <a:xfrm>
            <a:off x="1093075" y="6169572"/>
            <a:ext cx="7956331" cy="914400"/>
          </a:xfrm>
          <a:prstGeom prst="rect">
            <a:avLst/>
          </a:prstGeom>
          <a:noFill/>
        </p:spPr>
        <p:txBody>
          <a:bodyPr wrap="none" lIns="0" tIns="73152" rIns="0" bIns="0" rtlCol="0">
            <a:normAutofit/>
          </a:bodyPr>
          <a:lstStyle/>
          <a:p>
            <a:pPr algn="l"/>
            <a:r>
              <a:rPr lang="en-US" sz="2400" b="1" i="1" dirty="0">
                <a:solidFill>
                  <a:schemeClr val="tx2"/>
                </a:solidFill>
              </a:rPr>
              <a:t>If a patient is not on a panel, they can’t enjoy continuity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32D4F1C3-4108-E15E-FFC0-F4A777C31B3C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/>
          <a:stretch>
            <a:fillRect/>
          </a:stretch>
        </p:blipFill>
        <p:spPr>
          <a:xfrm>
            <a:off x="1615459" y="1324303"/>
            <a:ext cx="8214341" cy="476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008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CB961-F779-A20D-0DD2-C8E31BE42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72385B-8A82-5650-B1AA-6C64BD6C51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E168B3F-37A3-4C39-E5C0-7357FE382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1304" y="342900"/>
            <a:ext cx="10599969" cy="723900"/>
          </a:xfrm>
        </p:spPr>
        <p:txBody>
          <a:bodyPr/>
          <a:lstStyle/>
          <a:p>
            <a:r>
              <a:rPr lang="en-US" i="1" dirty="0"/>
              <a:t>Panel Management with a patient panel report (updated monthly)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A30D6C-BD17-8967-4C53-6E0E213EF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9" y="0"/>
            <a:ext cx="1696576" cy="14173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5071A7-FCF1-7372-5810-46D4FFDCDACB}"/>
              </a:ext>
            </a:extLst>
          </p:cNvPr>
          <p:cNvSpPr txBox="1"/>
          <p:nvPr/>
        </p:nvSpPr>
        <p:spPr>
          <a:xfrm>
            <a:off x="121382" y="4677196"/>
            <a:ext cx="11924028" cy="2180804"/>
          </a:xfrm>
          <a:prstGeom prst="rect">
            <a:avLst/>
          </a:prstGeom>
          <a:noFill/>
        </p:spPr>
        <p:txBody>
          <a:bodyPr wrap="none" lIns="0" tIns="73152" rIns="0" bIns="0" rtlCol="0"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Three panel sizes: expected, actual, &amp; weighted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Decisions to close panels based on Weighted / Expected panel size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Includes last month’s PCP continuity and average visits / patient in the past year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41461F-4E6D-8C70-CAC5-646C7DD6765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E2B342-2C62-8CB9-FDB0-FEB9982E6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84" y="1423630"/>
            <a:ext cx="11924028" cy="297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827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286705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1227399" y="5769240"/>
            <a:ext cx="424392" cy="208758"/>
          </a:xfrm>
        </p:spPr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7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41436" y="-279774"/>
            <a:ext cx="12192000" cy="904997"/>
          </a:xfrm>
        </p:spPr>
        <p:txBody>
          <a:bodyPr vert="horz" tIns="0" rIns="0" anchor="b" anchorCtr="0"/>
          <a:lstStyle/>
          <a:p>
            <a:pPr algn="ctr"/>
            <a:r>
              <a:rPr lang="en-US" dirty="0"/>
              <a:t>Demand Streams, continuity goals &amp; visit types</a:t>
            </a:r>
          </a:p>
        </p:txBody>
      </p:sp>
      <p:sp>
        <p:nvSpPr>
          <p:cNvPr id="19" name="Right Arrow 18"/>
          <p:cNvSpPr/>
          <p:nvPr/>
        </p:nvSpPr>
        <p:spPr bwMode="auto">
          <a:xfrm>
            <a:off x="1651791" y="1401892"/>
            <a:ext cx="2300749" cy="1199536"/>
          </a:xfrm>
          <a:prstGeom prst="rightArrow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>
                <a:solidFill>
                  <a:schemeClr val="bg2"/>
                </a:solidFill>
              </a:rPr>
              <a:t>Follow-up of ongoing </a:t>
            </a:r>
          </a:p>
          <a:p>
            <a:pPr algn="ctr"/>
            <a:r>
              <a:rPr lang="en-US" sz="1600">
                <a:solidFill>
                  <a:schemeClr val="bg2"/>
                </a:solidFill>
              </a:rPr>
              <a:t>health issue</a:t>
            </a:r>
          </a:p>
        </p:txBody>
      </p:sp>
      <p:sp>
        <p:nvSpPr>
          <p:cNvPr id="20" name="Right Arrow 19"/>
          <p:cNvSpPr/>
          <p:nvPr/>
        </p:nvSpPr>
        <p:spPr bwMode="auto">
          <a:xfrm>
            <a:off x="1651788" y="3909434"/>
            <a:ext cx="2300749" cy="1199536"/>
          </a:xfrm>
          <a:prstGeom prst="rightArrow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tx2"/>
                </a:solidFill>
              </a:rPr>
              <a:t>Short term acute</a:t>
            </a:r>
          </a:p>
          <a:p>
            <a:pPr algn="ctr"/>
            <a:r>
              <a:rPr lang="en-US" sz="1600" dirty="0">
                <a:solidFill>
                  <a:schemeClr val="tx2"/>
                </a:solidFill>
              </a:rPr>
              <a:t>demand</a:t>
            </a:r>
          </a:p>
        </p:txBody>
      </p:sp>
      <p:sp>
        <p:nvSpPr>
          <p:cNvPr id="21" name="Right Arrow 20"/>
          <p:cNvSpPr/>
          <p:nvPr/>
        </p:nvSpPr>
        <p:spPr bwMode="auto">
          <a:xfrm>
            <a:off x="1651789" y="2655663"/>
            <a:ext cx="2300749" cy="1199536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bg2"/>
                </a:solidFill>
              </a:rPr>
              <a:t>Wellness/preventive</a:t>
            </a:r>
          </a:p>
          <a:p>
            <a:pPr algn="ctr"/>
            <a:r>
              <a:rPr lang="en-US" sz="1600" dirty="0">
                <a:solidFill>
                  <a:schemeClr val="bg2"/>
                </a:solidFill>
              </a:rPr>
              <a:t>care</a:t>
            </a:r>
          </a:p>
        </p:txBody>
      </p:sp>
      <p:sp>
        <p:nvSpPr>
          <p:cNvPr id="22" name="Right Arrow 21"/>
          <p:cNvSpPr/>
          <p:nvPr/>
        </p:nvSpPr>
        <p:spPr bwMode="auto">
          <a:xfrm>
            <a:off x="1651789" y="5078439"/>
            <a:ext cx="2300749" cy="1199536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>
                <a:solidFill>
                  <a:schemeClr val="bg2"/>
                </a:solidFill>
              </a:rPr>
              <a:t>New patients (if panel </a:t>
            </a:r>
          </a:p>
          <a:p>
            <a:pPr algn="ctr"/>
            <a:r>
              <a:rPr lang="en-US" sz="1600">
                <a:solidFill>
                  <a:schemeClr val="bg2"/>
                </a:solidFill>
              </a:rPr>
              <a:t>is open to new pts)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99264" y="970573"/>
            <a:ext cx="2597519" cy="327991"/>
          </a:xfrm>
          <a:prstGeom prst="rect">
            <a:avLst/>
          </a:prstGeom>
          <a:noFill/>
        </p:spPr>
        <p:txBody>
          <a:bodyPr wrap="square" lIns="0" tIns="73152" rIns="0" bIns="0" rtlCol="0">
            <a:noAutofit/>
          </a:bodyPr>
          <a:lstStyle/>
          <a:p>
            <a:pPr algn="ctr"/>
            <a:r>
              <a:rPr lang="en-US" b="1">
                <a:solidFill>
                  <a:schemeClr val="tx2"/>
                </a:solidFill>
              </a:rPr>
              <a:t>Demand Stream</a:t>
            </a:r>
          </a:p>
        </p:txBody>
      </p:sp>
      <p:sp>
        <p:nvSpPr>
          <p:cNvPr id="24" name="Rounded Rectangle 23"/>
          <p:cNvSpPr/>
          <p:nvPr/>
        </p:nvSpPr>
        <p:spPr bwMode="auto">
          <a:xfrm>
            <a:off x="8617220" y="1587415"/>
            <a:ext cx="2517058" cy="847757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Return continuity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Return care transitions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95060" y="979167"/>
            <a:ext cx="2597519" cy="327991"/>
          </a:xfrm>
          <a:prstGeom prst="rect">
            <a:avLst/>
          </a:prstGeom>
          <a:noFill/>
        </p:spPr>
        <p:txBody>
          <a:bodyPr wrap="square" lIns="0" tIns="73152" rIns="0" bIns="0" rtlCol="0">
            <a:no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Visit Type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01902" y="993143"/>
            <a:ext cx="2662810" cy="300037"/>
          </a:xfrm>
          <a:prstGeom prst="rect">
            <a:avLst/>
          </a:prstGeom>
          <a:noFill/>
        </p:spPr>
        <p:txBody>
          <a:bodyPr wrap="square" lIns="0" tIns="73152" rIns="0" bIns="0" rtlCol="0">
            <a:no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Continuity Goal</a:t>
            </a:r>
          </a:p>
        </p:txBody>
      </p:sp>
      <p:sp>
        <p:nvSpPr>
          <p:cNvPr id="27" name="Rounded Rectangle 26"/>
          <p:cNvSpPr/>
          <p:nvPr/>
        </p:nvSpPr>
        <p:spPr bwMode="auto">
          <a:xfrm>
            <a:off x="4925877" y="1587416"/>
            <a:ext cx="2662811" cy="847757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PCP Continuity </a:t>
            </a:r>
          </a:p>
          <a:p>
            <a:r>
              <a:rPr lang="en-US" sz="1600" dirty="0">
                <a:solidFill>
                  <a:schemeClr val="bg1"/>
                </a:solidFill>
              </a:rPr>
              <a:t>Reserved for PCP’s panel</a:t>
            </a:r>
          </a:p>
        </p:txBody>
      </p:sp>
      <p:sp>
        <p:nvSpPr>
          <p:cNvPr id="28" name="Rounded Rectangle 27"/>
          <p:cNvSpPr/>
          <p:nvPr/>
        </p:nvSpPr>
        <p:spPr bwMode="auto">
          <a:xfrm>
            <a:off x="8617220" y="4058492"/>
            <a:ext cx="2517058" cy="847757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Return general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Return symptomatic</a:t>
            </a:r>
          </a:p>
        </p:txBody>
      </p:sp>
      <p:sp>
        <p:nvSpPr>
          <p:cNvPr id="29" name="Rounded Rectangle 28"/>
          <p:cNvSpPr/>
          <p:nvPr/>
        </p:nvSpPr>
        <p:spPr bwMode="auto">
          <a:xfrm>
            <a:off x="4853000" y="4086248"/>
            <a:ext cx="2662811" cy="847757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Team Continuity</a:t>
            </a:r>
          </a:p>
          <a:p>
            <a:r>
              <a:rPr lang="en-US" sz="1600" dirty="0">
                <a:solidFill>
                  <a:schemeClr val="tx2"/>
                </a:solidFill>
              </a:rPr>
              <a:t>Depending on availability</a:t>
            </a:r>
          </a:p>
        </p:txBody>
      </p:sp>
      <p:sp>
        <p:nvSpPr>
          <p:cNvPr id="30" name="Rounded Rectangle 29"/>
          <p:cNvSpPr/>
          <p:nvPr/>
        </p:nvSpPr>
        <p:spPr bwMode="auto">
          <a:xfrm>
            <a:off x="4925876" y="2827136"/>
            <a:ext cx="2662811" cy="847757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PCP Continuity</a:t>
            </a:r>
          </a:p>
          <a:p>
            <a:r>
              <a:rPr lang="en-US" sz="1600" dirty="0">
                <a:solidFill>
                  <a:schemeClr val="bg1"/>
                </a:solidFill>
              </a:rPr>
              <a:t>Reserved for PCP’s panel</a:t>
            </a:r>
          </a:p>
        </p:txBody>
      </p:sp>
      <p:sp>
        <p:nvSpPr>
          <p:cNvPr id="31" name="Rounded Rectangle 30"/>
          <p:cNvSpPr/>
          <p:nvPr/>
        </p:nvSpPr>
        <p:spPr bwMode="auto">
          <a:xfrm>
            <a:off x="4849908" y="5228241"/>
            <a:ext cx="2662811" cy="847757"/>
          </a:xfrm>
          <a:prstGeom prst="round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Establish a relationship </a:t>
            </a:r>
          </a:p>
        </p:txBody>
      </p:sp>
      <p:sp>
        <p:nvSpPr>
          <p:cNvPr id="32" name="Rounded Rectangle 31"/>
          <p:cNvSpPr/>
          <p:nvPr/>
        </p:nvSpPr>
        <p:spPr bwMode="auto">
          <a:xfrm>
            <a:off x="8617220" y="2856791"/>
            <a:ext cx="2517058" cy="847757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/>
                </a:solidFill>
              </a:rPr>
              <a:t>Physical/Well woman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/>
                </a:solidFill>
              </a:rPr>
              <a:t>Well child visit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/>
                </a:solidFill>
              </a:rPr>
              <a:t>Annual wellness visit</a:t>
            </a:r>
          </a:p>
        </p:txBody>
      </p:sp>
      <p:sp>
        <p:nvSpPr>
          <p:cNvPr id="33" name="Rounded Rectangle 32"/>
          <p:cNvSpPr/>
          <p:nvPr/>
        </p:nvSpPr>
        <p:spPr bwMode="auto">
          <a:xfrm>
            <a:off x="8559200" y="5206143"/>
            <a:ext cx="2517058" cy="847757"/>
          </a:xfrm>
          <a:prstGeom prst="round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/>
                </a:solidFill>
              </a:rPr>
              <a:t>New general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/>
                </a:solidFill>
              </a:rPr>
              <a:t>New care transitions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DF152F-8644-32D2-9B1F-F943C6E34D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48080"/>
            <a:ext cx="1588061" cy="136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530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D197E-FFDC-1FC8-62B4-57EDC1C5E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3FF874-5386-E94E-0158-EE5369793C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8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519C006-C20C-644F-0D65-1588D2168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7440" y="611624"/>
            <a:ext cx="9986416" cy="723900"/>
          </a:xfrm>
        </p:spPr>
        <p:txBody>
          <a:bodyPr/>
          <a:lstStyle/>
          <a:p>
            <a:r>
              <a:rPr lang="en-US" i="1" dirty="0"/>
              <a:t>What percentage of patient visits by patients on a PCP’s panel were with the PCP? (UPC) What % of continuity visits by any patient in the practice? </a:t>
            </a:r>
            <a:br>
              <a:rPr lang="en-US" i="1" dirty="0"/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55FA47-28A9-77F4-74B8-E98054B17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86" y="0"/>
            <a:ext cx="1588061" cy="13641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011EAA-9CC1-0F8A-50C0-4B8DF46FE4F4}"/>
              </a:ext>
            </a:extLst>
          </p:cNvPr>
          <p:cNvSpPr txBox="1"/>
          <p:nvPr/>
        </p:nvSpPr>
        <p:spPr>
          <a:xfrm>
            <a:off x="284969" y="6400970"/>
            <a:ext cx="4387330" cy="404735"/>
          </a:xfrm>
          <a:prstGeom prst="rect">
            <a:avLst/>
          </a:prstGeom>
          <a:noFill/>
        </p:spPr>
        <p:txBody>
          <a:bodyPr wrap="none" lIns="0" tIns="73152" rIns="0" bIns="0" rtlCol="0">
            <a:normAutofit/>
          </a:bodyPr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*Adjusted for empanelment % </a:t>
            </a:r>
            <a:endParaRPr lang="en-US" sz="1600" i="1" dirty="0">
              <a:solidFill>
                <a:schemeClr val="tx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F6A4371-4D25-A769-52C5-381EA33CE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627" y="1336430"/>
            <a:ext cx="10259539" cy="552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919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4AECC-94F8-2D3E-7126-ADB5EE5D7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76FA12-2F69-29C3-D777-F63D20B7D1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9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26D5B94-CF65-580C-889C-FA5342591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0375" y="652930"/>
            <a:ext cx="10053872" cy="723900"/>
          </a:xfrm>
        </p:spPr>
        <p:txBody>
          <a:bodyPr/>
          <a:lstStyle/>
          <a:p>
            <a:r>
              <a:rPr lang="en-US" i="1" dirty="0"/>
              <a:t>What percentage of patient visits by patients on my panel were either with me or members of my team? (team continuity)  </a:t>
            </a:r>
            <a:br>
              <a:rPr lang="en-US" i="1" dirty="0"/>
            </a:br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1B932D-12EB-E64B-DE7F-0D14E5F81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798"/>
            <a:ext cx="1588061" cy="13641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04D750-56D9-797B-131E-AFF86C8D4CB0}"/>
              </a:ext>
            </a:extLst>
          </p:cNvPr>
          <p:cNvSpPr txBox="1"/>
          <p:nvPr/>
        </p:nvSpPr>
        <p:spPr>
          <a:xfrm>
            <a:off x="399269" y="5976287"/>
            <a:ext cx="4387330" cy="404735"/>
          </a:xfrm>
          <a:prstGeom prst="rect">
            <a:avLst/>
          </a:prstGeom>
          <a:noFill/>
        </p:spPr>
        <p:txBody>
          <a:bodyPr wrap="none" lIns="0" tIns="73152" rIns="0" bIns="0" rtlCol="0">
            <a:normAutofit/>
          </a:bodyPr>
          <a:lstStyle/>
          <a:p>
            <a:pPr algn="l"/>
            <a:endParaRPr lang="en-US" sz="1600" dirty="0">
              <a:solidFill>
                <a:schemeClr val="tx2"/>
              </a:solidFill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7A63C99-1D63-3421-4E98-601B43003220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/>
          <a:stretch>
            <a:fillRect/>
          </a:stretch>
        </p:blipFill>
        <p:spPr>
          <a:xfrm>
            <a:off x="1061671" y="1386902"/>
            <a:ext cx="10589436" cy="533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639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1E180-51CE-139A-4B11-E2DAEE765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E85626-3DBB-A40C-9EA3-04D7DF4D73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10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27CF58-7E35-3C66-7565-A620622E0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457" y="652930"/>
            <a:ext cx="10746396" cy="723900"/>
          </a:xfrm>
        </p:spPr>
        <p:txBody>
          <a:bodyPr/>
          <a:lstStyle/>
          <a:p>
            <a:r>
              <a:rPr lang="en-US" i="1" dirty="0"/>
              <a:t>The return continuity visit type is for a PCPs continuity</a:t>
            </a:r>
            <a:br>
              <a:rPr lang="en-US" i="1" dirty="0"/>
            </a:br>
            <a:r>
              <a:rPr lang="en-US" i="1" dirty="0"/>
              <a:t>patients</a:t>
            </a:r>
            <a:br>
              <a:rPr lang="en-US" i="1" dirty="0"/>
            </a:br>
            <a:r>
              <a:rPr lang="en-US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58C9B-D61C-5C21-AC46-258989C653FF}"/>
              </a:ext>
            </a:extLst>
          </p:cNvPr>
          <p:cNvSpPr txBox="1"/>
          <p:nvPr/>
        </p:nvSpPr>
        <p:spPr>
          <a:xfrm>
            <a:off x="399269" y="5976287"/>
            <a:ext cx="4387330" cy="404735"/>
          </a:xfrm>
          <a:prstGeom prst="rect">
            <a:avLst/>
          </a:prstGeom>
          <a:noFill/>
        </p:spPr>
        <p:txBody>
          <a:bodyPr wrap="none" lIns="0" tIns="73152" rIns="0" bIns="0" rtlCol="0">
            <a:normAutofit/>
          </a:bodyPr>
          <a:lstStyle/>
          <a:p>
            <a:pPr algn="l"/>
            <a:endParaRPr lang="en-US" sz="1600" dirty="0">
              <a:solidFill>
                <a:schemeClr val="tx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062F9B-973C-30BF-0B20-BF11566E6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47" y="1"/>
            <a:ext cx="1383310" cy="1279562"/>
          </a:xfrm>
          <a:prstGeom prst="rect">
            <a:avLst/>
          </a:prstGeo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9F250F5-A796-A5EB-141E-C7B291337C24}"/>
              </a:ext>
            </a:extLst>
          </p:cNvPr>
          <p:cNvGraphicFramePr>
            <a:graphicFrameLocks noGrp="1"/>
          </p:cNvGraphicFramePr>
          <p:nvPr>
            <p:ph sz="quarter" idx="12"/>
          </p:nvPr>
        </p:nvGraphicFramePr>
        <p:xfrm>
          <a:off x="466725" y="1584325"/>
          <a:ext cx="11258550" cy="4676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25718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20112-5B92-BED6-D0DE-856F127C7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2FAFF7-A991-F646-C206-497D9AA3C5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11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BEF8CAC-315D-07BF-67FC-060F1A162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5604" y="917613"/>
            <a:ext cx="10746396" cy="723900"/>
          </a:xfrm>
        </p:spPr>
        <p:txBody>
          <a:bodyPr/>
          <a:lstStyle/>
          <a:p>
            <a:r>
              <a:rPr lang="en-US" i="1" dirty="0"/>
              <a:t>The return general visit type is for urgent needs that can’t wait for the PCP</a:t>
            </a:r>
            <a:br>
              <a:rPr lang="en-US" i="1" dirty="0"/>
            </a:br>
            <a:br>
              <a:rPr lang="en-US" i="1" dirty="0"/>
            </a:br>
            <a:r>
              <a:rPr lang="en-US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A6AA55-BC7D-6F8E-9334-5A800C931A6C}"/>
              </a:ext>
            </a:extLst>
          </p:cNvPr>
          <p:cNvSpPr txBox="1"/>
          <p:nvPr/>
        </p:nvSpPr>
        <p:spPr>
          <a:xfrm>
            <a:off x="399269" y="5976287"/>
            <a:ext cx="4387330" cy="404735"/>
          </a:xfrm>
          <a:prstGeom prst="rect">
            <a:avLst/>
          </a:prstGeom>
          <a:noFill/>
        </p:spPr>
        <p:txBody>
          <a:bodyPr wrap="none" lIns="0" tIns="73152" rIns="0" bIns="0" rtlCol="0">
            <a:normAutofit/>
          </a:bodyPr>
          <a:lstStyle/>
          <a:p>
            <a:pPr algn="l"/>
            <a:endParaRPr lang="en-US" sz="1600" dirty="0">
              <a:solidFill>
                <a:schemeClr val="tx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D00071-8684-820A-8E32-924812A5C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47" y="1"/>
            <a:ext cx="1383310" cy="1279562"/>
          </a:xfrm>
          <a:prstGeom prst="rect">
            <a:avLst/>
          </a:prstGeo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3F93674-9174-2181-08F9-47E805EF965D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1664261406"/>
              </p:ext>
            </p:extLst>
          </p:nvPr>
        </p:nvGraphicFramePr>
        <p:xfrm>
          <a:off x="466725" y="1584325"/>
          <a:ext cx="11258550" cy="4676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50619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6BFAC46-5859-F691-4202-A71B00525A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12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61966-F3F8-37F7-33D6-3AAA0A7D60D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6725" y="1310004"/>
            <a:ext cx="5497513" cy="4676776"/>
          </a:xfrm>
        </p:spPr>
        <p:txBody>
          <a:bodyPr/>
          <a:lstStyle/>
          <a:p>
            <a:pPr algn="ctr"/>
            <a:r>
              <a:rPr lang="en-US" sz="2000" b="1" dirty="0"/>
              <a:t>Maximize continuity</a:t>
            </a:r>
          </a:p>
          <a:p>
            <a:endParaRPr lang="en-US" sz="2000" dirty="0"/>
          </a:p>
          <a:p>
            <a:r>
              <a:rPr lang="en-US" sz="2000" dirty="0"/>
              <a:t>Increase empanelment – incent panel size</a:t>
            </a:r>
          </a:p>
          <a:p>
            <a:endParaRPr lang="en-US" sz="2000" dirty="0"/>
          </a:p>
          <a:p>
            <a:r>
              <a:rPr lang="en-US" sz="2000" dirty="0"/>
              <a:t>Right size panel sizes – close panels if needed</a:t>
            </a:r>
          </a:p>
          <a:p>
            <a:endParaRPr lang="en-US" sz="2000" dirty="0"/>
          </a:p>
          <a:p>
            <a:r>
              <a:rPr lang="en-US" sz="2000" dirty="0"/>
              <a:t>Specific visit type reserved for continuity patients</a:t>
            </a:r>
          </a:p>
          <a:p>
            <a:endParaRPr lang="en-US" sz="2000" dirty="0"/>
          </a:p>
          <a:p>
            <a:r>
              <a:rPr lang="en-US" sz="2000" dirty="0"/>
              <a:t>Partner with strategy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F75D794-6160-823E-F81F-C1FC91D12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tactics to maximize continuity and minimize delay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A65A8F1-1568-BEA2-CAFC-EEA76369DA16}"/>
              </a:ext>
            </a:extLst>
          </p:cNvPr>
          <p:cNvSpPr txBox="1">
            <a:spLocks/>
          </p:cNvSpPr>
          <p:nvPr/>
        </p:nvSpPr>
        <p:spPr>
          <a:xfrm>
            <a:off x="5964238" y="1310004"/>
            <a:ext cx="5497513" cy="4676776"/>
          </a:xfrm>
          <a:prstGeom prst="rect">
            <a:avLst/>
          </a:prstGeom>
        </p:spPr>
        <p:txBody>
          <a:bodyPr vert="horz" lIns="0" tIns="73152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2"/>
              </a:buClr>
              <a:buFontTx/>
              <a:buNone/>
              <a:tabLst>
                <a:tab pos="280988" algn="l"/>
              </a:tabLst>
              <a:defRPr sz="1800" b="1" i="0" kern="12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2pPr>
            <a:lvl3pPr marL="228600" indent="-227013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276225" algn="l"/>
                <a:tab pos="584200" algn="l"/>
              </a:tabLst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3pPr>
            <a:lvl4pPr marL="457200" marR="0" indent="-228600" algn="l" defTabSz="2926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4pPr>
            <a:lvl5pPr marL="6858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 sz="1600" b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5pPr>
            <a:lvl6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6pPr>
            <a:lvl7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7pPr>
            <a:lvl8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8pPr>
            <a:lvl9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9pPr>
          </a:lstStyle>
          <a:p>
            <a:pPr algn="ctr"/>
            <a:r>
              <a:rPr lang="en-US" sz="2000" b="1" dirty="0"/>
              <a:t>Minimize Delay</a:t>
            </a:r>
          </a:p>
          <a:p>
            <a:pPr algn="ctr"/>
            <a:endParaRPr lang="en-US" sz="2000" dirty="0"/>
          </a:p>
          <a:p>
            <a:r>
              <a:rPr lang="en-US" sz="2000" dirty="0"/>
              <a:t>Optimize Appointment Supply</a:t>
            </a:r>
          </a:p>
          <a:p>
            <a:r>
              <a:rPr lang="en-US" sz="2000" dirty="0"/>
              <a:t>	Minimize no shows </a:t>
            </a:r>
          </a:p>
          <a:p>
            <a:r>
              <a:rPr lang="en-US" sz="2000" dirty="0"/>
              <a:t>	Maximize slot recycling </a:t>
            </a:r>
          </a:p>
          <a:p>
            <a:r>
              <a:rPr lang="en-US" sz="2000" dirty="0"/>
              <a:t>	Online scheduling </a:t>
            </a:r>
          </a:p>
          <a:p>
            <a:r>
              <a:rPr lang="en-US" sz="2000" dirty="0"/>
              <a:t>	Access Center scheduling </a:t>
            </a:r>
          </a:p>
          <a:p>
            <a:endParaRPr lang="en-US" sz="2000" dirty="0"/>
          </a:p>
          <a:p>
            <a:r>
              <a:rPr lang="en-US" sz="2000" dirty="0"/>
              <a:t> Demand reduction strategies</a:t>
            </a:r>
          </a:p>
          <a:p>
            <a:r>
              <a:rPr lang="en-US" sz="2000" dirty="0"/>
              <a:t>	Extend visit intervals</a:t>
            </a:r>
          </a:p>
          <a:p>
            <a:r>
              <a:rPr lang="en-US" sz="2000" dirty="0"/>
              <a:t>	Make the most of each visit</a:t>
            </a:r>
          </a:p>
          <a:p>
            <a:r>
              <a:rPr lang="en-US" sz="2000" dirty="0"/>
              <a:t>	Team based care </a:t>
            </a:r>
          </a:p>
          <a:p>
            <a:r>
              <a:rPr lang="en-US" sz="2000" dirty="0"/>
              <a:t>	Integrate with virtual care </a:t>
            </a:r>
          </a:p>
          <a:p>
            <a:r>
              <a:rPr lang="en-US" sz="20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984011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6" progId="TCLayout.ActiveDocument.1">
                  <p:embed/>
                </p:oleObj>
              </mc:Choice>
              <mc:Fallback>
                <p:oleObj name="think-cell Slide" r:id="rId3" imgW="395" imgH="39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8"/>
            <a:fld id="{63DCA5C9-2E11-4C67-86EB-AE1DE127DC64}" type="slidenum">
              <a:rPr lang="en-US" smtClean="0"/>
              <a:pPr lvl="8"/>
              <a:t>13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192655" y="-125295"/>
            <a:ext cx="11258550" cy="880945"/>
          </a:xfrm>
        </p:spPr>
        <p:txBody>
          <a:bodyPr vert="horz" tIns="0" rIns="0"/>
          <a:lstStyle/>
          <a:p>
            <a:pPr>
              <a:lnSpc>
                <a:spcPct val="200000"/>
              </a:lnSpc>
            </a:pPr>
            <a:r>
              <a:rPr lang="en-US" dirty="0"/>
              <a:t>Single duration 20 minute template – for physicians and APPs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33142" y="4679791"/>
            <a:ext cx="3392281" cy="1072085"/>
          </a:xfrm>
          <a:prstGeom prst="rect">
            <a:avLst/>
          </a:prstGeom>
          <a:noFill/>
        </p:spPr>
        <p:txBody>
          <a:bodyPr wrap="square" lIns="0" tIns="73152" rIns="0" bIns="0" rtlCol="0"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2"/>
              </a:solidFill>
            </a:endParaRPr>
          </a:p>
          <a:p>
            <a:pPr algn="l"/>
            <a:r>
              <a:rPr lang="en-US" sz="1600" dirty="0">
                <a:solidFill>
                  <a:schemeClr val="tx2"/>
                </a:solidFill>
              </a:rPr>
              <a:t>Gap time available and can move it around as desired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285" y="1085850"/>
            <a:ext cx="8332994" cy="570028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0856" y="1106124"/>
            <a:ext cx="3604567" cy="2649687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D95F8F7-B361-60C6-DCD8-F9AF630AD5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689100" cy="151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3650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UNCH 1">
      <a:dk1>
        <a:srgbClr val="000000"/>
      </a:dk1>
      <a:lt1>
        <a:srgbClr val="FFFFFF"/>
      </a:lt1>
      <a:dk2>
        <a:srgbClr val="515151"/>
      </a:dk2>
      <a:lt2>
        <a:srgbClr val="FFFFFF"/>
      </a:lt2>
      <a:accent1>
        <a:srgbClr val="004163"/>
      </a:accent1>
      <a:accent2>
        <a:srgbClr val="4B9CD3"/>
      </a:accent2>
      <a:accent3>
        <a:srgbClr val="CFF000"/>
      </a:accent3>
      <a:accent4>
        <a:srgbClr val="F52CA8"/>
      </a:accent4>
      <a:accent5>
        <a:srgbClr val="89E8A2"/>
      </a:accent5>
      <a:accent6>
        <a:srgbClr val="5FD7ED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accent2"/>
        </a:solidFill>
        <a:ln>
          <a:noFill/>
        </a:ln>
        <a:effectLst/>
      </a:spPr>
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600">
            <a:solidFill>
              <a:schemeClr val="bg1"/>
            </a:solidFill>
          </a:defRPr>
        </a:defPPr>
      </a:lstStyle>
    </a:spDef>
    <a:txDef>
      <a:spPr>
        <a:noFill/>
      </a:spPr>
      <a:bodyPr wrap="square" lIns="0" tIns="73152" rIns="0" bIns="0" rtlCol="0">
        <a:normAutofit/>
      </a:bodyPr>
      <a:lstStyle>
        <a:defPPr algn="l">
          <a:defRPr sz="16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61462FDA-7087-4A24-9124-104B98CE0E82}" vid="{BA19B672-6FA1-4154-87CE-46EF26E565B9}"/>
    </a:ext>
  </a:extLst>
</a:theme>
</file>

<file path=ppt/theme/theme2.xml><?xml version="1.0" encoding="utf-8"?>
<a:theme xmlns:a="http://schemas.openxmlformats.org/drawingml/2006/main" name="2_Office Theme">
  <a:themeElements>
    <a:clrScheme name="UNCH 1">
      <a:dk1>
        <a:srgbClr val="000000"/>
      </a:dk1>
      <a:lt1>
        <a:srgbClr val="FFFFFF"/>
      </a:lt1>
      <a:dk2>
        <a:srgbClr val="515151"/>
      </a:dk2>
      <a:lt2>
        <a:srgbClr val="FFFFFF"/>
      </a:lt2>
      <a:accent1>
        <a:srgbClr val="004163"/>
      </a:accent1>
      <a:accent2>
        <a:srgbClr val="4B9CD3"/>
      </a:accent2>
      <a:accent3>
        <a:srgbClr val="CFF000"/>
      </a:accent3>
      <a:accent4>
        <a:srgbClr val="F52CA8"/>
      </a:accent4>
      <a:accent5>
        <a:srgbClr val="89E8A2"/>
      </a:accent5>
      <a:accent6>
        <a:srgbClr val="5FD7ED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accent2"/>
        </a:solidFill>
        <a:ln>
          <a:noFill/>
        </a:ln>
        <a:effectLst/>
      </a:spPr>
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600">
            <a:solidFill>
              <a:schemeClr val="bg1"/>
            </a:solidFill>
          </a:defRPr>
        </a:defPPr>
      </a:lstStyle>
    </a:spDef>
    <a:txDef>
      <a:spPr>
        <a:noFill/>
      </a:spPr>
      <a:bodyPr wrap="square" lIns="0" tIns="73152" rIns="0" bIns="0" rtlCol="0">
        <a:normAutofit/>
      </a:bodyPr>
      <a:lstStyle>
        <a:defPPr algn="l">
          <a:defRPr sz="16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61462FDA-7087-4A24-9124-104B98CE0E82}" vid="{BA19B672-6FA1-4154-87CE-46EF26E565B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3924f08-6050-4ab8-963d-2064b87a2de5">
      <UserInfo>
        <DisplayName>Edmonds, Nicole</DisplayName>
        <AccountId>2535</AccountId>
        <AccountType/>
      </UserInfo>
      <UserInfo>
        <DisplayName>Arey, William</DisplayName>
        <AccountId>2934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45426CE340154CAB8577FC409393C3" ma:contentTypeVersion="6" ma:contentTypeDescription="Create a new document." ma:contentTypeScope="" ma:versionID="46cad48ea5f53b1314def298e8a0489c">
  <xsd:schema xmlns:xsd="http://www.w3.org/2001/XMLSchema" xmlns:xs="http://www.w3.org/2001/XMLSchema" xmlns:p="http://schemas.microsoft.com/office/2006/metadata/properties" xmlns:ns2="24345bd7-5a52-437a-b775-2c8ebce1216c" xmlns:ns3="43924f08-6050-4ab8-963d-2064b87a2de5" targetNamespace="http://schemas.microsoft.com/office/2006/metadata/properties" ma:root="true" ma:fieldsID="1395c8fbac0d38a934b2de485db7c7de" ns2:_="" ns3:_="">
    <xsd:import namespace="24345bd7-5a52-437a-b775-2c8ebce1216c"/>
    <xsd:import namespace="43924f08-6050-4ab8-963d-2064b87a2d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345bd7-5a52-437a-b775-2c8ebce121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924f08-6050-4ab8-963d-2064b87a2d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4EE1DD2-7369-4637-890C-945791B462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EF607C6-A57A-4B03-A83A-45F6327B7BA6}">
  <ds:schemaRefs>
    <ds:schemaRef ds:uri="234c15cb-3dd0-4aa0-9c44-40d29b4d1266"/>
    <ds:schemaRef ds:uri="f47df7aa-c86d-4cb0-8b04-6f421b303ba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1036B2A-A44B-41C2-95BA-C764030946BB}"/>
</file>

<file path=docProps/app.xml><?xml version="1.0" encoding="utf-8"?>
<Properties xmlns="http://schemas.openxmlformats.org/officeDocument/2006/extended-properties" xmlns:vt="http://schemas.openxmlformats.org/officeDocument/2006/docPropsVTypes">
  <Template>UNC Health 16x9</Template>
  <TotalTime>3346</TotalTime>
  <Words>710</Words>
  <Application>Microsoft Macintosh PowerPoint</Application>
  <PresentationFormat>Widescreen</PresentationFormat>
  <Paragraphs>155</Paragraphs>
  <Slides>13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 Unicode MS</vt:lpstr>
      <vt:lpstr>Arial</vt:lpstr>
      <vt:lpstr>Calibri</vt:lpstr>
      <vt:lpstr>System Font Regular</vt:lpstr>
      <vt:lpstr>Times New Roman</vt:lpstr>
      <vt:lpstr>Office Theme</vt:lpstr>
      <vt:lpstr>2_Office Theme</vt:lpstr>
      <vt:lpstr>think-cell Slide</vt:lpstr>
      <vt:lpstr>Maximizing continuity and minimizing delay across a large health system   Implementing open access across a large health system</vt:lpstr>
      <vt:lpstr>UNC Health was just a single campus 24 years ago and has grown to 18 hospitals with over 900 clinics and 50K employees</vt:lpstr>
      <vt:lpstr>Maximizing continuity and minimizing delay across a large health system—context </vt:lpstr>
      <vt:lpstr>Our conceptual model:  Ten building blocks of effective primary care </vt:lpstr>
      <vt:lpstr>The Percentage of patient visits with PCPs that were with patients with a PCP and the PCP is in that practice</vt:lpstr>
      <vt:lpstr>Panel Management with a patient panel report (updated monthly)</vt:lpstr>
      <vt:lpstr>Demand Streams, continuity goals &amp; visit types</vt:lpstr>
      <vt:lpstr>What percentage of patient visits by patients on a PCP’s panel were with the PCP? (UPC) What % of continuity visits by any patient in the practice?  </vt:lpstr>
      <vt:lpstr>What percentage of patient visits by patients on my panel were either with me or members of my team? (team continuity)    </vt:lpstr>
      <vt:lpstr>The return continuity visit type is for a PCPs continuity patients  </vt:lpstr>
      <vt:lpstr>The return general visit type is for urgent needs that can’t wait for the PCP   </vt:lpstr>
      <vt:lpstr>Key tactics to maximize continuity and minimize delay </vt:lpstr>
      <vt:lpstr>Single duration 20 minute template – for physicians and APPs</vt:lpstr>
    </vt:vector>
  </TitlesOfParts>
  <Manager/>
  <Company>UNC Health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FY26 Org Goal Kickoff</dc:title>
  <dc:subject/>
  <dc:creator>Wilson, Heather</dc:creator>
  <cp:keywords/>
  <dc:description/>
  <cp:lastModifiedBy>Weir, Sam</cp:lastModifiedBy>
  <cp:revision>35</cp:revision>
  <dcterms:created xsi:type="dcterms:W3CDTF">2025-07-02T12:35:15Z</dcterms:created>
  <dcterms:modified xsi:type="dcterms:W3CDTF">2025-08-14T01:34:49Z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0x0101004845426CE340154CAB8577FC409393C3</vt:lpwstr>
  </property>
  <property fmtid="{D5CDD505-2E9C-101B-9397-08002B2CF9AE}" pid="3" name="MediaServiceImageTags">
    <vt:lpwstr/>
  </property>
</Properties>
</file>