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398" r:id="rId5"/>
    <p:sldId id="1545" r:id="rId6"/>
    <p:sldId id="1517" r:id="rId7"/>
    <p:sldId id="279" r:id="rId8"/>
    <p:sldId id="371" r:id="rId9"/>
    <p:sldId id="550" r:id="rId10"/>
    <p:sldId id="546" r:id="rId11"/>
    <p:sldId id="522" r:id="rId12"/>
    <p:sldId id="549" r:id="rId13"/>
    <p:sldId id="548" r:id="rId14"/>
    <p:sldId id="552" r:id="rId15"/>
    <p:sldId id="551" r:id="rId16"/>
  </p:sldIdLst>
  <p:sldSz cx="12192000" cy="6858000"/>
  <p:notesSz cx="6954838" cy="9240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DB385C-C1A4-F81A-1E9B-6949FE338D69}" name="Warren Newton" initials="WN" userId="S::wnewton@theabfm.org::589c7434-38aa-4268-bd74-7263289bf5f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C178C1-C235-489A-BF61-77E445EFD0D8}" v="369" dt="2025-07-28T22:29:29.9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162" autoAdjust="0"/>
  </p:normalViewPr>
  <p:slideViewPr>
    <p:cSldViewPr snapToGrid="0">
      <p:cViewPr varScale="1">
        <p:scale>
          <a:sx n="58" d="100"/>
          <a:sy n="58" d="100"/>
        </p:scale>
        <p:origin x="1618" y="274"/>
      </p:cViewPr>
      <p:guideLst/>
    </p:cSldViewPr>
  </p:slideViewPr>
  <p:notesTextViewPr>
    <p:cViewPr>
      <p:scale>
        <a:sx n="3" d="2"/>
        <a:sy n="3" d="2"/>
      </p:scale>
      <p:origin x="0" y="0"/>
    </p:cViewPr>
  </p:notesTextViewPr>
  <p:sorterViewPr>
    <p:cViewPr>
      <p:scale>
        <a:sx n="130" d="100"/>
        <a:sy n="130" d="100"/>
      </p:scale>
      <p:origin x="0" y="-269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Bazemore" userId="14241195-b2cd-41f9-854a-265ebeee36fa" providerId="ADAL" clId="{88C178C1-C235-489A-BF61-77E445EFD0D8}"/>
    <pc:docChg chg="undo custSel addSld delSld modSld sldOrd">
      <pc:chgData name="Andrew Bazemore" userId="14241195-b2cd-41f9-854a-265ebeee36fa" providerId="ADAL" clId="{88C178C1-C235-489A-BF61-77E445EFD0D8}" dt="2025-07-28T22:29:40.027" v="2751" actId="14100"/>
      <pc:docMkLst>
        <pc:docMk/>
      </pc:docMkLst>
      <pc:sldChg chg="modSp add mod modAnim">
        <pc:chgData name="Andrew Bazemore" userId="14241195-b2cd-41f9-854a-265ebeee36fa" providerId="ADAL" clId="{88C178C1-C235-489A-BF61-77E445EFD0D8}" dt="2025-07-28T22:27:57.879" v="2718" actId="20577"/>
        <pc:sldMkLst>
          <pc:docMk/>
          <pc:sldMk cId="848956433" sldId="279"/>
        </pc:sldMkLst>
        <pc:spChg chg="mod">
          <ac:chgData name="Andrew Bazemore" userId="14241195-b2cd-41f9-854a-265ebeee36fa" providerId="ADAL" clId="{88C178C1-C235-489A-BF61-77E445EFD0D8}" dt="2025-07-28T22:27:57.879" v="2718" actId="20577"/>
          <ac:spMkLst>
            <pc:docMk/>
            <pc:sldMk cId="848956433" sldId="279"/>
            <ac:spMk id="4445186" creationId="{3A26A309-1E93-44F3-B4CB-41C5C4AB6300}"/>
          </ac:spMkLst>
        </pc:spChg>
        <pc:spChg chg="mod">
          <ac:chgData name="Andrew Bazemore" userId="14241195-b2cd-41f9-854a-265ebeee36fa" providerId="ADAL" clId="{88C178C1-C235-489A-BF61-77E445EFD0D8}" dt="2025-07-28T22:20:58.875" v="2453" actId="207"/>
          <ac:spMkLst>
            <pc:docMk/>
            <pc:sldMk cId="848956433" sldId="279"/>
            <ac:spMk id="4445192" creationId="{E8BADC80-BA65-4849-994D-437C9337F9BF}"/>
          </ac:spMkLst>
        </pc:spChg>
        <pc:spChg chg="mod">
          <ac:chgData name="Andrew Bazemore" userId="14241195-b2cd-41f9-854a-265ebeee36fa" providerId="ADAL" clId="{88C178C1-C235-489A-BF61-77E445EFD0D8}" dt="2025-07-28T22:25:19.170" v="2499" actId="207"/>
          <ac:spMkLst>
            <pc:docMk/>
            <pc:sldMk cId="848956433" sldId="279"/>
            <ac:spMk id="4445193" creationId="{27058574-95D9-41CE-8EEA-86A90CEB53E4}"/>
          </ac:spMkLst>
        </pc:spChg>
      </pc:sldChg>
      <pc:sldChg chg="add del">
        <pc:chgData name="Andrew Bazemore" userId="14241195-b2cd-41f9-854a-265ebeee36fa" providerId="ADAL" clId="{88C178C1-C235-489A-BF61-77E445EFD0D8}" dt="2025-07-28T22:24:58.954" v="2487" actId="47"/>
        <pc:sldMkLst>
          <pc:docMk/>
          <pc:sldMk cId="2812650902" sldId="280"/>
        </pc:sldMkLst>
      </pc:sldChg>
      <pc:sldChg chg="del">
        <pc:chgData name="Andrew Bazemore" userId="14241195-b2cd-41f9-854a-265ebeee36fa" providerId="ADAL" clId="{88C178C1-C235-489A-BF61-77E445EFD0D8}" dt="2025-07-28T19:59:11.149" v="105" actId="47"/>
        <pc:sldMkLst>
          <pc:docMk/>
          <pc:sldMk cId="19692227" sldId="321"/>
        </pc:sldMkLst>
      </pc:sldChg>
      <pc:sldChg chg="del">
        <pc:chgData name="Andrew Bazemore" userId="14241195-b2cd-41f9-854a-265ebeee36fa" providerId="ADAL" clId="{88C178C1-C235-489A-BF61-77E445EFD0D8}" dt="2025-07-28T19:59:11.149" v="105" actId="47"/>
        <pc:sldMkLst>
          <pc:docMk/>
          <pc:sldMk cId="2901528650" sldId="323"/>
        </pc:sldMkLst>
      </pc:sldChg>
      <pc:sldChg chg="del">
        <pc:chgData name="Andrew Bazemore" userId="14241195-b2cd-41f9-854a-265ebeee36fa" providerId="ADAL" clId="{88C178C1-C235-489A-BF61-77E445EFD0D8}" dt="2025-07-28T19:59:11.149" v="105" actId="47"/>
        <pc:sldMkLst>
          <pc:docMk/>
          <pc:sldMk cId="364240232" sldId="342"/>
        </pc:sldMkLst>
      </pc:sldChg>
      <pc:sldChg chg="del">
        <pc:chgData name="Andrew Bazemore" userId="14241195-b2cd-41f9-854a-265ebeee36fa" providerId="ADAL" clId="{88C178C1-C235-489A-BF61-77E445EFD0D8}" dt="2025-07-28T19:59:11.149" v="105" actId="47"/>
        <pc:sldMkLst>
          <pc:docMk/>
          <pc:sldMk cId="1677991426" sldId="365"/>
        </pc:sldMkLst>
      </pc:sldChg>
      <pc:sldChg chg="addSp modSp mod modAnim">
        <pc:chgData name="Andrew Bazemore" userId="14241195-b2cd-41f9-854a-265ebeee36fa" providerId="ADAL" clId="{88C178C1-C235-489A-BF61-77E445EFD0D8}" dt="2025-07-28T22:29:40.027" v="2751" actId="14100"/>
        <pc:sldMkLst>
          <pc:docMk/>
          <pc:sldMk cId="2009400003" sldId="371"/>
        </pc:sldMkLst>
        <pc:spChg chg="add mod">
          <ac:chgData name="Andrew Bazemore" userId="14241195-b2cd-41f9-854a-265ebeee36fa" providerId="ADAL" clId="{88C178C1-C235-489A-BF61-77E445EFD0D8}" dt="2025-07-28T22:29:40.027" v="2751" actId="14100"/>
          <ac:spMkLst>
            <pc:docMk/>
            <pc:sldMk cId="2009400003" sldId="371"/>
            <ac:spMk id="16" creationId="{BF019B96-583B-8C8F-0EF0-3DA345BF1869}"/>
          </ac:spMkLst>
        </pc:spChg>
        <pc:graphicFrameChg chg="mod modGraphic">
          <ac:chgData name="Andrew Bazemore" userId="14241195-b2cd-41f9-854a-265ebeee36fa" providerId="ADAL" clId="{88C178C1-C235-489A-BF61-77E445EFD0D8}" dt="2025-07-28T22:29:22.194" v="2748" actId="14734"/>
          <ac:graphicFrameMkLst>
            <pc:docMk/>
            <pc:sldMk cId="2009400003" sldId="371"/>
            <ac:graphicFrameMk id="6" creationId="{5A701F6A-17A7-41E7-A0CE-385026E50131}"/>
          </ac:graphicFrameMkLst>
        </pc:graphicFrameChg>
      </pc:sldChg>
      <pc:sldChg chg="addSp delSp modSp mod modClrScheme chgLayout">
        <pc:chgData name="Andrew Bazemore" userId="14241195-b2cd-41f9-854a-265ebeee36fa" providerId="ADAL" clId="{88C178C1-C235-489A-BF61-77E445EFD0D8}" dt="2025-07-28T21:41:48.959" v="1720" actId="255"/>
        <pc:sldMkLst>
          <pc:docMk/>
          <pc:sldMk cId="2622902785" sldId="398"/>
        </pc:sldMkLst>
        <pc:spChg chg="add del mod ord">
          <ac:chgData name="Andrew Bazemore" userId="14241195-b2cd-41f9-854a-265ebeee36fa" providerId="ADAL" clId="{88C178C1-C235-489A-BF61-77E445EFD0D8}" dt="2025-07-28T21:40:23.993" v="1575" actId="700"/>
          <ac:spMkLst>
            <pc:docMk/>
            <pc:sldMk cId="2622902785" sldId="398"/>
            <ac:spMk id="2" creationId="{F9DBF6F8-B8BB-A2F9-69BD-7DD5316AAEC8}"/>
          </ac:spMkLst>
        </pc:spChg>
        <pc:spChg chg="mod ord">
          <ac:chgData name="Andrew Bazemore" userId="14241195-b2cd-41f9-854a-265ebeee36fa" providerId="ADAL" clId="{88C178C1-C235-489A-BF61-77E445EFD0D8}" dt="2025-07-28T21:40:23.993" v="1575" actId="700"/>
          <ac:spMkLst>
            <pc:docMk/>
            <pc:sldMk cId="2622902785" sldId="398"/>
            <ac:spMk id="3" creationId="{7CD3A12D-3FC1-4832-B49C-9F16AD120561}"/>
          </ac:spMkLst>
        </pc:spChg>
        <pc:spChg chg="mod ord">
          <ac:chgData name="Andrew Bazemore" userId="14241195-b2cd-41f9-854a-265ebeee36fa" providerId="ADAL" clId="{88C178C1-C235-489A-BF61-77E445EFD0D8}" dt="2025-07-28T21:40:23.993" v="1575" actId="700"/>
          <ac:spMkLst>
            <pc:docMk/>
            <pc:sldMk cId="2622902785" sldId="398"/>
            <ac:spMk id="4" creationId="{6ABBB0D5-DDE9-4F69-80A3-D08EC7816FD7}"/>
          </ac:spMkLst>
        </pc:spChg>
        <pc:spChg chg="add mod">
          <ac:chgData name="Andrew Bazemore" userId="14241195-b2cd-41f9-854a-265ebeee36fa" providerId="ADAL" clId="{88C178C1-C235-489A-BF61-77E445EFD0D8}" dt="2025-07-28T21:41:48.959" v="1720" actId="255"/>
          <ac:spMkLst>
            <pc:docMk/>
            <pc:sldMk cId="2622902785" sldId="398"/>
            <ac:spMk id="5" creationId="{159D3ED2-D169-6362-FB1A-2DB82DFFD9A3}"/>
          </ac:spMkLst>
        </pc:spChg>
        <pc:spChg chg="mod ord">
          <ac:chgData name="Andrew Bazemore" userId="14241195-b2cd-41f9-854a-265ebeee36fa" providerId="ADAL" clId="{88C178C1-C235-489A-BF61-77E445EFD0D8}" dt="2025-07-28T21:40:23.993" v="1575" actId="700"/>
          <ac:spMkLst>
            <pc:docMk/>
            <pc:sldMk cId="2622902785" sldId="398"/>
            <ac:spMk id="6" creationId="{73BDCEF1-7079-4A88-922E-EB1ADF7B3377}"/>
          </ac:spMkLst>
        </pc:spChg>
      </pc:sldChg>
      <pc:sldChg chg="del">
        <pc:chgData name="Andrew Bazemore" userId="14241195-b2cd-41f9-854a-265ebeee36fa" providerId="ADAL" clId="{88C178C1-C235-489A-BF61-77E445EFD0D8}" dt="2025-07-28T20:02:09.903" v="106" actId="47"/>
        <pc:sldMkLst>
          <pc:docMk/>
          <pc:sldMk cId="1460189540" sldId="402"/>
        </pc:sldMkLst>
      </pc:sldChg>
      <pc:sldChg chg="del">
        <pc:chgData name="Andrew Bazemore" userId="14241195-b2cd-41f9-854a-265ebeee36fa" providerId="ADAL" clId="{88C178C1-C235-489A-BF61-77E445EFD0D8}" dt="2025-07-28T20:02:09.903" v="106" actId="47"/>
        <pc:sldMkLst>
          <pc:docMk/>
          <pc:sldMk cId="1908155261" sldId="404"/>
        </pc:sldMkLst>
      </pc:sldChg>
      <pc:sldChg chg="del">
        <pc:chgData name="Andrew Bazemore" userId="14241195-b2cd-41f9-854a-265ebeee36fa" providerId="ADAL" clId="{88C178C1-C235-489A-BF61-77E445EFD0D8}" dt="2025-07-28T20:02:09.903" v="106" actId="47"/>
        <pc:sldMkLst>
          <pc:docMk/>
          <pc:sldMk cId="3944961182" sldId="405"/>
        </pc:sldMkLst>
      </pc:sldChg>
      <pc:sldChg chg="del">
        <pc:chgData name="Andrew Bazemore" userId="14241195-b2cd-41f9-854a-265ebeee36fa" providerId="ADAL" clId="{88C178C1-C235-489A-BF61-77E445EFD0D8}" dt="2025-07-28T19:36:48.519" v="24" actId="47"/>
        <pc:sldMkLst>
          <pc:docMk/>
          <pc:sldMk cId="3216725997" sldId="416"/>
        </pc:sldMkLst>
      </pc:sldChg>
      <pc:sldChg chg="del">
        <pc:chgData name="Andrew Bazemore" userId="14241195-b2cd-41f9-854a-265ebeee36fa" providerId="ADAL" clId="{88C178C1-C235-489A-BF61-77E445EFD0D8}" dt="2025-07-28T19:36:00.512" v="22" actId="47"/>
        <pc:sldMkLst>
          <pc:docMk/>
          <pc:sldMk cId="841648538" sldId="423"/>
        </pc:sldMkLst>
      </pc:sldChg>
      <pc:sldChg chg="del">
        <pc:chgData name="Andrew Bazemore" userId="14241195-b2cd-41f9-854a-265ebeee36fa" providerId="ADAL" clId="{88C178C1-C235-489A-BF61-77E445EFD0D8}" dt="2025-07-28T19:36:08.166" v="23" actId="47"/>
        <pc:sldMkLst>
          <pc:docMk/>
          <pc:sldMk cId="2698596974" sldId="514"/>
        </pc:sldMkLst>
      </pc:sldChg>
      <pc:sldChg chg="del">
        <pc:chgData name="Andrew Bazemore" userId="14241195-b2cd-41f9-854a-265ebeee36fa" providerId="ADAL" clId="{88C178C1-C235-489A-BF61-77E445EFD0D8}" dt="2025-07-28T21:39:59.780" v="1572" actId="47"/>
        <pc:sldMkLst>
          <pc:docMk/>
          <pc:sldMk cId="1640212811" sldId="515"/>
        </pc:sldMkLst>
      </pc:sldChg>
      <pc:sldChg chg="del">
        <pc:chgData name="Andrew Bazemore" userId="14241195-b2cd-41f9-854a-265ebeee36fa" providerId="ADAL" clId="{88C178C1-C235-489A-BF61-77E445EFD0D8}" dt="2025-07-28T19:36:48.519" v="24" actId="47"/>
        <pc:sldMkLst>
          <pc:docMk/>
          <pc:sldMk cId="943303243" sldId="516"/>
        </pc:sldMkLst>
      </pc:sldChg>
      <pc:sldChg chg="del">
        <pc:chgData name="Andrew Bazemore" userId="14241195-b2cd-41f9-854a-265ebeee36fa" providerId="ADAL" clId="{88C178C1-C235-489A-BF61-77E445EFD0D8}" dt="2025-07-28T19:36:48.519" v="24" actId="47"/>
        <pc:sldMkLst>
          <pc:docMk/>
          <pc:sldMk cId="2656644072" sldId="517"/>
        </pc:sldMkLst>
      </pc:sldChg>
      <pc:sldChg chg="del">
        <pc:chgData name="Andrew Bazemore" userId="14241195-b2cd-41f9-854a-265ebeee36fa" providerId="ADAL" clId="{88C178C1-C235-489A-BF61-77E445EFD0D8}" dt="2025-07-28T19:36:48.519" v="24" actId="47"/>
        <pc:sldMkLst>
          <pc:docMk/>
          <pc:sldMk cId="2983836428" sldId="518"/>
        </pc:sldMkLst>
      </pc:sldChg>
      <pc:sldChg chg="del">
        <pc:chgData name="Andrew Bazemore" userId="14241195-b2cd-41f9-854a-265ebeee36fa" providerId="ADAL" clId="{88C178C1-C235-489A-BF61-77E445EFD0D8}" dt="2025-07-28T19:36:48.519" v="24" actId="47"/>
        <pc:sldMkLst>
          <pc:docMk/>
          <pc:sldMk cId="824950685" sldId="519"/>
        </pc:sldMkLst>
      </pc:sldChg>
      <pc:sldChg chg="del">
        <pc:chgData name="Andrew Bazemore" userId="14241195-b2cd-41f9-854a-265ebeee36fa" providerId="ADAL" clId="{88C178C1-C235-489A-BF61-77E445EFD0D8}" dt="2025-07-28T19:37:19.396" v="25" actId="47"/>
        <pc:sldMkLst>
          <pc:docMk/>
          <pc:sldMk cId="704946448" sldId="521"/>
        </pc:sldMkLst>
      </pc:sldChg>
      <pc:sldChg chg="modSp mod">
        <pc:chgData name="Andrew Bazemore" userId="14241195-b2cd-41f9-854a-265ebeee36fa" providerId="ADAL" clId="{88C178C1-C235-489A-BF61-77E445EFD0D8}" dt="2025-07-28T22:18:55.169" v="2441" actId="255"/>
        <pc:sldMkLst>
          <pc:docMk/>
          <pc:sldMk cId="3621091795" sldId="522"/>
        </pc:sldMkLst>
        <pc:spChg chg="mod">
          <ac:chgData name="Andrew Bazemore" userId="14241195-b2cd-41f9-854a-265ebeee36fa" providerId="ADAL" clId="{88C178C1-C235-489A-BF61-77E445EFD0D8}" dt="2025-07-28T22:18:55.169" v="2441" actId="255"/>
          <ac:spMkLst>
            <pc:docMk/>
            <pc:sldMk cId="3621091795" sldId="522"/>
            <ac:spMk id="2" creationId="{2D51B2D3-6A79-49DA-6966-FAC46B7E8B2B}"/>
          </ac:spMkLst>
        </pc:spChg>
      </pc:sldChg>
      <pc:sldChg chg="del">
        <pc:chgData name="Andrew Bazemore" userId="14241195-b2cd-41f9-854a-265ebeee36fa" providerId="ADAL" clId="{88C178C1-C235-489A-BF61-77E445EFD0D8}" dt="2025-07-28T21:39:59.780" v="1572" actId="47"/>
        <pc:sldMkLst>
          <pc:docMk/>
          <pc:sldMk cId="3777555774" sldId="523"/>
        </pc:sldMkLst>
      </pc:sldChg>
      <pc:sldChg chg="del">
        <pc:chgData name="Andrew Bazemore" userId="14241195-b2cd-41f9-854a-265ebeee36fa" providerId="ADAL" clId="{88C178C1-C235-489A-BF61-77E445EFD0D8}" dt="2025-07-28T20:02:09.903" v="106" actId="47"/>
        <pc:sldMkLst>
          <pc:docMk/>
          <pc:sldMk cId="861971378" sldId="524"/>
        </pc:sldMkLst>
      </pc:sldChg>
      <pc:sldChg chg="del">
        <pc:chgData name="Andrew Bazemore" userId="14241195-b2cd-41f9-854a-265ebeee36fa" providerId="ADAL" clId="{88C178C1-C235-489A-BF61-77E445EFD0D8}" dt="2025-07-28T19:59:11.149" v="105" actId="47"/>
        <pc:sldMkLst>
          <pc:docMk/>
          <pc:sldMk cId="1607187367" sldId="525"/>
        </pc:sldMkLst>
      </pc:sldChg>
      <pc:sldChg chg="del">
        <pc:chgData name="Andrew Bazemore" userId="14241195-b2cd-41f9-854a-265ebeee36fa" providerId="ADAL" clId="{88C178C1-C235-489A-BF61-77E445EFD0D8}" dt="2025-07-28T19:59:11.149" v="105" actId="47"/>
        <pc:sldMkLst>
          <pc:docMk/>
          <pc:sldMk cId="2677557037" sldId="527"/>
        </pc:sldMkLst>
      </pc:sldChg>
      <pc:sldChg chg="del">
        <pc:chgData name="Andrew Bazemore" userId="14241195-b2cd-41f9-854a-265ebeee36fa" providerId="ADAL" clId="{88C178C1-C235-489A-BF61-77E445EFD0D8}" dt="2025-07-28T19:59:11.149" v="105" actId="47"/>
        <pc:sldMkLst>
          <pc:docMk/>
          <pc:sldMk cId="187359445" sldId="529"/>
        </pc:sldMkLst>
      </pc:sldChg>
      <pc:sldChg chg="del">
        <pc:chgData name="Andrew Bazemore" userId="14241195-b2cd-41f9-854a-265ebeee36fa" providerId="ADAL" clId="{88C178C1-C235-489A-BF61-77E445EFD0D8}" dt="2025-07-28T19:59:11.149" v="105" actId="47"/>
        <pc:sldMkLst>
          <pc:docMk/>
          <pc:sldMk cId="2074436161" sldId="531"/>
        </pc:sldMkLst>
      </pc:sldChg>
      <pc:sldChg chg="del">
        <pc:chgData name="Andrew Bazemore" userId="14241195-b2cd-41f9-854a-265ebeee36fa" providerId="ADAL" clId="{88C178C1-C235-489A-BF61-77E445EFD0D8}" dt="2025-07-28T19:59:11.149" v="105" actId="47"/>
        <pc:sldMkLst>
          <pc:docMk/>
          <pc:sldMk cId="854218841" sldId="532"/>
        </pc:sldMkLst>
      </pc:sldChg>
      <pc:sldChg chg="del">
        <pc:chgData name="Andrew Bazemore" userId="14241195-b2cd-41f9-854a-265ebeee36fa" providerId="ADAL" clId="{88C178C1-C235-489A-BF61-77E445EFD0D8}" dt="2025-07-28T19:59:11.149" v="105" actId="47"/>
        <pc:sldMkLst>
          <pc:docMk/>
          <pc:sldMk cId="3160543305" sldId="533"/>
        </pc:sldMkLst>
      </pc:sldChg>
      <pc:sldChg chg="del">
        <pc:chgData name="Andrew Bazemore" userId="14241195-b2cd-41f9-854a-265ebeee36fa" providerId="ADAL" clId="{88C178C1-C235-489A-BF61-77E445EFD0D8}" dt="2025-07-28T19:59:11.149" v="105" actId="47"/>
        <pc:sldMkLst>
          <pc:docMk/>
          <pc:sldMk cId="3670311581" sldId="534"/>
        </pc:sldMkLst>
      </pc:sldChg>
      <pc:sldChg chg="del">
        <pc:chgData name="Andrew Bazemore" userId="14241195-b2cd-41f9-854a-265ebeee36fa" providerId="ADAL" clId="{88C178C1-C235-489A-BF61-77E445EFD0D8}" dt="2025-07-28T19:59:11.149" v="105" actId="47"/>
        <pc:sldMkLst>
          <pc:docMk/>
          <pc:sldMk cId="1514378814" sldId="535"/>
        </pc:sldMkLst>
      </pc:sldChg>
      <pc:sldChg chg="del">
        <pc:chgData name="Andrew Bazemore" userId="14241195-b2cd-41f9-854a-265ebeee36fa" providerId="ADAL" clId="{88C178C1-C235-489A-BF61-77E445EFD0D8}" dt="2025-07-28T19:59:11.149" v="105" actId="47"/>
        <pc:sldMkLst>
          <pc:docMk/>
          <pc:sldMk cId="1444858019" sldId="536"/>
        </pc:sldMkLst>
      </pc:sldChg>
      <pc:sldChg chg="del">
        <pc:chgData name="Andrew Bazemore" userId="14241195-b2cd-41f9-854a-265ebeee36fa" providerId="ADAL" clId="{88C178C1-C235-489A-BF61-77E445EFD0D8}" dt="2025-07-28T19:36:48.519" v="24" actId="47"/>
        <pc:sldMkLst>
          <pc:docMk/>
          <pc:sldMk cId="73084498" sldId="537"/>
        </pc:sldMkLst>
      </pc:sldChg>
      <pc:sldChg chg="del">
        <pc:chgData name="Andrew Bazemore" userId="14241195-b2cd-41f9-854a-265ebeee36fa" providerId="ADAL" clId="{88C178C1-C235-489A-BF61-77E445EFD0D8}" dt="2025-07-28T19:36:48.519" v="24" actId="47"/>
        <pc:sldMkLst>
          <pc:docMk/>
          <pc:sldMk cId="945074429" sldId="538"/>
        </pc:sldMkLst>
      </pc:sldChg>
      <pc:sldChg chg="del">
        <pc:chgData name="Andrew Bazemore" userId="14241195-b2cd-41f9-854a-265ebeee36fa" providerId="ADAL" clId="{88C178C1-C235-489A-BF61-77E445EFD0D8}" dt="2025-07-28T19:59:11.149" v="105" actId="47"/>
        <pc:sldMkLst>
          <pc:docMk/>
          <pc:sldMk cId="312627682" sldId="539"/>
        </pc:sldMkLst>
      </pc:sldChg>
      <pc:sldChg chg="del">
        <pc:chgData name="Andrew Bazemore" userId="14241195-b2cd-41f9-854a-265ebeee36fa" providerId="ADAL" clId="{88C178C1-C235-489A-BF61-77E445EFD0D8}" dt="2025-07-28T19:59:11.149" v="105" actId="47"/>
        <pc:sldMkLst>
          <pc:docMk/>
          <pc:sldMk cId="776978812" sldId="540"/>
        </pc:sldMkLst>
      </pc:sldChg>
      <pc:sldChg chg="del">
        <pc:chgData name="Andrew Bazemore" userId="14241195-b2cd-41f9-854a-265ebeee36fa" providerId="ADAL" clId="{88C178C1-C235-489A-BF61-77E445EFD0D8}" dt="2025-07-28T19:59:11.149" v="105" actId="47"/>
        <pc:sldMkLst>
          <pc:docMk/>
          <pc:sldMk cId="3733522795" sldId="541"/>
        </pc:sldMkLst>
      </pc:sldChg>
      <pc:sldChg chg="del">
        <pc:chgData name="Andrew Bazemore" userId="14241195-b2cd-41f9-854a-265ebeee36fa" providerId="ADAL" clId="{88C178C1-C235-489A-BF61-77E445EFD0D8}" dt="2025-07-28T19:59:11.149" v="105" actId="47"/>
        <pc:sldMkLst>
          <pc:docMk/>
          <pc:sldMk cId="2882218076" sldId="542"/>
        </pc:sldMkLst>
      </pc:sldChg>
      <pc:sldChg chg="del">
        <pc:chgData name="Andrew Bazemore" userId="14241195-b2cd-41f9-854a-265ebeee36fa" providerId="ADAL" clId="{88C178C1-C235-489A-BF61-77E445EFD0D8}" dt="2025-07-28T19:59:11.149" v="105" actId="47"/>
        <pc:sldMkLst>
          <pc:docMk/>
          <pc:sldMk cId="2789415146" sldId="543"/>
        </pc:sldMkLst>
      </pc:sldChg>
      <pc:sldChg chg="del">
        <pc:chgData name="Andrew Bazemore" userId="14241195-b2cd-41f9-854a-265ebeee36fa" providerId="ADAL" clId="{88C178C1-C235-489A-BF61-77E445EFD0D8}" dt="2025-07-28T19:59:11.149" v="105" actId="47"/>
        <pc:sldMkLst>
          <pc:docMk/>
          <pc:sldMk cId="3500901997" sldId="545"/>
        </pc:sldMkLst>
      </pc:sldChg>
      <pc:sldChg chg="del">
        <pc:chgData name="Andrew Bazemore" userId="14241195-b2cd-41f9-854a-265ebeee36fa" providerId="ADAL" clId="{88C178C1-C235-489A-BF61-77E445EFD0D8}" dt="2025-07-28T19:36:48.519" v="24" actId="47"/>
        <pc:sldMkLst>
          <pc:docMk/>
          <pc:sldMk cId="4006559532" sldId="546"/>
        </pc:sldMkLst>
      </pc:sldChg>
      <pc:sldChg chg="addSp delSp modSp new mod modClrScheme delAnim modAnim chgLayout">
        <pc:chgData name="Andrew Bazemore" userId="14241195-b2cd-41f9-854a-265ebeee36fa" providerId="ADAL" clId="{88C178C1-C235-489A-BF61-77E445EFD0D8}" dt="2025-07-28T22:16:30.682" v="2249" actId="27636"/>
        <pc:sldMkLst>
          <pc:docMk/>
          <pc:sldMk cId="4168429754" sldId="546"/>
        </pc:sldMkLst>
        <pc:spChg chg="del mod ord">
          <ac:chgData name="Andrew Bazemore" userId="14241195-b2cd-41f9-854a-265ebeee36fa" providerId="ADAL" clId="{88C178C1-C235-489A-BF61-77E445EFD0D8}" dt="2025-07-28T19:45:47.874" v="28" actId="700"/>
          <ac:spMkLst>
            <pc:docMk/>
            <pc:sldMk cId="4168429754" sldId="546"/>
            <ac:spMk id="2" creationId="{F8034CF6-ACA0-6CBC-6A5A-3C5E34984E9C}"/>
          </ac:spMkLst>
        </pc:spChg>
        <pc:spChg chg="del">
          <ac:chgData name="Andrew Bazemore" userId="14241195-b2cd-41f9-854a-265ebeee36fa" providerId="ADAL" clId="{88C178C1-C235-489A-BF61-77E445EFD0D8}" dt="2025-07-28T19:45:47.874" v="28" actId="700"/>
          <ac:spMkLst>
            <pc:docMk/>
            <pc:sldMk cId="4168429754" sldId="546"/>
            <ac:spMk id="3" creationId="{FCBB1E9F-6130-92CC-B712-49DA0206E752}"/>
          </ac:spMkLst>
        </pc:spChg>
        <pc:spChg chg="add del mod ord">
          <ac:chgData name="Andrew Bazemore" userId="14241195-b2cd-41f9-854a-265ebeee36fa" providerId="ADAL" clId="{88C178C1-C235-489A-BF61-77E445EFD0D8}" dt="2025-07-28T19:46:01.813" v="29" actId="700"/>
          <ac:spMkLst>
            <pc:docMk/>
            <pc:sldMk cId="4168429754" sldId="546"/>
            <ac:spMk id="6" creationId="{325135A8-9A57-90A6-0915-8339BA83EFB4}"/>
          </ac:spMkLst>
        </pc:spChg>
        <pc:spChg chg="add del mod ord">
          <ac:chgData name="Andrew Bazemore" userId="14241195-b2cd-41f9-854a-265ebeee36fa" providerId="ADAL" clId="{88C178C1-C235-489A-BF61-77E445EFD0D8}" dt="2025-07-28T19:55:48.127" v="87" actId="478"/>
          <ac:spMkLst>
            <pc:docMk/>
            <pc:sldMk cId="4168429754" sldId="546"/>
            <ac:spMk id="7" creationId="{F9A01829-9DF4-9941-718F-3357F2F9F61C}"/>
          </ac:spMkLst>
        </pc:spChg>
        <pc:spChg chg="add del mod ord">
          <ac:chgData name="Andrew Bazemore" userId="14241195-b2cd-41f9-854a-265ebeee36fa" providerId="ADAL" clId="{88C178C1-C235-489A-BF61-77E445EFD0D8}" dt="2025-07-28T19:54:51.676" v="72" actId="21"/>
          <ac:spMkLst>
            <pc:docMk/>
            <pc:sldMk cId="4168429754" sldId="546"/>
            <ac:spMk id="8" creationId="{F026A4CA-56FB-E91B-AA10-ECBC72E1C45A}"/>
          </ac:spMkLst>
        </pc:spChg>
        <pc:spChg chg="add mod ord">
          <ac:chgData name="Andrew Bazemore" userId="14241195-b2cd-41f9-854a-265ebeee36fa" providerId="ADAL" clId="{88C178C1-C235-489A-BF61-77E445EFD0D8}" dt="2025-07-28T19:46:01.813" v="29" actId="700"/>
          <ac:spMkLst>
            <pc:docMk/>
            <pc:sldMk cId="4168429754" sldId="546"/>
            <ac:spMk id="9" creationId="{7D7770FB-03FB-B49E-B819-31DCA9E0D0DF}"/>
          </ac:spMkLst>
        </pc:spChg>
        <pc:spChg chg="add del mod">
          <ac:chgData name="Andrew Bazemore" userId="14241195-b2cd-41f9-854a-265ebeee36fa" providerId="ADAL" clId="{88C178C1-C235-489A-BF61-77E445EFD0D8}" dt="2025-07-28T19:55:54.312" v="88" actId="478"/>
          <ac:spMkLst>
            <pc:docMk/>
            <pc:sldMk cId="4168429754" sldId="546"/>
            <ac:spMk id="14" creationId="{B33D186A-2D7B-C36B-D1E1-2A0B25D1BE42}"/>
          </ac:spMkLst>
        </pc:spChg>
        <pc:spChg chg="add del mod">
          <ac:chgData name="Andrew Bazemore" userId="14241195-b2cd-41f9-854a-265ebeee36fa" providerId="ADAL" clId="{88C178C1-C235-489A-BF61-77E445EFD0D8}" dt="2025-07-28T22:09:47.244" v="2129" actId="21"/>
          <ac:spMkLst>
            <pc:docMk/>
            <pc:sldMk cId="4168429754" sldId="546"/>
            <ac:spMk id="16" creationId="{BF019B96-583B-8C8F-0EF0-3DA345BF1869}"/>
          </ac:spMkLst>
        </pc:spChg>
        <pc:spChg chg="add del mod">
          <ac:chgData name="Andrew Bazemore" userId="14241195-b2cd-41f9-854a-265ebeee36fa" providerId="ADAL" clId="{88C178C1-C235-489A-BF61-77E445EFD0D8}" dt="2025-07-28T22:04:25.749" v="2098" actId="478"/>
          <ac:spMkLst>
            <pc:docMk/>
            <pc:sldMk cId="4168429754" sldId="546"/>
            <ac:spMk id="21" creationId="{9EA326D8-B482-C634-59BD-EA9DFF2904F3}"/>
          </ac:spMkLst>
        </pc:spChg>
        <pc:spChg chg="add mod">
          <ac:chgData name="Andrew Bazemore" userId="14241195-b2cd-41f9-854a-265ebeee36fa" providerId="ADAL" clId="{88C178C1-C235-489A-BF61-77E445EFD0D8}" dt="2025-07-28T21:11:44.605" v="1078" actId="1076"/>
          <ac:spMkLst>
            <pc:docMk/>
            <pc:sldMk cId="4168429754" sldId="546"/>
            <ac:spMk id="22" creationId="{57098FCF-B2E4-0416-A266-8444D00F7678}"/>
          </ac:spMkLst>
        </pc:spChg>
        <pc:spChg chg="add del mod">
          <ac:chgData name="Andrew Bazemore" userId="14241195-b2cd-41f9-854a-265ebeee36fa" providerId="ADAL" clId="{88C178C1-C235-489A-BF61-77E445EFD0D8}" dt="2025-07-28T22:04:30.988" v="2100" actId="478"/>
          <ac:spMkLst>
            <pc:docMk/>
            <pc:sldMk cId="4168429754" sldId="546"/>
            <ac:spMk id="23" creationId="{D8F8CEEC-B9B3-A13F-463E-7D285B6A82B2}"/>
          </ac:spMkLst>
        </pc:spChg>
        <pc:spChg chg="add del mod">
          <ac:chgData name="Andrew Bazemore" userId="14241195-b2cd-41f9-854a-265ebeee36fa" providerId="ADAL" clId="{88C178C1-C235-489A-BF61-77E445EFD0D8}" dt="2025-07-28T22:04:33.898" v="2102" actId="478"/>
          <ac:spMkLst>
            <pc:docMk/>
            <pc:sldMk cId="4168429754" sldId="546"/>
            <ac:spMk id="24" creationId="{4B02F757-9F06-5B7C-90C5-04C1831FB7E2}"/>
          </ac:spMkLst>
        </pc:spChg>
        <pc:spChg chg="add del mod">
          <ac:chgData name="Andrew Bazemore" userId="14241195-b2cd-41f9-854a-265ebeee36fa" providerId="ADAL" clId="{88C178C1-C235-489A-BF61-77E445EFD0D8}" dt="2025-07-28T22:04:29.894" v="2099" actId="478"/>
          <ac:spMkLst>
            <pc:docMk/>
            <pc:sldMk cId="4168429754" sldId="546"/>
            <ac:spMk id="25" creationId="{1384D04A-574A-287D-5B74-9489161529CD}"/>
          </ac:spMkLst>
        </pc:spChg>
        <pc:spChg chg="add del mod">
          <ac:chgData name="Andrew Bazemore" userId="14241195-b2cd-41f9-854a-265ebeee36fa" providerId="ADAL" clId="{88C178C1-C235-489A-BF61-77E445EFD0D8}" dt="2025-07-28T22:04:35.698" v="2103" actId="478"/>
          <ac:spMkLst>
            <pc:docMk/>
            <pc:sldMk cId="4168429754" sldId="546"/>
            <ac:spMk id="26" creationId="{5F9BCC73-B2EF-7565-5836-738F6BB5D254}"/>
          </ac:spMkLst>
        </pc:spChg>
        <pc:spChg chg="add del mod">
          <ac:chgData name="Andrew Bazemore" userId="14241195-b2cd-41f9-854a-265ebeee36fa" providerId="ADAL" clId="{88C178C1-C235-489A-BF61-77E445EFD0D8}" dt="2025-07-28T22:04:32.807" v="2101" actId="478"/>
          <ac:spMkLst>
            <pc:docMk/>
            <pc:sldMk cId="4168429754" sldId="546"/>
            <ac:spMk id="27" creationId="{A56D8456-2566-E117-9551-5214AC82D413}"/>
          </ac:spMkLst>
        </pc:spChg>
        <pc:spChg chg="add mod">
          <ac:chgData name="Andrew Bazemore" userId="14241195-b2cd-41f9-854a-265ebeee36fa" providerId="ADAL" clId="{88C178C1-C235-489A-BF61-77E445EFD0D8}" dt="2025-07-28T22:16:30.682" v="2249" actId="27636"/>
          <ac:spMkLst>
            <pc:docMk/>
            <pc:sldMk cId="4168429754" sldId="546"/>
            <ac:spMk id="28" creationId="{64AFBDAF-85A7-C370-3792-828A90822D99}"/>
          </ac:spMkLst>
        </pc:spChg>
        <pc:picChg chg="add mod modCrop">
          <ac:chgData name="Andrew Bazemore" userId="14241195-b2cd-41f9-854a-265ebeee36fa" providerId="ADAL" clId="{88C178C1-C235-489A-BF61-77E445EFD0D8}" dt="2025-07-28T21:13:03.134" v="1109" actId="1076"/>
          <ac:picMkLst>
            <pc:docMk/>
            <pc:sldMk cId="4168429754" sldId="546"/>
            <ac:picMk id="5" creationId="{67FA7BEC-48CE-F169-C02D-92F893D02AAC}"/>
          </ac:picMkLst>
        </pc:picChg>
        <pc:picChg chg="add mod modCrop">
          <ac:chgData name="Andrew Bazemore" userId="14241195-b2cd-41f9-854a-265ebeee36fa" providerId="ADAL" clId="{88C178C1-C235-489A-BF61-77E445EFD0D8}" dt="2025-07-28T19:49:15.428" v="63" actId="1076"/>
          <ac:picMkLst>
            <pc:docMk/>
            <pc:sldMk cId="4168429754" sldId="546"/>
            <ac:picMk id="10" creationId="{B632DB01-055D-4A32-221C-F42F64F1991D}"/>
          </ac:picMkLst>
        </pc:picChg>
        <pc:picChg chg="add del mod">
          <ac:chgData name="Andrew Bazemore" userId="14241195-b2cd-41f9-854a-265ebeee36fa" providerId="ADAL" clId="{88C178C1-C235-489A-BF61-77E445EFD0D8}" dt="2025-07-28T19:57:57.679" v="100" actId="478"/>
          <ac:picMkLst>
            <pc:docMk/>
            <pc:sldMk cId="4168429754" sldId="546"/>
            <ac:picMk id="12" creationId="{AB9AF642-E902-2152-C285-12385510524F}"/>
          </ac:picMkLst>
        </pc:picChg>
        <pc:picChg chg="add mod">
          <ac:chgData name="Andrew Bazemore" userId="14241195-b2cd-41f9-854a-265ebeee36fa" providerId="ADAL" clId="{88C178C1-C235-489A-BF61-77E445EFD0D8}" dt="2025-07-28T19:55:18.503" v="79" actId="14100"/>
          <ac:picMkLst>
            <pc:docMk/>
            <pc:sldMk cId="4168429754" sldId="546"/>
            <ac:picMk id="15" creationId="{239240DE-0D11-5D57-6C9A-1B947EB71F52}"/>
          </ac:picMkLst>
        </pc:picChg>
        <pc:picChg chg="add mod">
          <ac:chgData name="Andrew Bazemore" userId="14241195-b2cd-41f9-854a-265ebeee36fa" providerId="ADAL" clId="{88C178C1-C235-489A-BF61-77E445EFD0D8}" dt="2025-07-28T22:15:45.167" v="2217" actId="1076"/>
          <ac:picMkLst>
            <pc:docMk/>
            <pc:sldMk cId="4168429754" sldId="546"/>
            <ac:picMk id="18" creationId="{C0B54525-69E0-24B8-B4C2-C235CF09933E}"/>
          </ac:picMkLst>
        </pc:picChg>
        <pc:picChg chg="add del mod">
          <ac:chgData name="Andrew Bazemore" userId="14241195-b2cd-41f9-854a-265ebeee36fa" providerId="ADAL" clId="{88C178C1-C235-489A-BF61-77E445EFD0D8}" dt="2025-07-28T22:10:17.031" v="2134" actId="478"/>
          <ac:picMkLst>
            <pc:docMk/>
            <pc:sldMk cId="4168429754" sldId="546"/>
            <ac:picMk id="20" creationId="{8CA3A0F3-D84D-101E-9363-642D1DCE7D2D}"/>
          </ac:picMkLst>
        </pc:picChg>
        <pc:picChg chg="add del mod">
          <ac:chgData name="Andrew Bazemore" userId="14241195-b2cd-41f9-854a-265ebeee36fa" providerId="ADAL" clId="{88C178C1-C235-489A-BF61-77E445EFD0D8}" dt="2025-07-28T22:09:03.201" v="2122" actId="21"/>
          <ac:picMkLst>
            <pc:docMk/>
            <pc:sldMk cId="4168429754" sldId="546"/>
            <ac:picMk id="2052" creationId="{FB84ACF8-54BD-C993-E572-5C088918B18A}"/>
          </ac:picMkLst>
        </pc:picChg>
      </pc:sldChg>
      <pc:sldChg chg="del">
        <pc:chgData name="Andrew Bazemore" userId="14241195-b2cd-41f9-854a-265ebeee36fa" providerId="ADAL" clId="{88C178C1-C235-489A-BF61-77E445EFD0D8}" dt="2025-07-28T19:36:48.519" v="24" actId="47"/>
        <pc:sldMkLst>
          <pc:docMk/>
          <pc:sldMk cId="325225014" sldId="547"/>
        </pc:sldMkLst>
      </pc:sldChg>
      <pc:sldChg chg="addSp delSp modSp new del mod chgLayout modNotesTx">
        <pc:chgData name="Andrew Bazemore" userId="14241195-b2cd-41f9-854a-265ebeee36fa" providerId="ADAL" clId="{88C178C1-C235-489A-BF61-77E445EFD0D8}" dt="2025-07-28T21:39:59.780" v="1572" actId="47"/>
        <pc:sldMkLst>
          <pc:docMk/>
          <pc:sldMk cId="2065572015" sldId="547"/>
        </pc:sldMkLst>
        <pc:spChg chg="del">
          <ac:chgData name="Andrew Bazemore" userId="14241195-b2cd-41f9-854a-265ebeee36fa" providerId="ADAL" clId="{88C178C1-C235-489A-BF61-77E445EFD0D8}" dt="2025-07-28T20:07:00.028" v="109" actId="700"/>
          <ac:spMkLst>
            <pc:docMk/>
            <pc:sldMk cId="2065572015" sldId="547"/>
            <ac:spMk id="2" creationId="{A1971066-3496-CBB3-499C-F5D34A1F8D36}"/>
          </ac:spMkLst>
        </pc:spChg>
        <pc:spChg chg="del">
          <ac:chgData name="Andrew Bazemore" userId="14241195-b2cd-41f9-854a-265ebeee36fa" providerId="ADAL" clId="{88C178C1-C235-489A-BF61-77E445EFD0D8}" dt="2025-07-28T20:07:00.028" v="109" actId="700"/>
          <ac:spMkLst>
            <pc:docMk/>
            <pc:sldMk cId="2065572015" sldId="547"/>
            <ac:spMk id="3" creationId="{69C4BE6E-DDC6-7638-A9C7-A0CD698C8B0D}"/>
          </ac:spMkLst>
        </pc:spChg>
        <pc:spChg chg="add mod ord">
          <ac:chgData name="Andrew Bazemore" userId="14241195-b2cd-41f9-854a-265ebeee36fa" providerId="ADAL" clId="{88C178C1-C235-489A-BF61-77E445EFD0D8}" dt="2025-07-28T20:11:42.865" v="238" actId="20577"/>
          <ac:spMkLst>
            <pc:docMk/>
            <pc:sldMk cId="2065572015" sldId="547"/>
            <ac:spMk id="4" creationId="{3A0D8A41-D55A-7704-BC2D-89D0A8A9699A}"/>
          </ac:spMkLst>
        </pc:spChg>
        <pc:spChg chg="add mod ord">
          <ac:chgData name="Andrew Bazemore" userId="14241195-b2cd-41f9-854a-265ebeee36fa" providerId="ADAL" clId="{88C178C1-C235-489A-BF61-77E445EFD0D8}" dt="2025-07-28T20:12:19.776" v="264" actId="20577"/>
          <ac:spMkLst>
            <pc:docMk/>
            <pc:sldMk cId="2065572015" sldId="547"/>
            <ac:spMk id="5" creationId="{B6DEE8C2-240F-D2A2-9AA3-7B371C791E92}"/>
          </ac:spMkLst>
        </pc:spChg>
        <pc:picChg chg="add mod">
          <ac:chgData name="Andrew Bazemore" userId="14241195-b2cd-41f9-854a-265ebeee36fa" providerId="ADAL" clId="{88C178C1-C235-489A-BF61-77E445EFD0D8}" dt="2025-07-28T20:10:19.250" v="203" actId="1076"/>
          <ac:picMkLst>
            <pc:docMk/>
            <pc:sldMk cId="2065572015" sldId="547"/>
            <ac:picMk id="7" creationId="{158B95C7-D19D-3497-0586-313A34949ADB}"/>
          </ac:picMkLst>
        </pc:picChg>
      </pc:sldChg>
      <pc:sldChg chg="addSp delSp modSp new mod ord modNotesTx">
        <pc:chgData name="Andrew Bazemore" userId="14241195-b2cd-41f9-854a-265ebeee36fa" providerId="ADAL" clId="{88C178C1-C235-489A-BF61-77E445EFD0D8}" dt="2025-07-28T22:19:18.532" v="2448" actId="207"/>
        <pc:sldMkLst>
          <pc:docMk/>
          <pc:sldMk cId="1185249605" sldId="548"/>
        </pc:sldMkLst>
        <pc:spChg chg="del">
          <ac:chgData name="Andrew Bazemore" userId="14241195-b2cd-41f9-854a-265ebeee36fa" providerId="ADAL" clId="{88C178C1-C235-489A-BF61-77E445EFD0D8}" dt="2025-07-28T20:22:29.148" v="480"/>
          <ac:spMkLst>
            <pc:docMk/>
            <pc:sldMk cId="1185249605" sldId="548"/>
            <ac:spMk id="2" creationId="{6C63DC36-2F8D-8F96-C440-21E4FA2E78B8}"/>
          </ac:spMkLst>
        </pc:spChg>
        <pc:spChg chg="mod">
          <ac:chgData name="Andrew Bazemore" userId="14241195-b2cd-41f9-854a-265ebeee36fa" providerId="ADAL" clId="{88C178C1-C235-489A-BF61-77E445EFD0D8}" dt="2025-07-28T20:35:05.863" v="842" actId="1076"/>
          <ac:spMkLst>
            <pc:docMk/>
            <pc:sldMk cId="1185249605" sldId="548"/>
            <ac:spMk id="3" creationId="{52AC1229-F705-AB1A-C3A0-87710E8B0612}"/>
          </ac:spMkLst>
        </pc:spChg>
        <pc:spChg chg="add del mod">
          <ac:chgData name="Andrew Bazemore" userId="14241195-b2cd-41f9-854a-265ebeee36fa" providerId="ADAL" clId="{88C178C1-C235-489A-BF61-77E445EFD0D8}" dt="2025-07-28T20:33:55.215" v="826" actId="478"/>
          <ac:spMkLst>
            <pc:docMk/>
            <pc:sldMk cId="1185249605" sldId="548"/>
            <ac:spMk id="4" creationId="{F25E5772-8464-9EF5-0AF4-347C58D253C1}"/>
          </ac:spMkLst>
        </pc:spChg>
        <pc:spChg chg="add">
          <ac:chgData name="Andrew Bazemore" userId="14241195-b2cd-41f9-854a-265ebeee36fa" providerId="ADAL" clId="{88C178C1-C235-489A-BF61-77E445EFD0D8}" dt="2025-07-28T20:21:55.643" v="474"/>
          <ac:spMkLst>
            <pc:docMk/>
            <pc:sldMk cId="1185249605" sldId="548"/>
            <ac:spMk id="5" creationId="{AC351C64-089D-29DE-5ADA-1B87EA7AF06E}"/>
          </ac:spMkLst>
        </pc:spChg>
        <pc:spChg chg="add mod">
          <ac:chgData name="Andrew Bazemore" userId="14241195-b2cd-41f9-854a-265ebeee36fa" providerId="ADAL" clId="{88C178C1-C235-489A-BF61-77E445EFD0D8}" dt="2025-07-28T20:22:22.996" v="478" actId="1076"/>
          <ac:spMkLst>
            <pc:docMk/>
            <pc:sldMk cId="1185249605" sldId="548"/>
            <ac:spMk id="6" creationId="{936B3C9B-A650-BA8F-D59B-3C42FDF9651E}"/>
          </ac:spMkLst>
        </pc:spChg>
        <pc:spChg chg="add">
          <ac:chgData name="Andrew Bazemore" userId="14241195-b2cd-41f9-854a-265ebeee36fa" providerId="ADAL" clId="{88C178C1-C235-489A-BF61-77E445EFD0D8}" dt="2025-07-28T20:22:26.451" v="479"/>
          <ac:spMkLst>
            <pc:docMk/>
            <pc:sldMk cId="1185249605" sldId="548"/>
            <ac:spMk id="7" creationId="{5C98950C-13C4-3A9A-E50F-3E79D8B495BC}"/>
          </ac:spMkLst>
        </pc:spChg>
        <pc:spChg chg="add mod">
          <ac:chgData name="Andrew Bazemore" userId="14241195-b2cd-41f9-854a-265ebeee36fa" providerId="ADAL" clId="{88C178C1-C235-489A-BF61-77E445EFD0D8}" dt="2025-07-28T22:19:18.532" v="2448" actId="207"/>
          <ac:spMkLst>
            <pc:docMk/>
            <pc:sldMk cId="1185249605" sldId="548"/>
            <ac:spMk id="8" creationId="{72D1119D-7FD5-9B43-534B-54F308379FC4}"/>
          </ac:spMkLst>
        </pc:spChg>
        <pc:spChg chg="add">
          <ac:chgData name="Andrew Bazemore" userId="14241195-b2cd-41f9-854a-265ebeee36fa" providerId="ADAL" clId="{88C178C1-C235-489A-BF61-77E445EFD0D8}" dt="2025-07-28T20:22:32.244" v="481"/>
          <ac:spMkLst>
            <pc:docMk/>
            <pc:sldMk cId="1185249605" sldId="548"/>
            <ac:spMk id="9" creationId="{1ED35B6E-3E56-1BFD-50AD-144B74CE7373}"/>
          </ac:spMkLst>
        </pc:spChg>
        <pc:picChg chg="add mod">
          <ac:chgData name="Andrew Bazemore" userId="14241195-b2cd-41f9-854a-265ebeee36fa" providerId="ADAL" clId="{88C178C1-C235-489A-BF61-77E445EFD0D8}" dt="2025-07-28T20:32:55.348" v="758" actId="1076"/>
          <ac:picMkLst>
            <pc:docMk/>
            <pc:sldMk cId="1185249605" sldId="548"/>
            <ac:picMk id="11" creationId="{2CC1DE4E-A2C1-A135-97F9-02CD1DF8F284}"/>
          </ac:picMkLst>
        </pc:picChg>
      </pc:sldChg>
      <pc:sldChg chg="addSp delSp modSp new mod ord">
        <pc:chgData name="Andrew Bazemore" userId="14241195-b2cd-41f9-854a-265ebeee36fa" providerId="ADAL" clId="{88C178C1-C235-489A-BF61-77E445EFD0D8}" dt="2025-07-28T22:15:54.426" v="2219" actId="1076"/>
        <pc:sldMkLst>
          <pc:docMk/>
          <pc:sldMk cId="461019583" sldId="549"/>
        </pc:sldMkLst>
        <pc:spChg chg="mod">
          <ac:chgData name="Andrew Bazemore" userId="14241195-b2cd-41f9-854a-265ebeee36fa" providerId="ADAL" clId="{88C178C1-C235-489A-BF61-77E445EFD0D8}" dt="2025-07-28T22:15:54.426" v="2219" actId="1076"/>
          <ac:spMkLst>
            <pc:docMk/>
            <pc:sldMk cId="461019583" sldId="549"/>
            <ac:spMk id="2" creationId="{FF30A18C-511F-3255-70ED-720E09B6A426}"/>
          </ac:spMkLst>
        </pc:spChg>
        <pc:spChg chg="mod">
          <ac:chgData name="Andrew Bazemore" userId="14241195-b2cd-41f9-854a-265ebeee36fa" providerId="ADAL" clId="{88C178C1-C235-489A-BF61-77E445EFD0D8}" dt="2025-07-28T21:04:02.418" v="1027" actId="20577"/>
          <ac:spMkLst>
            <pc:docMk/>
            <pc:sldMk cId="461019583" sldId="549"/>
            <ac:spMk id="3" creationId="{146F20F2-4324-AF6E-EBDD-C2BB4E277354}"/>
          </ac:spMkLst>
        </pc:spChg>
        <pc:spChg chg="add del">
          <ac:chgData name="Andrew Bazemore" userId="14241195-b2cd-41f9-854a-265ebeee36fa" providerId="ADAL" clId="{88C178C1-C235-489A-BF61-77E445EFD0D8}" dt="2025-07-28T21:00:50.145" v="952" actId="11529"/>
          <ac:spMkLst>
            <pc:docMk/>
            <pc:sldMk cId="461019583" sldId="549"/>
            <ac:spMk id="8" creationId="{0A3A71C4-0078-DFF4-FC64-74542E5B232F}"/>
          </ac:spMkLst>
        </pc:spChg>
        <pc:spChg chg="add mod">
          <ac:chgData name="Andrew Bazemore" userId="14241195-b2cd-41f9-854a-265ebeee36fa" providerId="ADAL" clId="{88C178C1-C235-489A-BF61-77E445EFD0D8}" dt="2025-07-28T21:05:24.858" v="1047" actId="1076"/>
          <ac:spMkLst>
            <pc:docMk/>
            <pc:sldMk cId="461019583" sldId="549"/>
            <ac:spMk id="9" creationId="{7116FEE8-5E98-C375-0307-8E3F3BD7ABF9}"/>
          </ac:spMkLst>
        </pc:spChg>
        <pc:picChg chg="add mod">
          <ac:chgData name="Andrew Bazemore" userId="14241195-b2cd-41f9-854a-265ebeee36fa" providerId="ADAL" clId="{88C178C1-C235-489A-BF61-77E445EFD0D8}" dt="2025-07-28T21:04:13.106" v="1031" actId="1076"/>
          <ac:picMkLst>
            <pc:docMk/>
            <pc:sldMk cId="461019583" sldId="549"/>
            <ac:picMk id="5" creationId="{04D95F77-014A-5E53-329F-ABBF7004920C}"/>
          </ac:picMkLst>
        </pc:picChg>
        <pc:cxnChg chg="add del">
          <ac:chgData name="Andrew Bazemore" userId="14241195-b2cd-41f9-854a-265ebeee36fa" providerId="ADAL" clId="{88C178C1-C235-489A-BF61-77E445EFD0D8}" dt="2025-07-28T21:00:50.506" v="953" actId="11529"/>
          <ac:cxnSpMkLst>
            <pc:docMk/>
            <pc:sldMk cId="461019583" sldId="549"/>
            <ac:cxnSpMk id="7" creationId="{B82D586D-C4CE-79D9-9CDA-B0B7C252E09A}"/>
          </ac:cxnSpMkLst>
        </pc:cxnChg>
      </pc:sldChg>
      <pc:sldChg chg="addSp delSp modSp new mod ord modAnim">
        <pc:chgData name="Andrew Bazemore" userId="14241195-b2cd-41f9-854a-265ebeee36fa" providerId="ADAL" clId="{88C178C1-C235-489A-BF61-77E445EFD0D8}" dt="2025-07-28T22:16:40.084" v="2251" actId="1076"/>
        <pc:sldMkLst>
          <pc:docMk/>
          <pc:sldMk cId="2382488109" sldId="550"/>
        </pc:sldMkLst>
        <pc:spChg chg="add mod">
          <ac:chgData name="Andrew Bazemore" userId="14241195-b2cd-41f9-854a-265ebeee36fa" providerId="ADAL" clId="{88C178C1-C235-489A-BF61-77E445EFD0D8}" dt="2025-07-28T22:16:40.084" v="2251" actId="1076"/>
          <ac:spMkLst>
            <pc:docMk/>
            <pc:sldMk cId="2382488109" sldId="550"/>
            <ac:spMk id="7" creationId="{1FFCF829-85BA-E9ED-290E-85D8D4F05C6D}"/>
          </ac:spMkLst>
        </pc:spChg>
        <pc:picChg chg="add mod">
          <ac:chgData name="Andrew Bazemore" userId="14241195-b2cd-41f9-854a-265ebeee36fa" providerId="ADAL" clId="{88C178C1-C235-489A-BF61-77E445EFD0D8}" dt="2025-07-28T22:09:04.889" v="2123"/>
          <ac:picMkLst>
            <pc:docMk/>
            <pc:sldMk cId="2382488109" sldId="550"/>
            <ac:picMk id="5" creationId="{FB84ACF8-54BD-C993-E572-5C088918B18A}"/>
          </ac:picMkLst>
        </pc:picChg>
        <pc:picChg chg="add mod">
          <ac:chgData name="Andrew Bazemore" userId="14241195-b2cd-41f9-854a-265ebeee36fa" providerId="ADAL" clId="{88C178C1-C235-489A-BF61-77E445EFD0D8}" dt="2025-07-28T22:09:22.177" v="2126" actId="14100"/>
          <ac:picMkLst>
            <pc:docMk/>
            <pc:sldMk cId="2382488109" sldId="550"/>
            <ac:picMk id="6" creationId="{8EF36130-7DEE-4B8D-5C69-684CB7F68410}"/>
          </ac:picMkLst>
        </pc:picChg>
        <pc:picChg chg="add del mod">
          <ac:chgData name="Andrew Bazemore" userId="14241195-b2cd-41f9-854a-265ebeee36fa" providerId="ADAL" clId="{88C178C1-C235-489A-BF61-77E445EFD0D8}" dt="2025-07-28T21:07:58.194" v="1051" actId="478"/>
          <ac:picMkLst>
            <pc:docMk/>
            <pc:sldMk cId="2382488109" sldId="550"/>
            <ac:picMk id="2050" creationId="{8CEBC4F7-814C-88E5-4C04-4D27A2C64769}"/>
          </ac:picMkLst>
        </pc:picChg>
        <pc:picChg chg="add del mod">
          <ac:chgData name="Andrew Bazemore" userId="14241195-b2cd-41f9-854a-265ebeee36fa" providerId="ADAL" clId="{88C178C1-C235-489A-BF61-77E445EFD0D8}" dt="2025-07-28T22:05:14.003" v="2108" actId="21"/>
          <ac:picMkLst>
            <pc:docMk/>
            <pc:sldMk cId="2382488109" sldId="550"/>
            <ac:picMk id="2052" creationId="{FB84ACF8-54BD-C993-E572-5C088918B18A}"/>
          </ac:picMkLst>
        </pc:picChg>
      </pc:sldChg>
      <pc:sldChg chg="addSp delSp modSp new mod ord modClrScheme chgLayout">
        <pc:chgData name="Andrew Bazemore" userId="14241195-b2cd-41f9-854a-265ebeee36fa" providerId="ADAL" clId="{88C178C1-C235-489A-BF61-77E445EFD0D8}" dt="2025-07-28T22:13:21.262" v="2155" actId="20577"/>
        <pc:sldMkLst>
          <pc:docMk/>
          <pc:sldMk cId="277744164" sldId="551"/>
        </pc:sldMkLst>
        <pc:spChg chg="del mod ord">
          <ac:chgData name="Andrew Bazemore" userId="14241195-b2cd-41f9-854a-265ebeee36fa" providerId="ADAL" clId="{88C178C1-C235-489A-BF61-77E445EFD0D8}" dt="2025-07-28T21:20:30.672" v="1129" actId="700"/>
          <ac:spMkLst>
            <pc:docMk/>
            <pc:sldMk cId="277744164" sldId="551"/>
            <ac:spMk id="2" creationId="{9993879E-64D2-D4C3-F552-9B8315986716}"/>
          </ac:spMkLst>
        </pc:spChg>
        <pc:spChg chg="del mod ord">
          <ac:chgData name="Andrew Bazemore" userId="14241195-b2cd-41f9-854a-265ebeee36fa" providerId="ADAL" clId="{88C178C1-C235-489A-BF61-77E445EFD0D8}" dt="2025-07-28T21:20:30.672" v="1129" actId="700"/>
          <ac:spMkLst>
            <pc:docMk/>
            <pc:sldMk cId="277744164" sldId="551"/>
            <ac:spMk id="3" creationId="{AD3BA876-2E34-BACA-B392-025168375762}"/>
          </ac:spMkLst>
        </pc:spChg>
        <pc:spChg chg="add mod ord">
          <ac:chgData name="Andrew Bazemore" userId="14241195-b2cd-41f9-854a-265ebeee36fa" providerId="ADAL" clId="{88C178C1-C235-489A-BF61-77E445EFD0D8}" dt="2025-07-28T21:30:43.367" v="1215" actId="700"/>
          <ac:spMkLst>
            <pc:docMk/>
            <pc:sldMk cId="277744164" sldId="551"/>
            <ac:spMk id="4" creationId="{5CFBF000-D4F7-F0B0-5D69-76A49FD54580}"/>
          </ac:spMkLst>
        </pc:spChg>
        <pc:spChg chg="add del mod ord">
          <ac:chgData name="Andrew Bazemore" userId="14241195-b2cd-41f9-854a-265ebeee36fa" providerId="ADAL" clId="{88C178C1-C235-489A-BF61-77E445EFD0D8}" dt="2025-07-28T21:26:42.840" v="1177"/>
          <ac:spMkLst>
            <pc:docMk/>
            <pc:sldMk cId="277744164" sldId="551"/>
            <ac:spMk id="5" creationId="{E7397E1E-88B5-15CA-95C7-E07DB3D9C0CE}"/>
          </ac:spMkLst>
        </pc:spChg>
        <pc:spChg chg="add del mod ord">
          <ac:chgData name="Andrew Bazemore" userId="14241195-b2cd-41f9-854a-265ebeee36fa" providerId="ADAL" clId="{88C178C1-C235-489A-BF61-77E445EFD0D8}" dt="2025-07-28T21:30:39.312" v="1214" actId="478"/>
          <ac:spMkLst>
            <pc:docMk/>
            <pc:sldMk cId="277744164" sldId="551"/>
            <ac:spMk id="6" creationId="{7C3B94A0-E452-C754-0026-B0BACCCC2F4C}"/>
          </ac:spMkLst>
        </pc:spChg>
        <pc:spChg chg="add mod">
          <ac:chgData name="Andrew Bazemore" userId="14241195-b2cd-41f9-854a-265ebeee36fa" providerId="ADAL" clId="{88C178C1-C235-489A-BF61-77E445EFD0D8}" dt="2025-07-28T21:26:37.547" v="1176"/>
          <ac:spMkLst>
            <pc:docMk/>
            <pc:sldMk cId="277744164" sldId="551"/>
            <ac:spMk id="8" creationId="{4B041BEB-9B57-BB41-AC40-ED96F2E79F63}"/>
          </ac:spMkLst>
        </pc:spChg>
        <pc:spChg chg="add del mod ord">
          <ac:chgData name="Andrew Bazemore" userId="14241195-b2cd-41f9-854a-265ebeee36fa" providerId="ADAL" clId="{88C178C1-C235-489A-BF61-77E445EFD0D8}" dt="2025-07-28T21:30:30.017" v="1211" actId="478"/>
          <ac:spMkLst>
            <pc:docMk/>
            <pc:sldMk cId="277744164" sldId="551"/>
            <ac:spMk id="9" creationId="{498F4E01-B47A-A31B-1417-9872EFD25CA6}"/>
          </ac:spMkLst>
        </pc:spChg>
        <pc:spChg chg="add del">
          <ac:chgData name="Andrew Bazemore" userId="14241195-b2cd-41f9-854a-265ebeee36fa" providerId="ADAL" clId="{88C178C1-C235-489A-BF61-77E445EFD0D8}" dt="2025-07-28T21:28:30.432" v="1188" actId="22"/>
          <ac:spMkLst>
            <pc:docMk/>
            <pc:sldMk cId="277744164" sldId="551"/>
            <ac:spMk id="11" creationId="{BBFBC547-DE11-2FCB-433E-1D6208C02F4F}"/>
          </ac:spMkLst>
        </pc:spChg>
        <pc:spChg chg="add">
          <ac:chgData name="Andrew Bazemore" userId="14241195-b2cd-41f9-854a-265ebeee36fa" providerId="ADAL" clId="{88C178C1-C235-489A-BF61-77E445EFD0D8}" dt="2025-07-28T21:29:50.475" v="1195"/>
          <ac:spMkLst>
            <pc:docMk/>
            <pc:sldMk cId="277744164" sldId="551"/>
            <ac:spMk id="12" creationId="{EFA40C10-7132-D0CA-92F5-C758FBDD333A}"/>
          </ac:spMkLst>
        </pc:spChg>
        <pc:spChg chg="add">
          <ac:chgData name="Andrew Bazemore" userId="14241195-b2cd-41f9-854a-265ebeee36fa" providerId="ADAL" clId="{88C178C1-C235-489A-BF61-77E445EFD0D8}" dt="2025-07-28T21:29:59.861" v="1196"/>
          <ac:spMkLst>
            <pc:docMk/>
            <pc:sldMk cId="277744164" sldId="551"/>
            <ac:spMk id="13" creationId="{AC5D37E7-198C-3865-56B5-A0C571B81153}"/>
          </ac:spMkLst>
        </pc:spChg>
        <pc:spChg chg="add del mod">
          <ac:chgData name="Andrew Bazemore" userId="14241195-b2cd-41f9-854a-265ebeee36fa" providerId="ADAL" clId="{88C178C1-C235-489A-BF61-77E445EFD0D8}" dt="2025-07-28T21:30:26.405" v="1210"/>
          <ac:spMkLst>
            <pc:docMk/>
            <pc:sldMk cId="277744164" sldId="551"/>
            <ac:spMk id="14" creationId="{BEFBA586-E1F2-76EC-C551-400E393233CE}"/>
          </ac:spMkLst>
        </pc:spChg>
        <pc:spChg chg="add mod">
          <ac:chgData name="Andrew Bazemore" userId="14241195-b2cd-41f9-854a-265ebeee36fa" providerId="ADAL" clId="{88C178C1-C235-489A-BF61-77E445EFD0D8}" dt="2025-07-28T21:30:23.805" v="1206"/>
          <ac:spMkLst>
            <pc:docMk/>
            <pc:sldMk cId="277744164" sldId="551"/>
            <ac:spMk id="15" creationId="{DFF25E76-0063-4F4C-1FF7-5E6931FD16B5}"/>
          </ac:spMkLst>
        </pc:spChg>
        <pc:spChg chg="add del mod ord">
          <ac:chgData name="Andrew Bazemore" userId="14241195-b2cd-41f9-854a-265ebeee36fa" providerId="ADAL" clId="{88C178C1-C235-489A-BF61-77E445EFD0D8}" dt="2025-07-28T21:30:50.860" v="1216"/>
          <ac:spMkLst>
            <pc:docMk/>
            <pc:sldMk cId="277744164" sldId="551"/>
            <ac:spMk id="16" creationId="{EF5D7845-5FD4-41AC-748F-5A4AE41DA58E}"/>
          </ac:spMkLst>
        </pc:spChg>
        <pc:spChg chg="add mod">
          <ac:chgData name="Andrew Bazemore" userId="14241195-b2cd-41f9-854a-265ebeee36fa" providerId="ADAL" clId="{88C178C1-C235-489A-BF61-77E445EFD0D8}" dt="2025-07-28T22:13:21.262" v="2155" actId="20577"/>
          <ac:spMkLst>
            <pc:docMk/>
            <pc:sldMk cId="277744164" sldId="551"/>
            <ac:spMk id="17" creationId="{6F5D890D-C835-2570-3BC6-C3F0D6EAF95F}"/>
          </ac:spMkLst>
        </pc:spChg>
        <pc:picChg chg="add mod">
          <ac:chgData name="Andrew Bazemore" userId="14241195-b2cd-41f9-854a-265ebeee36fa" providerId="ADAL" clId="{88C178C1-C235-489A-BF61-77E445EFD0D8}" dt="2025-07-28T21:24:59.580" v="1174" actId="1076"/>
          <ac:picMkLst>
            <pc:docMk/>
            <pc:sldMk cId="277744164" sldId="551"/>
            <ac:picMk id="7" creationId="{70851D44-3001-E62B-8D14-6BDB5AC53690}"/>
          </ac:picMkLst>
        </pc:picChg>
        <pc:picChg chg="add mod">
          <ac:chgData name="Andrew Bazemore" userId="14241195-b2cd-41f9-854a-265ebeee36fa" providerId="ADAL" clId="{88C178C1-C235-489A-BF61-77E445EFD0D8}" dt="2025-07-28T21:21:40.752" v="1167" actId="1076"/>
          <ac:picMkLst>
            <pc:docMk/>
            <pc:sldMk cId="277744164" sldId="551"/>
            <ac:picMk id="3074" creationId="{DB85CBD3-D967-42F4-A7F9-99E41E2BBD31}"/>
          </ac:picMkLst>
        </pc:picChg>
        <pc:picChg chg="add mod">
          <ac:chgData name="Andrew Bazemore" userId="14241195-b2cd-41f9-854a-265ebeee36fa" providerId="ADAL" clId="{88C178C1-C235-489A-BF61-77E445EFD0D8}" dt="2025-07-28T21:22:03.527" v="1172" actId="14100"/>
          <ac:picMkLst>
            <pc:docMk/>
            <pc:sldMk cId="277744164" sldId="551"/>
            <ac:picMk id="3076" creationId="{10EA2112-9DD6-1FFA-CE22-3B9C3090FAF4}"/>
          </ac:picMkLst>
        </pc:picChg>
      </pc:sldChg>
      <pc:sldChg chg="delSp modSp add mod modClrScheme chgLayout">
        <pc:chgData name="Andrew Bazemore" userId="14241195-b2cd-41f9-854a-265ebeee36fa" providerId="ADAL" clId="{88C178C1-C235-489A-BF61-77E445EFD0D8}" dt="2025-07-28T21:37:26.836" v="1511" actId="20577"/>
        <pc:sldMkLst>
          <pc:docMk/>
          <pc:sldMk cId="1958368576" sldId="552"/>
        </pc:sldMkLst>
        <pc:spChg chg="mod ord">
          <ac:chgData name="Andrew Bazemore" userId="14241195-b2cd-41f9-854a-265ebeee36fa" providerId="ADAL" clId="{88C178C1-C235-489A-BF61-77E445EFD0D8}" dt="2025-07-28T21:28:46.376" v="1190" actId="700"/>
          <ac:spMkLst>
            <pc:docMk/>
            <pc:sldMk cId="1958368576" sldId="552"/>
            <ac:spMk id="4" creationId="{5E4E9C29-D3F3-3340-916E-EF2D447E0DB8}"/>
          </ac:spMkLst>
        </pc:spChg>
        <pc:spChg chg="del mod ord">
          <ac:chgData name="Andrew Bazemore" userId="14241195-b2cd-41f9-854a-265ebeee36fa" providerId="ADAL" clId="{88C178C1-C235-489A-BF61-77E445EFD0D8}" dt="2025-07-28T21:29:03.490" v="1191" actId="478"/>
          <ac:spMkLst>
            <pc:docMk/>
            <pc:sldMk cId="1958368576" sldId="552"/>
            <ac:spMk id="6" creationId="{2AE1F4AC-A012-E3B6-3EC5-877027835953}"/>
          </ac:spMkLst>
        </pc:spChg>
        <pc:spChg chg="mod ord">
          <ac:chgData name="Andrew Bazemore" userId="14241195-b2cd-41f9-854a-265ebeee36fa" providerId="ADAL" clId="{88C178C1-C235-489A-BF61-77E445EFD0D8}" dt="2025-07-28T21:37:26.836" v="1511" actId="20577"/>
          <ac:spMkLst>
            <pc:docMk/>
            <pc:sldMk cId="1958368576" sldId="552"/>
            <ac:spMk id="9" creationId="{A1C85603-22D1-F1B9-EFE2-493B0538816C}"/>
          </ac:spMkLst>
        </pc:spChg>
      </pc:sldChg>
      <pc:sldChg chg="del">
        <pc:chgData name="Andrew Bazemore" userId="14241195-b2cd-41f9-854a-265ebeee36fa" providerId="ADAL" clId="{88C178C1-C235-489A-BF61-77E445EFD0D8}" dt="2025-07-28T19:35:59.879" v="21" actId="47"/>
        <pc:sldMkLst>
          <pc:docMk/>
          <pc:sldMk cId="934899719" sldId="672"/>
        </pc:sldMkLst>
      </pc:sldChg>
      <pc:sldChg chg="delSp modSp add mod">
        <pc:chgData name="Andrew Bazemore" userId="14241195-b2cd-41f9-854a-265ebeee36fa" providerId="ADAL" clId="{88C178C1-C235-489A-BF61-77E445EFD0D8}" dt="2025-07-28T22:27:34.698" v="2690" actId="20577"/>
        <pc:sldMkLst>
          <pc:docMk/>
          <pc:sldMk cId="3836082684" sldId="1517"/>
        </pc:sldMkLst>
        <pc:spChg chg="mod">
          <ac:chgData name="Andrew Bazemore" userId="14241195-b2cd-41f9-854a-265ebeee36fa" providerId="ADAL" clId="{88C178C1-C235-489A-BF61-77E445EFD0D8}" dt="2025-07-28T22:25:59.407" v="2525" actId="1076"/>
          <ac:spMkLst>
            <pc:docMk/>
            <pc:sldMk cId="3836082684" sldId="1517"/>
            <ac:spMk id="2" creationId="{1FEE0FB6-E5BC-4168-A525-CB3E1EAAEAE9}"/>
          </ac:spMkLst>
        </pc:spChg>
        <pc:spChg chg="mod">
          <ac:chgData name="Andrew Bazemore" userId="14241195-b2cd-41f9-854a-265ebeee36fa" providerId="ADAL" clId="{88C178C1-C235-489A-BF61-77E445EFD0D8}" dt="2025-07-28T22:27:34.698" v="2690" actId="20577"/>
          <ac:spMkLst>
            <pc:docMk/>
            <pc:sldMk cId="3836082684" sldId="1517"/>
            <ac:spMk id="4406274" creationId="{25E2FCE4-12E4-4D56-B62D-BFAAB40D49C2}"/>
          </ac:spMkLst>
        </pc:spChg>
        <pc:spChg chg="del">
          <ac:chgData name="Andrew Bazemore" userId="14241195-b2cd-41f9-854a-265ebeee36fa" providerId="ADAL" clId="{88C178C1-C235-489A-BF61-77E445EFD0D8}" dt="2025-07-28T22:23:16.184" v="2485" actId="478"/>
          <ac:spMkLst>
            <pc:docMk/>
            <pc:sldMk cId="3836082684" sldId="1517"/>
            <ac:spMk id="4406299" creationId="{17E86A15-20B1-46E6-ABB6-862943E5C211}"/>
          </ac:spMkLst>
        </pc:spChg>
      </pc:sldChg>
      <pc:sldChg chg="addSp modSp add mod ord modAnim">
        <pc:chgData name="Andrew Bazemore" userId="14241195-b2cd-41f9-854a-265ebeee36fa" providerId="ADAL" clId="{88C178C1-C235-489A-BF61-77E445EFD0D8}" dt="2025-07-28T22:15:18.686" v="2216" actId="113"/>
        <pc:sldMkLst>
          <pc:docMk/>
          <pc:sldMk cId="675064323" sldId="1545"/>
        </pc:sldMkLst>
        <pc:spChg chg="mod">
          <ac:chgData name="Andrew Bazemore" userId="14241195-b2cd-41f9-854a-265ebeee36fa" providerId="ADAL" clId="{88C178C1-C235-489A-BF61-77E445EFD0D8}" dt="2025-07-28T22:15:18.686" v="2216" actId="113"/>
          <ac:spMkLst>
            <pc:docMk/>
            <pc:sldMk cId="675064323" sldId="1545"/>
            <ac:spMk id="3" creationId="{DEBC9C1A-B78D-A0D8-8A19-A0EE5A5C6DA3}"/>
          </ac:spMkLst>
        </pc:spChg>
        <pc:picChg chg="add mod">
          <ac:chgData name="Andrew Bazemore" userId="14241195-b2cd-41f9-854a-265ebeee36fa" providerId="ADAL" clId="{88C178C1-C235-489A-BF61-77E445EFD0D8}" dt="2025-07-28T21:56:24.192" v="2053" actId="1076"/>
          <ac:picMkLst>
            <pc:docMk/>
            <pc:sldMk cId="675064323" sldId="1545"/>
            <ac:picMk id="2" creationId="{576AA106-A5BF-D09F-276B-0BFB112319CD}"/>
          </ac:picMkLst>
        </pc:picChg>
        <pc:picChg chg="add mod modCrop">
          <ac:chgData name="Andrew Bazemore" userId="14241195-b2cd-41f9-854a-265ebeee36fa" providerId="ADAL" clId="{88C178C1-C235-489A-BF61-77E445EFD0D8}" dt="2025-07-28T21:57:20.383" v="2063" actId="1035"/>
          <ac:picMkLst>
            <pc:docMk/>
            <pc:sldMk cId="675064323" sldId="1545"/>
            <ac:picMk id="4" creationId="{B11AF871-9C8B-0B45-4983-374142E5ECF3}"/>
          </ac:picMkLst>
        </pc:picChg>
        <pc:picChg chg="add mod">
          <ac:chgData name="Andrew Bazemore" userId="14241195-b2cd-41f9-854a-265ebeee36fa" providerId="ADAL" clId="{88C178C1-C235-489A-BF61-77E445EFD0D8}" dt="2025-07-28T22:00:09.110" v="2082" actId="1037"/>
          <ac:picMkLst>
            <pc:docMk/>
            <pc:sldMk cId="675064323" sldId="1545"/>
            <ac:picMk id="5" creationId="{644D4763-EDEA-B906-E800-C8A699081CC4}"/>
          </ac:picMkLst>
        </pc:picChg>
        <pc:picChg chg="mod">
          <ac:chgData name="Andrew Bazemore" userId="14241195-b2cd-41f9-854a-265ebeee36fa" providerId="ADAL" clId="{88C178C1-C235-489A-BF61-77E445EFD0D8}" dt="2025-07-28T21:56:27.347" v="2054" actId="1076"/>
          <ac:picMkLst>
            <pc:docMk/>
            <pc:sldMk cId="675064323" sldId="1545"/>
            <ac:picMk id="21" creationId="{49A325A0-56BE-43E8-949C-1DF5A23E96BE}"/>
          </ac:picMkLst>
        </pc:picChg>
      </pc:sldChg>
      <pc:sldMasterChg chg="delSldLayout">
        <pc:chgData name="Andrew Bazemore" userId="14241195-b2cd-41f9-854a-265ebeee36fa" providerId="ADAL" clId="{88C178C1-C235-489A-BF61-77E445EFD0D8}" dt="2025-07-28T19:59:11.149" v="105" actId="47"/>
        <pc:sldMasterMkLst>
          <pc:docMk/>
          <pc:sldMasterMk cId="2425511343" sldId="2147483648"/>
        </pc:sldMasterMkLst>
        <pc:sldLayoutChg chg="del">
          <pc:chgData name="Andrew Bazemore" userId="14241195-b2cd-41f9-854a-265ebeee36fa" providerId="ADAL" clId="{88C178C1-C235-489A-BF61-77E445EFD0D8}" dt="2025-07-28T19:59:11.149" v="105" actId="47"/>
          <pc:sldLayoutMkLst>
            <pc:docMk/>
            <pc:sldMasterMk cId="2425511343" sldId="2147483648"/>
            <pc:sldLayoutMk cId="2837760817" sldId="214748366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3647"/>
          </a:xfrm>
          <a:prstGeom prst="rect">
            <a:avLst/>
          </a:prstGeom>
        </p:spPr>
        <p:txBody>
          <a:bodyPr vert="horz" lIns="92546" tIns="46273" rIns="92546" bIns="46273" rtlCol="0"/>
          <a:lstStyle>
            <a:lvl1pPr algn="l">
              <a:defRPr sz="1200"/>
            </a:lvl1pPr>
          </a:lstStyle>
          <a:p>
            <a:endParaRPr lang="en-US"/>
          </a:p>
        </p:txBody>
      </p:sp>
      <p:sp>
        <p:nvSpPr>
          <p:cNvPr id="3" name="Date Placeholder 2"/>
          <p:cNvSpPr>
            <a:spLocks noGrp="1"/>
          </p:cNvSpPr>
          <p:nvPr>
            <p:ph type="dt" idx="1"/>
          </p:nvPr>
        </p:nvSpPr>
        <p:spPr>
          <a:xfrm>
            <a:off x="3939466" y="0"/>
            <a:ext cx="3013763" cy="463647"/>
          </a:xfrm>
          <a:prstGeom prst="rect">
            <a:avLst/>
          </a:prstGeom>
        </p:spPr>
        <p:txBody>
          <a:bodyPr vert="horz" lIns="92546" tIns="46273" rIns="92546" bIns="46273" rtlCol="0"/>
          <a:lstStyle>
            <a:lvl1pPr algn="r">
              <a:defRPr sz="1200"/>
            </a:lvl1pPr>
          </a:lstStyle>
          <a:p>
            <a:fld id="{894B4FEA-48B2-40DD-A24F-AB3D8C93B714}" type="datetimeFigureOut">
              <a:rPr lang="en-US" smtClean="0"/>
              <a:t>7/25/2025</a:t>
            </a:fld>
            <a:endParaRPr lang="en-US"/>
          </a:p>
        </p:txBody>
      </p:sp>
      <p:sp>
        <p:nvSpPr>
          <p:cNvPr id="4" name="Slide Image Placeholder 3"/>
          <p:cNvSpPr>
            <a:spLocks noGrp="1" noRot="1" noChangeAspect="1"/>
          </p:cNvSpPr>
          <p:nvPr>
            <p:ph type="sldImg" idx="2"/>
          </p:nvPr>
        </p:nvSpPr>
        <p:spPr>
          <a:xfrm>
            <a:off x="706438" y="1155700"/>
            <a:ext cx="5541962" cy="3117850"/>
          </a:xfrm>
          <a:prstGeom prst="rect">
            <a:avLst/>
          </a:prstGeom>
          <a:noFill/>
          <a:ln w="12700">
            <a:solidFill>
              <a:prstClr val="black"/>
            </a:solidFill>
          </a:ln>
        </p:spPr>
        <p:txBody>
          <a:bodyPr vert="horz" lIns="92546" tIns="46273" rIns="92546" bIns="46273" rtlCol="0" anchor="ctr"/>
          <a:lstStyle/>
          <a:p>
            <a:endParaRPr lang="en-US"/>
          </a:p>
        </p:txBody>
      </p:sp>
      <p:sp>
        <p:nvSpPr>
          <p:cNvPr id="5" name="Notes Placeholder 4"/>
          <p:cNvSpPr>
            <a:spLocks noGrp="1"/>
          </p:cNvSpPr>
          <p:nvPr>
            <p:ph type="body" sz="quarter" idx="3"/>
          </p:nvPr>
        </p:nvSpPr>
        <p:spPr>
          <a:xfrm>
            <a:off x="695484" y="4447153"/>
            <a:ext cx="5563870" cy="3638580"/>
          </a:xfrm>
          <a:prstGeom prst="rect">
            <a:avLst/>
          </a:prstGeom>
        </p:spPr>
        <p:txBody>
          <a:bodyPr vert="horz" lIns="92546" tIns="46273" rIns="92546" bIns="4627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7193"/>
            <a:ext cx="3013763" cy="463646"/>
          </a:xfrm>
          <a:prstGeom prst="rect">
            <a:avLst/>
          </a:prstGeom>
        </p:spPr>
        <p:txBody>
          <a:bodyPr vert="horz" lIns="92546" tIns="46273" rIns="92546" bIns="46273" rtlCol="0" anchor="b"/>
          <a:lstStyle>
            <a:lvl1pPr algn="l">
              <a:defRPr sz="1200"/>
            </a:lvl1pPr>
          </a:lstStyle>
          <a:p>
            <a:endParaRPr lang="en-US"/>
          </a:p>
        </p:txBody>
      </p:sp>
      <p:sp>
        <p:nvSpPr>
          <p:cNvPr id="7" name="Slide Number Placeholder 6"/>
          <p:cNvSpPr>
            <a:spLocks noGrp="1"/>
          </p:cNvSpPr>
          <p:nvPr>
            <p:ph type="sldNum" sz="quarter" idx="5"/>
          </p:nvPr>
        </p:nvSpPr>
        <p:spPr>
          <a:xfrm>
            <a:off x="3939466" y="8777193"/>
            <a:ext cx="3013763" cy="463646"/>
          </a:xfrm>
          <a:prstGeom prst="rect">
            <a:avLst/>
          </a:prstGeom>
        </p:spPr>
        <p:txBody>
          <a:bodyPr vert="horz" lIns="92546" tIns="46273" rIns="92546" bIns="46273" rtlCol="0" anchor="b"/>
          <a:lstStyle>
            <a:lvl1pPr algn="r">
              <a:defRPr sz="1200"/>
            </a:lvl1pPr>
          </a:lstStyle>
          <a:p>
            <a:fld id="{DDCAF36A-3B66-4DC9-80A9-527686636224}" type="slidenum">
              <a:rPr lang="en-US" smtClean="0"/>
              <a:t>‹#›</a:t>
            </a:fld>
            <a:endParaRPr lang="en-US"/>
          </a:p>
        </p:txBody>
      </p:sp>
    </p:spTree>
    <p:extLst>
      <p:ext uri="{BB962C8B-B14F-4D97-AF65-F5344CB8AC3E}">
        <p14:creationId xmlns:p14="http://schemas.microsoft.com/office/powerpoint/2010/main" val="523995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2D12EA05-9FEF-4F63-812A-735C09B7B16F}"/>
              </a:ext>
            </a:extLst>
          </p:cNvPr>
          <p:cNvSpPr>
            <a:spLocks noGrp="1" noChangeArrowheads="1"/>
          </p:cNvSpPr>
          <p:nvPr>
            <p:ph type="sldNum" sz="quarter" idx="5"/>
          </p:nvPr>
        </p:nvSpPr>
        <p:spPr>
          <a:noFill/>
        </p:spPr>
        <p:txBody>
          <a:bodyPr/>
          <a:lstStyle>
            <a:lvl1pPr eaLnBrk="0" hangingPunct="0">
              <a:defRPr sz="4000" b="1">
                <a:solidFill>
                  <a:srgbClr val="FFFF66"/>
                </a:solidFill>
                <a:latin typeface="Garamond" panose="02020404030301010803" pitchFamily="18" charset="0"/>
              </a:defRPr>
            </a:lvl1pPr>
            <a:lvl2pPr marL="742950" indent="-285750" eaLnBrk="0" hangingPunct="0">
              <a:defRPr sz="4000" b="1">
                <a:solidFill>
                  <a:srgbClr val="FFFF66"/>
                </a:solidFill>
                <a:latin typeface="Garamond" panose="02020404030301010803" pitchFamily="18" charset="0"/>
              </a:defRPr>
            </a:lvl2pPr>
            <a:lvl3pPr marL="1143000" indent="-228600" eaLnBrk="0" hangingPunct="0">
              <a:defRPr sz="4000" b="1">
                <a:solidFill>
                  <a:srgbClr val="FFFF66"/>
                </a:solidFill>
                <a:latin typeface="Garamond" panose="02020404030301010803" pitchFamily="18" charset="0"/>
              </a:defRPr>
            </a:lvl3pPr>
            <a:lvl4pPr marL="1600200" indent="-228600" eaLnBrk="0" hangingPunct="0">
              <a:defRPr sz="4000" b="1">
                <a:solidFill>
                  <a:srgbClr val="FFFF66"/>
                </a:solidFill>
                <a:latin typeface="Garamond" panose="02020404030301010803" pitchFamily="18" charset="0"/>
              </a:defRPr>
            </a:lvl4pPr>
            <a:lvl5pPr marL="2057400" indent="-228600" eaLnBrk="0" hangingPunct="0">
              <a:defRPr sz="4000" b="1">
                <a:solidFill>
                  <a:srgbClr val="FFFF66"/>
                </a:solidFill>
                <a:latin typeface="Garamond" panose="02020404030301010803" pitchFamily="18" charset="0"/>
              </a:defRPr>
            </a:lvl5pPr>
            <a:lvl6pPr marL="2514600" indent="-228600" algn="ctr" eaLnBrk="0" fontAlgn="base" hangingPunct="0">
              <a:lnSpc>
                <a:spcPct val="85000"/>
              </a:lnSpc>
              <a:spcBef>
                <a:spcPct val="0"/>
              </a:spcBef>
              <a:spcAft>
                <a:spcPct val="0"/>
              </a:spcAft>
              <a:defRPr sz="4000" b="1">
                <a:solidFill>
                  <a:srgbClr val="FFFF66"/>
                </a:solidFill>
                <a:latin typeface="Garamond" panose="02020404030301010803" pitchFamily="18" charset="0"/>
              </a:defRPr>
            </a:lvl6pPr>
            <a:lvl7pPr marL="2971800" indent="-228600" algn="ctr" eaLnBrk="0" fontAlgn="base" hangingPunct="0">
              <a:lnSpc>
                <a:spcPct val="85000"/>
              </a:lnSpc>
              <a:spcBef>
                <a:spcPct val="0"/>
              </a:spcBef>
              <a:spcAft>
                <a:spcPct val="0"/>
              </a:spcAft>
              <a:defRPr sz="4000" b="1">
                <a:solidFill>
                  <a:srgbClr val="FFFF66"/>
                </a:solidFill>
                <a:latin typeface="Garamond" panose="02020404030301010803" pitchFamily="18" charset="0"/>
              </a:defRPr>
            </a:lvl7pPr>
            <a:lvl8pPr marL="3429000" indent="-228600" algn="ctr" eaLnBrk="0" fontAlgn="base" hangingPunct="0">
              <a:lnSpc>
                <a:spcPct val="85000"/>
              </a:lnSpc>
              <a:spcBef>
                <a:spcPct val="0"/>
              </a:spcBef>
              <a:spcAft>
                <a:spcPct val="0"/>
              </a:spcAft>
              <a:defRPr sz="4000" b="1">
                <a:solidFill>
                  <a:srgbClr val="FFFF66"/>
                </a:solidFill>
                <a:latin typeface="Garamond" panose="02020404030301010803" pitchFamily="18" charset="0"/>
              </a:defRPr>
            </a:lvl8pPr>
            <a:lvl9pPr marL="3886200" indent="-228600" algn="ctr" eaLnBrk="0" fontAlgn="base" hangingPunct="0">
              <a:lnSpc>
                <a:spcPct val="85000"/>
              </a:lnSpc>
              <a:spcBef>
                <a:spcPct val="0"/>
              </a:spcBef>
              <a:spcAft>
                <a:spcPct val="0"/>
              </a:spcAft>
              <a:defRPr sz="4000" b="1">
                <a:solidFill>
                  <a:srgbClr val="FFFF66"/>
                </a:solidFill>
                <a:latin typeface="Garamond" panose="02020404030301010803"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44892A7-B0B9-4D49-921F-BF8F592CF27F}"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9395" name="Rectangle 2">
            <a:extLst>
              <a:ext uri="{FF2B5EF4-FFF2-40B4-BE49-F238E27FC236}">
                <a16:creationId xmlns:a16="http://schemas.microsoft.com/office/drawing/2014/main" id="{2D5F26DA-8688-4624-99DE-F625E65D56E3}"/>
              </a:ext>
            </a:extLst>
          </p:cNvPr>
          <p:cNvSpPr>
            <a:spLocks noGrp="1" noRot="1" noChangeAspect="1" noChangeArrowheads="1" noTextEdit="1"/>
          </p:cNvSpPr>
          <p:nvPr>
            <p:ph type="sldImg"/>
          </p:nvPr>
        </p:nvSpPr>
        <p:spPr>
          <a:ln/>
        </p:spPr>
      </p:sp>
      <p:sp>
        <p:nvSpPr>
          <p:cNvPr id="59396" name="Rectangle 3">
            <a:extLst>
              <a:ext uri="{FF2B5EF4-FFF2-40B4-BE49-F238E27FC236}">
                <a16:creationId xmlns:a16="http://schemas.microsoft.com/office/drawing/2014/main" id="{26BC1DCF-C715-4F9B-BB1D-7D5E67693C8D}"/>
              </a:ext>
            </a:extLst>
          </p:cNvPr>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967126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C3FDBA9D-0580-4E2B-A627-BFA3A3DDE435}"/>
              </a:ext>
            </a:extLst>
          </p:cNvPr>
          <p:cNvSpPr>
            <a:spLocks noGrp="1" noChangeArrowheads="1"/>
          </p:cNvSpPr>
          <p:nvPr>
            <p:ph type="sldNum" sz="quarter" idx="5"/>
          </p:nvPr>
        </p:nvSpPr>
        <p:spPr>
          <a:noFill/>
        </p:spPr>
        <p:txBody>
          <a:bodyPr/>
          <a:lstStyle>
            <a:lvl1pPr eaLnBrk="0" hangingPunct="0">
              <a:defRPr sz="4000" b="1">
                <a:solidFill>
                  <a:srgbClr val="FFFF66"/>
                </a:solidFill>
                <a:latin typeface="Garamond" panose="02020404030301010803" pitchFamily="18" charset="0"/>
              </a:defRPr>
            </a:lvl1pPr>
            <a:lvl2pPr marL="742950" indent="-285750" eaLnBrk="0" hangingPunct="0">
              <a:defRPr sz="4000" b="1">
                <a:solidFill>
                  <a:srgbClr val="FFFF66"/>
                </a:solidFill>
                <a:latin typeface="Garamond" panose="02020404030301010803" pitchFamily="18" charset="0"/>
              </a:defRPr>
            </a:lvl2pPr>
            <a:lvl3pPr marL="1143000" indent="-228600" eaLnBrk="0" hangingPunct="0">
              <a:defRPr sz="4000" b="1">
                <a:solidFill>
                  <a:srgbClr val="FFFF66"/>
                </a:solidFill>
                <a:latin typeface="Garamond" panose="02020404030301010803" pitchFamily="18" charset="0"/>
              </a:defRPr>
            </a:lvl3pPr>
            <a:lvl4pPr marL="1600200" indent="-228600" eaLnBrk="0" hangingPunct="0">
              <a:defRPr sz="4000" b="1">
                <a:solidFill>
                  <a:srgbClr val="FFFF66"/>
                </a:solidFill>
                <a:latin typeface="Garamond" panose="02020404030301010803" pitchFamily="18" charset="0"/>
              </a:defRPr>
            </a:lvl4pPr>
            <a:lvl5pPr marL="2057400" indent="-228600" eaLnBrk="0" hangingPunct="0">
              <a:defRPr sz="4000" b="1">
                <a:solidFill>
                  <a:srgbClr val="FFFF66"/>
                </a:solidFill>
                <a:latin typeface="Garamond" panose="02020404030301010803" pitchFamily="18" charset="0"/>
              </a:defRPr>
            </a:lvl5pPr>
            <a:lvl6pPr marL="2514600" indent="-228600" algn="ctr" eaLnBrk="0" fontAlgn="base" hangingPunct="0">
              <a:lnSpc>
                <a:spcPct val="85000"/>
              </a:lnSpc>
              <a:spcBef>
                <a:spcPct val="0"/>
              </a:spcBef>
              <a:spcAft>
                <a:spcPct val="0"/>
              </a:spcAft>
              <a:defRPr sz="4000" b="1">
                <a:solidFill>
                  <a:srgbClr val="FFFF66"/>
                </a:solidFill>
                <a:latin typeface="Garamond" panose="02020404030301010803" pitchFamily="18" charset="0"/>
              </a:defRPr>
            </a:lvl6pPr>
            <a:lvl7pPr marL="2971800" indent="-228600" algn="ctr" eaLnBrk="0" fontAlgn="base" hangingPunct="0">
              <a:lnSpc>
                <a:spcPct val="85000"/>
              </a:lnSpc>
              <a:spcBef>
                <a:spcPct val="0"/>
              </a:spcBef>
              <a:spcAft>
                <a:spcPct val="0"/>
              </a:spcAft>
              <a:defRPr sz="4000" b="1">
                <a:solidFill>
                  <a:srgbClr val="FFFF66"/>
                </a:solidFill>
                <a:latin typeface="Garamond" panose="02020404030301010803" pitchFamily="18" charset="0"/>
              </a:defRPr>
            </a:lvl7pPr>
            <a:lvl8pPr marL="3429000" indent="-228600" algn="ctr" eaLnBrk="0" fontAlgn="base" hangingPunct="0">
              <a:lnSpc>
                <a:spcPct val="85000"/>
              </a:lnSpc>
              <a:spcBef>
                <a:spcPct val="0"/>
              </a:spcBef>
              <a:spcAft>
                <a:spcPct val="0"/>
              </a:spcAft>
              <a:defRPr sz="4000" b="1">
                <a:solidFill>
                  <a:srgbClr val="FFFF66"/>
                </a:solidFill>
                <a:latin typeface="Garamond" panose="02020404030301010803" pitchFamily="18" charset="0"/>
              </a:defRPr>
            </a:lvl8pPr>
            <a:lvl9pPr marL="3886200" indent="-228600" algn="ctr" eaLnBrk="0" fontAlgn="base" hangingPunct="0">
              <a:lnSpc>
                <a:spcPct val="85000"/>
              </a:lnSpc>
              <a:spcBef>
                <a:spcPct val="0"/>
              </a:spcBef>
              <a:spcAft>
                <a:spcPct val="0"/>
              </a:spcAft>
              <a:defRPr sz="4000" b="1">
                <a:solidFill>
                  <a:srgbClr val="FFFF66"/>
                </a:solidFill>
                <a:latin typeface="Garamond" panose="02020404030301010803"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8D50D52-B092-4CD2-86CA-5F67D6B7719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C16E899E-ED24-461D-A278-2E43B5A0DF25}"/>
              </a:ext>
            </a:extLst>
          </p:cNvPr>
          <p:cNvSpPr>
            <a:spLocks noGrp="1" noRot="1" noChangeAspect="1" noChangeArrowheads="1" noTextEdit="1"/>
          </p:cNvSpPr>
          <p:nvPr>
            <p:ph type="sldImg"/>
          </p:nvPr>
        </p:nvSpPr>
        <p:spPr>
          <a:ln/>
        </p:spPr>
      </p:sp>
      <p:sp>
        <p:nvSpPr>
          <p:cNvPr id="4446211" name="Rectangle 3">
            <a:extLst>
              <a:ext uri="{FF2B5EF4-FFF2-40B4-BE49-F238E27FC236}">
                <a16:creationId xmlns:a16="http://schemas.microsoft.com/office/drawing/2014/main" id="{4EE88F3B-B91C-464E-B04B-12EFF41FB4A4}"/>
              </a:ext>
            </a:extLst>
          </p:cNvPr>
          <p:cNvSpPr>
            <a:spLocks noGrp="1" noChangeArrowheads="1"/>
          </p:cNvSpPr>
          <p:nvPr>
            <p:ph type="body" idx="1"/>
          </p:nvPr>
        </p:nvSpPr>
        <p:spPr/>
        <p:txBody>
          <a:bodyPr/>
          <a:lstStyle/>
          <a:p>
            <a:pPr eaLnBrk="1" hangingPunct="1">
              <a:defRPr/>
            </a:pPr>
            <a:r>
              <a:rPr lang="en-US">
                <a:solidFill>
                  <a:srgbClr val="FFFF66"/>
                </a:solidFill>
                <a:effectLst>
                  <a:outerShdw blurRad="38100" dist="38100" dir="2700000" algn="tl">
                    <a:srgbClr val="C0C0C0"/>
                  </a:outerShdw>
                </a:effectLst>
              </a:rPr>
              <a:t>Highly trained worker, low complexity work</a:t>
            </a:r>
          </a:p>
        </p:txBody>
      </p:sp>
    </p:spTree>
    <p:extLst>
      <p:ext uri="{BB962C8B-B14F-4D97-AF65-F5344CB8AC3E}">
        <p14:creationId xmlns:p14="http://schemas.microsoft.com/office/powerpoint/2010/main" val="1779223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Study from Unisante/Swiss &amp; McGill Dept Family Medicine teams: https://ijic.org/articles/10.5334/ijic.5588</a:t>
            </a:r>
          </a:p>
          <a:p>
            <a:r>
              <a:rPr lang="en-US" dirty="0"/>
              <a:t>Did a Cochrane-styled </a:t>
            </a:r>
            <a:r>
              <a:rPr lang="en-US" b="1" dirty="0"/>
              <a:t>umbrella review</a:t>
            </a:r>
            <a:r>
              <a:rPr lang="en-US" dirty="0"/>
              <a:t> </a:t>
            </a:r>
          </a:p>
          <a:p>
            <a:r>
              <a:rPr lang="en-US" dirty="0"/>
              <a:t>Analyzed 34 systematic reviews of interprofessional collaboration (IPC) across six IPC types—including broad primary care teams, physician–nurse, physician–pharmacist, and physician–mental health collaborations. Overall, it found that IPC </a:t>
            </a:r>
            <a:r>
              <a:rPr lang="en-US" b="1" dirty="0"/>
              <a:t>consistently improved care processes and patient satisfaction</a:t>
            </a:r>
            <a:r>
              <a:rPr lang="en-US" dirty="0"/>
              <a:t>, particularly when implemented using pre‑defined, high‑intensity models such as collaborative care, though results were more frequently mixed or insufficient for impacts on clinical outcomes, healthcare utilization, and cost-effectiveness</a:t>
            </a:r>
          </a:p>
        </p:txBody>
      </p:sp>
      <p:sp>
        <p:nvSpPr>
          <p:cNvPr id="4" name="Slide Number Placeholder 3"/>
          <p:cNvSpPr>
            <a:spLocks noGrp="1"/>
          </p:cNvSpPr>
          <p:nvPr>
            <p:ph type="sldNum" sz="quarter" idx="5"/>
          </p:nvPr>
        </p:nvSpPr>
        <p:spPr/>
        <p:txBody>
          <a:bodyPr/>
          <a:lstStyle/>
          <a:p>
            <a:fld id="{DDCAF36A-3B66-4DC9-80A9-527686636224}" type="slidenum">
              <a:rPr lang="en-US" smtClean="0"/>
              <a:t>10</a:t>
            </a:fld>
            <a:endParaRPr lang="en-US"/>
          </a:p>
        </p:txBody>
      </p:sp>
    </p:spTree>
    <p:extLst>
      <p:ext uri="{BB962C8B-B14F-4D97-AF65-F5344CB8AC3E}">
        <p14:creationId xmlns:p14="http://schemas.microsoft.com/office/powerpoint/2010/main" val="3837045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While team-based care has potential benefits, Family Medicine should be cautious about embracing it as a universal model. It stands in tension with proven, sustainable approaches like direct primary care and </a:t>
            </a:r>
            <a:r>
              <a:rPr lang="en-US" dirty="0" err="1"/>
              <a:t>micropractice</a:t>
            </a:r>
            <a:r>
              <a:rPr lang="en-US" dirty="0"/>
              <a:t>, which emphasize low overhead, high-access, and deep personal continuity between patient and physician. Team-based models often raise costs and administrative burdens without reliably improving outcomes, and current payment systems—particularly CMS and most commercial insurers—do not consistently support the infrastructure required to make teams function well. Without explicit commitment from payors and educators to support and train true interprofessional teams, practices tend to default to parallel workflows rather than cohesive collaboration, undermining the intended value of team-based care. For patients, these loosely coordinated arrangements can cause confusion about who is responsible for their care and reduce the clarity and trust that come from a single, consistent clinician relationship. Continuity of care—central to better outcomes, lower costs, and patient satisfaction—is often strongest in models without teams, where one physician is clearly accountable and deeply familiar with the patient’s story.</a:t>
            </a:r>
          </a:p>
          <a:p>
            <a:endParaRPr lang="en-US" dirty="0"/>
          </a:p>
        </p:txBody>
      </p:sp>
      <p:sp>
        <p:nvSpPr>
          <p:cNvPr id="4" name="Slide Number Placeholder 3"/>
          <p:cNvSpPr>
            <a:spLocks noGrp="1"/>
          </p:cNvSpPr>
          <p:nvPr>
            <p:ph type="sldNum" sz="quarter" idx="5"/>
          </p:nvPr>
        </p:nvSpPr>
        <p:spPr/>
        <p:txBody>
          <a:bodyPr/>
          <a:lstStyle/>
          <a:p>
            <a:fld id="{DDCAF36A-3B66-4DC9-80A9-527686636224}" type="slidenum">
              <a:rPr lang="en-US" smtClean="0"/>
              <a:t>12</a:t>
            </a:fld>
            <a:endParaRPr lang="en-US"/>
          </a:p>
        </p:txBody>
      </p:sp>
    </p:spTree>
    <p:extLst>
      <p:ext uri="{BB962C8B-B14F-4D97-AF65-F5344CB8AC3E}">
        <p14:creationId xmlns:p14="http://schemas.microsoft.com/office/powerpoint/2010/main" val="2944052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73EC3-3487-FB5D-3C0A-B04AB137D35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2EA4A28-8573-8502-69AB-EB62E48DA4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2105D97-06EB-F732-9929-DE334415C9D1}"/>
              </a:ext>
            </a:extLst>
          </p:cNvPr>
          <p:cNvSpPr>
            <a:spLocks noGrp="1"/>
          </p:cNvSpPr>
          <p:nvPr>
            <p:ph type="dt" sz="half" idx="10"/>
          </p:nvPr>
        </p:nvSpPr>
        <p:spPr/>
        <p:txBody>
          <a:bodyPr/>
          <a:lstStyle/>
          <a:p>
            <a:fld id="{44317A10-991F-4652-ADBD-5E26530F42AA}" type="datetimeFigureOut">
              <a:rPr lang="en-US" smtClean="0"/>
              <a:t>7/25/2025</a:t>
            </a:fld>
            <a:endParaRPr lang="en-US"/>
          </a:p>
        </p:txBody>
      </p:sp>
      <p:sp>
        <p:nvSpPr>
          <p:cNvPr id="5" name="Footer Placeholder 4">
            <a:extLst>
              <a:ext uri="{FF2B5EF4-FFF2-40B4-BE49-F238E27FC236}">
                <a16:creationId xmlns:a16="http://schemas.microsoft.com/office/drawing/2014/main" id="{318C2A68-26AF-40BD-0C2F-28EF8DD017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A2FDD1-7016-A354-09CA-C9E7C6F3B926}"/>
              </a:ext>
            </a:extLst>
          </p:cNvPr>
          <p:cNvSpPr>
            <a:spLocks noGrp="1"/>
          </p:cNvSpPr>
          <p:nvPr>
            <p:ph type="sldNum" sz="quarter" idx="12"/>
          </p:nvPr>
        </p:nvSpPr>
        <p:spPr/>
        <p:txBody>
          <a:bodyPr/>
          <a:lstStyle/>
          <a:p>
            <a:fld id="{928D0195-3CB9-42DE-A0AB-5792BE9C7412}" type="slidenum">
              <a:rPr lang="en-US" smtClean="0"/>
              <a:t>‹#›</a:t>
            </a:fld>
            <a:endParaRPr lang="en-US"/>
          </a:p>
        </p:txBody>
      </p:sp>
    </p:spTree>
    <p:extLst>
      <p:ext uri="{BB962C8B-B14F-4D97-AF65-F5344CB8AC3E}">
        <p14:creationId xmlns:p14="http://schemas.microsoft.com/office/powerpoint/2010/main" val="1083145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FAE7F-1818-48E8-F228-EA93F1D60E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0D00D2-BF95-9566-7D19-D0E8D6D82E8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225165-6AD0-2873-963C-9C2DD638C878}"/>
              </a:ext>
            </a:extLst>
          </p:cNvPr>
          <p:cNvSpPr>
            <a:spLocks noGrp="1"/>
          </p:cNvSpPr>
          <p:nvPr>
            <p:ph type="dt" sz="half" idx="10"/>
          </p:nvPr>
        </p:nvSpPr>
        <p:spPr/>
        <p:txBody>
          <a:bodyPr/>
          <a:lstStyle/>
          <a:p>
            <a:fld id="{44317A10-991F-4652-ADBD-5E26530F42AA}" type="datetimeFigureOut">
              <a:rPr lang="en-US" smtClean="0"/>
              <a:t>7/25/2025</a:t>
            </a:fld>
            <a:endParaRPr lang="en-US"/>
          </a:p>
        </p:txBody>
      </p:sp>
      <p:sp>
        <p:nvSpPr>
          <p:cNvPr id="5" name="Footer Placeholder 4">
            <a:extLst>
              <a:ext uri="{FF2B5EF4-FFF2-40B4-BE49-F238E27FC236}">
                <a16:creationId xmlns:a16="http://schemas.microsoft.com/office/drawing/2014/main" id="{9EE540B0-4EE9-801A-6600-11C4C64B16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B06860-35AC-0293-02C3-301357AE0F4D}"/>
              </a:ext>
            </a:extLst>
          </p:cNvPr>
          <p:cNvSpPr>
            <a:spLocks noGrp="1"/>
          </p:cNvSpPr>
          <p:nvPr>
            <p:ph type="sldNum" sz="quarter" idx="12"/>
          </p:nvPr>
        </p:nvSpPr>
        <p:spPr/>
        <p:txBody>
          <a:bodyPr/>
          <a:lstStyle/>
          <a:p>
            <a:fld id="{928D0195-3CB9-42DE-A0AB-5792BE9C7412}" type="slidenum">
              <a:rPr lang="en-US" smtClean="0"/>
              <a:t>‹#›</a:t>
            </a:fld>
            <a:endParaRPr lang="en-US"/>
          </a:p>
        </p:txBody>
      </p:sp>
    </p:spTree>
    <p:extLst>
      <p:ext uri="{BB962C8B-B14F-4D97-AF65-F5344CB8AC3E}">
        <p14:creationId xmlns:p14="http://schemas.microsoft.com/office/powerpoint/2010/main" val="3388294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BD744-85F6-A06E-6C8B-F38CD144CA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1577EA-BA0C-F3DA-63E1-393A551D248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6142B5-9423-D8B4-E7AB-70880615D46E}"/>
              </a:ext>
            </a:extLst>
          </p:cNvPr>
          <p:cNvSpPr>
            <a:spLocks noGrp="1"/>
          </p:cNvSpPr>
          <p:nvPr>
            <p:ph type="dt" sz="half" idx="10"/>
          </p:nvPr>
        </p:nvSpPr>
        <p:spPr/>
        <p:txBody>
          <a:bodyPr/>
          <a:lstStyle/>
          <a:p>
            <a:fld id="{44317A10-991F-4652-ADBD-5E26530F42AA}" type="datetimeFigureOut">
              <a:rPr lang="en-US" smtClean="0"/>
              <a:t>7/25/2025</a:t>
            </a:fld>
            <a:endParaRPr lang="en-US"/>
          </a:p>
        </p:txBody>
      </p:sp>
      <p:sp>
        <p:nvSpPr>
          <p:cNvPr id="5" name="Footer Placeholder 4">
            <a:extLst>
              <a:ext uri="{FF2B5EF4-FFF2-40B4-BE49-F238E27FC236}">
                <a16:creationId xmlns:a16="http://schemas.microsoft.com/office/drawing/2014/main" id="{AE1708AE-E00E-22AE-5767-1811A2A7BA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8D1E61-A423-2EE9-36E9-B06F31F2D10F}"/>
              </a:ext>
            </a:extLst>
          </p:cNvPr>
          <p:cNvSpPr>
            <a:spLocks noGrp="1"/>
          </p:cNvSpPr>
          <p:nvPr>
            <p:ph type="sldNum" sz="quarter" idx="12"/>
          </p:nvPr>
        </p:nvSpPr>
        <p:spPr/>
        <p:txBody>
          <a:bodyPr/>
          <a:lstStyle/>
          <a:p>
            <a:fld id="{928D0195-3CB9-42DE-A0AB-5792BE9C7412}" type="slidenum">
              <a:rPr lang="en-US" smtClean="0"/>
              <a:t>‹#›</a:t>
            </a:fld>
            <a:endParaRPr lang="en-US"/>
          </a:p>
        </p:txBody>
      </p:sp>
    </p:spTree>
    <p:extLst>
      <p:ext uri="{BB962C8B-B14F-4D97-AF65-F5344CB8AC3E}">
        <p14:creationId xmlns:p14="http://schemas.microsoft.com/office/powerpoint/2010/main" val="273125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8F8A1-F780-8448-8061-002F168CE2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AB133F-A192-ECA1-96CA-F2959AE7966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B7E951E-468F-6608-11F7-1ECA2D25F6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ADF1F8D-CAB6-5C66-5CD7-5759D71F7B48}"/>
              </a:ext>
            </a:extLst>
          </p:cNvPr>
          <p:cNvSpPr>
            <a:spLocks noGrp="1"/>
          </p:cNvSpPr>
          <p:nvPr>
            <p:ph type="dt" sz="half" idx="10"/>
          </p:nvPr>
        </p:nvSpPr>
        <p:spPr/>
        <p:txBody>
          <a:bodyPr/>
          <a:lstStyle/>
          <a:p>
            <a:fld id="{44317A10-991F-4652-ADBD-5E26530F42AA}" type="datetimeFigureOut">
              <a:rPr lang="en-US" smtClean="0"/>
              <a:t>7/25/2025</a:t>
            </a:fld>
            <a:endParaRPr lang="en-US"/>
          </a:p>
        </p:txBody>
      </p:sp>
      <p:sp>
        <p:nvSpPr>
          <p:cNvPr id="6" name="Footer Placeholder 5">
            <a:extLst>
              <a:ext uri="{FF2B5EF4-FFF2-40B4-BE49-F238E27FC236}">
                <a16:creationId xmlns:a16="http://schemas.microsoft.com/office/drawing/2014/main" id="{7F876D70-2214-74D3-3633-F6FC22458E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FD81F5-FD63-B319-2839-44834212F938}"/>
              </a:ext>
            </a:extLst>
          </p:cNvPr>
          <p:cNvSpPr>
            <a:spLocks noGrp="1"/>
          </p:cNvSpPr>
          <p:nvPr>
            <p:ph type="sldNum" sz="quarter" idx="12"/>
          </p:nvPr>
        </p:nvSpPr>
        <p:spPr/>
        <p:txBody>
          <a:bodyPr/>
          <a:lstStyle/>
          <a:p>
            <a:fld id="{928D0195-3CB9-42DE-A0AB-5792BE9C7412}" type="slidenum">
              <a:rPr lang="en-US" smtClean="0"/>
              <a:t>‹#›</a:t>
            </a:fld>
            <a:endParaRPr lang="en-US"/>
          </a:p>
        </p:txBody>
      </p:sp>
    </p:spTree>
    <p:extLst>
      <p:ext uri="{BB962C8B-B14F-4D97-AF65-F5344CB8AC3E}">
        <p14:creationId xmlns:p14="http://schemas.microsoft.com/office/powerpoint/2010/main" val="2994043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65E39-4644-16AB-A6FD-9E0EE404E82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B75FB14-27EE-9549-F54C-370CF17030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55D3CF-3240-63F0-30C0-FA6D6057184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E443043-0E4D-993D-2050-678D16188F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C25D747-14C0-8E9A-1C6F-81E1C02897E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52A0651-D64F-7F78-EE98-E422DC4848D9}"/>
              </a:ext>
            </a:extLst>
          </p:cNvPr>
          <p:cNvSpPr>
            <a:spLocks noGrp="1"/>
          </p:cNvSpPr>
          <p:nvPr>
            <p:ph type="dt" sz="half" idx="10"/>
          </p:nvPr>
        </p:nvSpPr>
        <p:spPr/>
        <p:txBody>
          <a:bodyPr/>
          <a:lstStyle/>
          <a:p>
            <a:fld id="{44317A10-991F-4652-ADBD-5E26530F42AA}" type="datetimeFigureOut">
              <a:rPr lang="en-US" smtClean="0"/>
              <a:t>7/25/2025</a:t>
            </a:fld>
            <a:endParaRPr lang="en-US"/>
          </a:p>
        </p:txBody>
      </p:sp>
      <p:sp>
        <p:nvSpPr>
          <p:cNvPr id="8" name="Footer Placeholder 7">
            <a:extLst>
              <a:ext uri="{FF2B5EF4-FFF2-40B4-BE49-F238E27FC236}">
                <a16:creationId xmlns:a16="http://schemas.microsoft.com/office/drawing/2014/main" id="{911F79A5-1C0D-B3FA-98F2-8B7A6D9C41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FAE797E-CAB0-E2BD-CF97-C2F38E902A96}"/>
              </a:ext>
            </a:extLst>
          </p:cNvPr>
          <p:cNvSpPr>
            <a:spLocks noGrp="1"/>
          </p:cNvSpPr>
          <p:nvPr>
            <p:ph type="sldNum" sz="quarter" idx="12"/>
          </p:nvPr>
        </p:nvSpPr>
        <p:spPr/>
        <p:txBody>
          <a:bodyPr/>
          <a:lstStyle/>
          <a:p>
            <a:fld id="{928D0195-3CB9-42DE-A0AB-5792BE9C7412}" type="slidenum">
              <a:rPr lang="en-US" smtClean="0"/>
              <a:t>‹#›</a:t>
            </a:fld>
            <a:endParaRPr lang="en-US"/>
          </a:p>
        </p:txBody>
      </p:sp>
    </p:spTree>
    <p:extLst>
      <p:ext uri="{BB962C8B-B14F-4D97-AF65-F5344CB8AC3E}">
        <p14:creationId xmlns:p14="http://schemas.microsoft.com/office/powerpoint/2010/main" val="1227227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CA59D-6951-85E3-35BF-B2520F6366B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4A479CE-5F30-6742-0051-E22687384811}"/>
              </a:ext>
            </a:extLst>
          </p:cNvPr>
          <p:cNvSpPr>
            <a:spLocks noGrp="1"/>
          </p:cNvSpPr>
          <p:nvPr>
            <p:ph type="dt" sz="half" idx="10"/>
          </p:nvPr>
        </p:nvSpPr>
        <p:spPr/>
        <p:txBody>
          <a:bodyPr/>
          <a:lstStyle/>
          <a:p>
            <a:fld id="{44317A10-991F-4652-ADBD-5E26530F42AA}" type="datetimeFigureOut">
              <a:rPr lang="en-US" smtClean="0"/>
              <a:t>7/25/2025</a:t>
            </a:fld>
            <a:endParaRPr lang="en-US"/>
          </a:p>
        </p:txBody>
      </p:sp>
      <p:sp>
        <p:nvSpPr>
          <p:cNvPr id="4" name="Footer Placeholder 3">
            <a:extLst>
              <a:ext uri="{FF2B5EF4-FFF2-40B4-BE49-F238E27FC236}">
                <a16:creationId xmlns:a16="http://schemas.microsoft.com/office/drawing/2014/main" id="{43C3CDC6-A56D-F200-57BC-03E9AE528A2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7630622-1227-2A30-3A3E-1422D02F0F32}"/>
              </a:ext>
            </a:extLst>
          </p:cNvPr>
          <p:cNvSpPr>
            <a:spLocks noGrp="1"/>
          </p:cNvSpPr>
          <p:nvPr>
            <p:ph type="sldNum" sz="quarter" idx="12"/>
          </p:nvPr>
        </p:nvSpPr>
        <p:spPr/>
        <p:txBody>
          <a:bodyPr/>
          <a:lstStyle/>
          <a:p>
            <a:fld id="{928D0195-3CB9-42DE-A0AB-5792BE9C7412}" type="slidenum">
              <a:rPr lang="en-US" smtClean="0"/>
              <a:t>‹#›</a:t>
            </a:fld>
            <a:endParaRPr lang="en-US"/>
          </a:p>
        </p:txBody>
      </p:sp>
    </p:spTree>
    <p:extLst>
      <p:ext uri="{BB962C8B-B14F-4D97-AF65-F5344CB8AC3E}">
        <p14:creationId xmlns:p14="http://schemas.microsoft.com/office/powerpoint/2010/main" val="2254422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B13595-5FA3-215E-7863-742E285871D1}"/>
              </a:ext>
            </a:extLst>
          </p:cNvPr>
          <p:cNvSpPr>
            <a:spLocks noGrp="1"/>
          </p:cNvSpPr>
          <p:nvPr>
            <p:ph type="dt" sz="half" idx="10"/>
          </p:nvPr>
        </p:nvSpPr>
        <p:spPr/>
        <p:txBody>
          <a:bodyPr/>
          <a:lstStyle/>
          <a:p>
            <a:fld id="{44317A10-991F-4652-ADBD-5E26530F42AA}" type="datetimeFigureOut">
              <a:rPr lang="en-US" smtClean="0"/>
              <a:t>7/25/2025</a:t>
            </a:fld>
            <a:endParaRPr lang="en-US"/>
          </a:p>
        </p:txBody>
      </p:sp>
      <p:sp>
        <p:nvSpPr>
          <p:cNvPr id="3" name="Footer Placeholder 2">
            <a:extLst>
              <a:ext uri="{FF2B5EF4-FFF2-40B4-BE49-F238E27FC236}">
                <a16:creationId xmlns:a16="http://schemas.microsoft.com/office/drawing/2014/main" id="{72BD3648-A64A-C2AF-BA63-2D9F805E786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6401F0-D431-9283-58DA-8B3A240DFE8B}"/>
              </a:ext>
            </a:extLst>
          </p:cNvPr>
          <p:cNvSpPr>
            <a:spLocks noGrp="1"/>
          </p:cNvSpPr>
          <p:nvPr>
            <p:ph type="sldNum" sz="quarter" idx="12"/>
          </p:nvPr>
        </p:nvSpPr>
        <p:spPr/>
        <p:txBody>
          <a:bodyPr/>
          <a:lstStyle/>
          <a:p>
            <a:fld id="{928D0195-3CB9-42DE-A0AB-5792BE9C7412}" type="slidenum">
              <a:rPr lang="en-US" smtClean="0"/>
              <a:t>‹#›</a:t>
            </a:fld>
            <a:endParaRPr lang="en-US"/>
          </a:p>
        </p:txBody>
      </p:sp>
    </p:spTree>
    <p:extLst>
      <p:ext uri="{BB962C8B-B14F-4D97-AF65-F5344CB8AC3E}">
        <p14:creationId xmlns:p14="http://schemas.microsoft.com/office/powerpoint/2010/main" val="1209369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C6DAA-2F1C-69F3-E9CB-FE1659F8AE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A1CDA3-AD13-953B-9580-CBA754297B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2030845-D0C5-96F5-16E2-9BBBEF0ADA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53870B-3506-69E4-46D8-C1CC726E3A0F}"/>
              </a:ext>
            </a:extLst>
          </p:cNvPr>
          <p:cNvSpPr>
            <a:spLocks noGrp="1"/>
          </p:cNvSpPr>
          <p:nvPr>
            <p:ph type="dt" sz="half" idx="10"/>
          </p:nvPr>
        </p:nvSpPr>
        <p:spPr/>
        <p:txBody>
          <a:bodyPr/>
          <a:lstStyle/>
          <a:p>
            <a:fld id="{44317A10-991F-4652-ADBD-5E26530F42AA}" type="datetimeFigureOut">
              <a:rPr lang="en-US" smtClean="0"/>
              <a:t>7/25/2025</a:t>
            </a:fld>
            <a:endParaRPr lang="en-US"/>
          </a:p>
        </p:txBody>
      </p:sp>
      <p:sp>
        <p:nvSpPr>
          <p:cNvPr id="6" name="Footer Placeholder 5">
            <a:extLst>
              <a:ext uri="{FF2B5EF4-FFF2-40B4-BE49-F238E27FC236}">
                <a16:creationId xmlns:a16="http://schemas.microsoft.com/office/drawing/2014/main" id="{B50CEB05-9090-0150-51F0-BED6C9A146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71D077-6480-88BB-DB3F-C21BB7E4B904}"/>
              </a:ext>
            </a:extLst>
          </p:cNvPr>
          <p:cNvSpPr>
            <a:spLocks noGrp="1"/>
          </p:cNvSpPr>
          <p:nvPr>
            <p:ph type="sldNum" sz="quarter" idx="12"/>
          </p:nvPr>
        </p:nvSpPr>
        <p:spPr/>
        <p:txBody>
          <a:bodyPr/>
          <a:lstStyle/>
          <a:p>
            <a:fld id="{928D0195-3CB9-42DE-A0AB-5792BE9C7412}" type="slidenum">
              <a:rPr lang="en-US" smtClean="0"/>
              <a:t>‹#›</a:t>
            </a:fld>
            <a:endParaRPr lang="en-US"/>
          </a:p>
        </p:txBody>
      </p:sp>
    </p:spTree>
    <p:extLst>
      <p:ext uri="{BB962C8B-B14F-4D97-AF65-F5344CB8AC3E}">
        <p14:creationId xmlns:p14="http://schemas.microsoft.com/office/powerpoint/2010/main" val="215936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46CCA-060B-F0F4-0E57-417C9156A0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C1CAE97-C3DE-D417-0EDD-240F68D9F0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46F3BD-AF16-FDE0-1DF7-D2046B2C28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C22FE9-995A-C57C-97BB-DC258A62965A}"/>
              </a:ext>
            </a:extLst>
          </p:cNvPr>
          <p:cNvSpPr>
            <a:spLocks noGrp="1"/>
          </p:cNvSpPr>
          <p:nvPr>
            <p:ph type="dt" sz="half" idx="10"/>
          </p:nvPr>
        </p:nvSpPr>
        <p:spPr/>
        <p:txBody>
          <a:bodyPr/>
          <a:lstStyle/>
          <a:p>
            <a:fld id="{44317A10-991F-4652-ADBD-5E26530F42AA}" type="datetimeFigureOut">
              <a:rPr lang="en-US" smtClean="0"/>
              <a:t>7/25/2025</a:t>
            </a:fld>
            <a:endParaRPr lang="en-US"/>
          </a:p>
        </p:txBody>
      </p:sp>
      <p:sp>
        <p:nvSpPr>
          <p:cNvPr id="6" name="Footer Placeholder 5">
            <a:extLst>
              <a:ext uri="{FF2B5EF4-FFF2-40B4-BE49-F238E27FC236}">
                <a16:creationId xmlns:a16="http://schemas.microsoft.com/office/drawing/2014/main" id="{C20DBBF2-839D-B3C5-EF27-4491F69098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80D662-BFF0-5350-7E33-96E87474BD81}"/>
              </a:ext>
            </a:extLst>
          </p:cNvPr>
          <p:cNvSpPr>
            <a:spLocks noGrp="1"/>
          </p:cNvSpPr>
          <p:nvPr>
            <p:ph type="sldNum" sz="quarter" idx="12"/>
          </p:nvPr>
        </p:nvSpPr>
        <p:spPr/>
        <p:txBody>
          <a:bodyPr/>
          <a:lstStyle/>
          <a:p>
            <a:fld id="{928D0195-3CB9-42DE-A0AB-5792BE9C7412}" type="slidenum">
              <a:rPr lang="en-US" smtClean="0"/>
              <a:t>‹#›</a:t>
            </a:fld>
            <a:endParaRPr lang="en-US"/>
          </a:p>
        </p:txBody>
      </p:sp>
    </p:spTree>
    <p:extLst>
      <p:ext uri="{BB962C8B-B14F-4D97-AF65-F5344CB8AC3E}">
        <p14:creationId xmlns:p14="http://schemas.microsoft.com/office/powerpoint/2010/main" val="1366824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93A02-60C1-03CE-4F01-A8601A5DCBB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CBE06F-AD75-FFD6-4A09-5F668C8D55E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C7213B-9AB6-CA59-6755-F4E19EB88776}"/>
              </a:ext>
            </a:extLst>
          </p:cNvPr>
          <p:cNvSpPr>
            <a:spLocks noGrp="1"/>
          </p:cNvSpPr>
          <p:nvPr>
            <p:ph type="dt" sz="half" idx="10"/>
          </p:nvPr>
        </p:nvSpPr>
        <p:spPr/>
        <p:txBody>
          <a:bodyPr/>
          <a:lstStyle/>
          <a:p>
            <a:fld id="{44317A10-991F-4652-ADBD-5E26530F42AA}" type="datetimeFigureOut">
              <a:rPr lang="en-US" smtClean="0"/>
              <a:t>7/25/2025</a:t>
            </a:fld>
            <a:endParaRPr lang="en-US"/>
          </a:p>
        </p:txBody>
      </p:sp>
      <p:sp>
        <p:nvSpPr>
          <p:cNvPr id="5" name="Footer Placeholder 4">
            <a:extLst>
              <a:ext uri="{FF2B5EF4-FFF2-40B4-BE49-F238E27FC236}">
                <a16:creationId xmlns:a16="http://schemas.microsoft.com/office/drawing/2014/main" id="{5FF82F2A-E56A-B805-9439-586632E3BD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D906D6-2376-A69D-CB4C-44A32672CFD3}"/>
              </a:ext>
            </a:extLst>
          </p:cNvPr>
          <p:cNvSpPr>
            <a:spLocks noGrp="1"/>
          </p:cNvSpPr>
          <p:nvPr>
            <p:ph type="sldNum" sz="quarter" idx="12"/>
          </p:nvPr>
        </p:nvSpPr>
        <p:spPr/>
        <p:txBody>
          <a:bodyPr/>
          <a:lstStyle/>
          <a:p>
            <a:fld id="{928D0195-3CB9-42DE-A0AB-5792BE9C7412}" type="slidenum">
              <a:rPr lang="en-US" smtClean="0"/>
              <a:t>‹#›</a:t>
            </a:fld>
            <a:endParaRPr lang="en-US"/>
          </a:p>
        </p:txBody>
      </p:sp>
    </p:spTree>
    <p:extLst>
      <p:ext uri="{BB962C8B-B14F-4D97-AF65-F5344CB8AC3E}">
        <p14:creationId xmlns:p14="http://schemas.microsoft.com/office/powerpoint/2010/main" val="2610239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E679B4-CD41-4067-AAB1-2489DFBBE9B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28457CE-9C4E-460B-80F5-35901F42DFA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54B3B0-FE41-85FC-B823-E252D2682FE6}"/>
              </a:ext>
            </a:extLst>
          </p:cNvPr>
          <p:cNvSpPr>
            <a:spLocks noGrp="1"/>
          </p:cNvSpPr>
          <p:nvPr>
            <p:ph type="dt" sz="half" idx="10"/>
          </p:nvPr>
        </p:nvSpPr>
        <p:spPr/>
        <p:txBody>
          <a:bodyPr/>
          <a:lstStyle/>
          <a:p>
            <a:fld id="{44317A10-991F-4652-ADBD-5E26530F42AA}" type="datetimeFigureOut">
              <a:rPr lang="en-US" smtClean="0"/>
              <a:t>7/25/2025</a:t>
            </a:fld>
            <a:endParaRPr lang="en-US"/>
          </a:p>
        </p:txBody>
      </p:sp>
      <p:sp>
        <p:nvSpPr>
          <p:cNvPr id="5" name="Footer Placeholder 4">
            <a:extLst>
              <a:ext uri="{FF2B5EF4-FFF2-40B4-BE49-F238E27FC236}">
                <a16:creationId xmlns:a16="http://schemas.microsoft.com/office/drawing/2014/main" id="{4B083FC7-BB3D-5928-4D0A-391D108C88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3E086D-38B0-0B6F-680B-70C16CD805AA}"/>
              </a:ext>
            </a:extLst>
          </p:cNvPr>
          <p:cNvSpPr>
            <a:spLocks noGrp="1"/>
          </p:cNvSpPr>
          <p:nvPr>
            <p:ph type="sldNum" sz="quarter" idx="12"/>
          </p:nvPr>
        </p:nvSpPr>
        <p:spPr/>
        <p:txBody>
          <a:bodyPr/>
          <a:lstStyle/>
          <a:p>
            <a:fld id="{928D0195-3CB9-42DE-A0AB-5792BE9C7412}" type="slidenum">
              <a:rPr lang="en-US" smtClean="0"/>
              <a:t>‹#›</a:t>
            </a:fld>
            <a:endParaRPr lang="en-US"/>
          </a:p>
        </p:txBody>
      </p:sp>
    </p:spTree>
    <p:extLst>
      <p:ext uri="{BB962C8B-B14F-4D97-AF65-F5344CB8AC3E}">
        <p14:creationId xmlns:p14="http://schemas.microsoft.com/office/powerpoint/2010/main" val="2202299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73B000-E41C-7FBA-2EE7-A6ABD20CCF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B78FB39-34CE-C3DF-D711-D1DF629052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98D394-8175-EE4E-476D-DEF6C31C2E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317A10-991F-4652-ADBD-5E26530F42AA}" type="datetimeFigureOut">
              <a:rPr lang="en-US" smtClean="0"/>
              <a:t>7/25/2025</a:t>
            </a:fld>
            <a:endParaRPr lang="en-US"/>
          </a:p>
        </p:txBody>
      </p:sp>
      <p:sp>
        <p:nvSpPr>
          <p:cNvPr id="5" name="Footer Placeholder 4">
            <a:extLst>
              <a:ext uri="{FF2B5EF4-FFF2-40B4-BE49-F238E27FC236}">
                <a16:creationId xmlns:a16="http://schemas.microsoft.com/office/drawing/2014/main" id="{A6A4204F-8C14-1A8F-A514-A2832BC563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00AD48A-BED1-2518-5BEC-25CC64DB42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8D0195-3CB9-42DE-A0AB-5792BE9C7412}" type="slidenum">
              <a:rPr lang="en-US" smtClean="0"/>
              <a:t>‹#›</a:t>
            </a:fld>
            <a:endParaRPr lang="en-US"/>
          </a:p>
        </p:txBody>
      </p:sp>
    </p:spTree>
    <p:extLst>
      <p:ext uri="{BB962C8B-B14F-4D97-AF65-F5344CB8AC3E}">
        <p14:creationId xmlns:p14="http://schemas.microsoft.com/office/powerpoint/2010/main" val="24255113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CD3A12D-3FC1-4832-B49C-9F16AD120561}"/>
              </a:ext>
            </a:extLst>
          </p:cNvPr>
          <p:cNvSpPr>
            <a:spLocks noGrp="1"/>
          </p:cNvSpPr>
          <p:nvPr>
            <p:ph type="ftr" sz="quarter" idx="11"/>
          </p:nvPr>
        </p:nvSpPr>
        <p:spPr/>
        <p:txBody>
          <a:bodyPr/>
          <a:lstStyle/>
          <a:p>
            <a:r>
              <a:rPr lang="en-US"/>
              <a:t> ©2018 American Board of Family Medicine </a:t>
            </a:r>
          </a:p>
        </p:txBody>
      </p:sp>
      <p:sp>
        <p:nvSpPr>
          <p:cNvPr id="4" name="Slide Number Placeholder 3">
            <a:extLst>
              <a:ext uri="{FF2B5EF4-FFF2-40B4-BE49-F238E27FC236}">
                <a16:creationId xmlns:a16="http://schemas.microsoft.com/office/drawing/2014/main" id="{6ABBB0D5-DDE9-4F69-80A3-D08EC7816FD7}"/>
              </a:ext>
            </a:extLst>
          </p:cNvPr>
          <p:cNvSpPr>
            <a:spLocks noGrp="1"/>
          </p:cNvSpPr>
          <p:nvPr>
            <p:ph type="sldNum" sz="quarter" idx="12"/>
          </p:nvPr>
        </p:nvSpPr>
        <p:spPr/>
        <p:txBody>
          <a:bodyPr/>
          <a:lstStyle/>
          <a:p>
            <a:fld id="{48F63A3B-78C7-47BE-AE5E-E10140E04643}" type="slidenum">
              <a:rPr lang="en-US" smtClean="0"/>
              <a:pPr/>
              <a:t>1</a:t>
            </a:fld>
            <a:endParaRPr lang="en-US"/>
          </a:p>
        </p:txBody>
      </p:sp>
      <p:sp>
        <p:nvSpPr>
          <p:cNvPr id="11" name="Rectangle 10">
            <a:extLst>
              <a:ext uri="{FF2B5EF4-FFF2-40B4-BE49-F238E27FC236}">
                <a16:creationId xmlns:a16="http://schemas.microsoft.com/office/drawing/2014/main" id="{C2F16EE7-8E76-4679-A78D-A6DC62E59DF2}"/>
              </a:ext>
            </a:extLst>
          </p:cNvPr>
          <p:cNvSpPr/>
          <p:nvPr/>
        </p:nvSpPr>
        <p:spPr>
          <a:xfrm>
            <a:off x="-2" y="-45637"/>
            <a:ext cx="12192000" cy="6858000"/>
          </a:xfrm>
          <a:prstGeom prst="rect">
            <a:avLst/>
          </a:prstGeom>
          <a:solidFill>
            <a:srgbClr val="0E6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82" name="Picture 10" descr="https://southcentralus1-mediap.svc.ms/transform/thumbnail?provider=spo&amp;inputFormat=png&amp;cs=fFNQTw&amp;docid=https%3A%2F%2Ffamilymedicine.sharepoint.com%3A443%2F_api%2Fv2.0%2Fdrives%2Fb!QoIi2qPIF0aG_Neid7gww204Fv_PLHtBia7iytONGMISz86hQLH9RrkCW_RqaxnO%2Fitems%2F01XUHRCIF2RKTMF7E6SVA2OJGSCM4S7EL6%3Fversion%3DPublished&amp;access_token=eyJ0eXAiOiJKV1QiLCJhbGciOiJub25lIn0.eyJhdWQiOiIwMDAwMDAwMy0wMDAwLTBmZjEtY2UwMC0wMDAwMDAwMDAwMDAvZmFtaWx5bWVkaWNpbmUuc2hhcmVwb2ludC5jb21AN2RkMTJiZDYtMzI1YS00MTFmLThmZWQtYjgwMDRiNmYyYTUyIiwiaXNzIjoiMDAwMDAwMDMtMDAwMC0wZmYxLWNlMDAtMDAwMDAwMDAwMDAwIiwibmJmIjoiMTU1ODYzNzQxMyIsImV4cCI6IjE1NTg2NTkwMTMiLCJlbmRwb2ludHVybCI6IlNFMW1VYm44OU1vNWxZQVNGa2ZycHcyKzZzWGk2M2owMWhOY1NmU2VTUEE9IiwiZW5kcG9pbnR1cmxMZW5ndGgiOiIxMjEiLCJpc2xvb3BiYWNrIjoiVHJ1ZSIsImNpZCI6Ik5EVTRNMlJtT1dVdE1qQmtZaTA0TURBd0xUa3laV0l0TWpSa09HWm1PVE0zWm1abCIsInZlciI6Imhhc2hlZHByb29mdG9rZW4iLCJzaXRlaWQiOiJaR0V5TWpneU5ESXRZemhoTXkwME5qRTNMVGcyWm1NdFpEZGhNamMzWWpnek1HTXoiLCJzaWduaW5fc3RhdGUiOiJbXCJrbXNpXCJdIiwibmFtZWlkIjoiMCMuZnxtZW1iZXJzaGlwfGp5b3VudEB0aGVhYmZtLm9yZyIsIm5paSI6Im1pY3Jvc29mdC5zaGFyZXBvaW50IiwiaXN1c2VyIjoidHJ1ZSIsImNhY2hla2V5IjoiMGguZnxtZW1iZXJzaGlwfDEwMDMyMDAwNDBjNDFiMWNAbGl2ZS5jb20iLCJ0dCI6IjAiLCJ1c2VQZXJzaXN0ZW50Q29va2llIjoiMyJ9.aElOVFpYZTdQYUUzL0ZMcFBBZXorVytzRFNtK2VQVVJuQndjaUJGOERUST0&amp;encodeFailures=1&amp;width=500&amp;height=540&amp;srcWidth=500&amp;srcHeight=540">
            <a:extLst>
              <a:ext uri="{FF2B5EF4-FFF2-40B4-BE49-F238E27FC236}">
                <a16:creationId xmlns:a16="http://schemas.microsoft.com/office/drawing/2014/main" id="{03526A06-0B5C-427B-B84F-1633E542BDD6}"/>
              </a:ext>
            </a:extLst>
          </p:cNvPr>
          <p:cNvPicPr>
            <a:picLocks noChangeAspect="1" noChangeArrowheads="1"/>
          </p:cNvPicPr>
          <p:nvPr/>
        </p:nvPicPr>
        <p:blipFill>
          <a:blip r:embed="rId2">
            <a:alphaModFix/>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6095998" y="45637"/>
            <a:ext cx="5843253" cy="631071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723DACAF-1E75-4BCC-8BD8-7809F4547886}"/>
              </a:ext>
            </a:extLst>
          </p:cNvPr>
          <p:cNvSpPr txBox="1"/>
          <p:nvPr/>
        </p:nvSpPr>
        <p:spPr>
          <a:xfrm>
            <a:off x="461539" y="4763901"/>
            <a:ext cx="4749019" cy="924292"/>
          </a:xfrm>
          <a:prstGeom prst="rect">
            <a:avLst/>
          </a:prstGeom>
          <a:noFill/>
        </p:spPr>
        <p:txBody>
          <a:bodyPr wrap="square" rtlCol="0">
            <a:spAutoFit/>
          </a:bodyPr>
          <a:lstStyle/>
          <a:p>
            <a:endParaRPr lang="en-US">
              <a:solidFill>
                <a:schemeClr val="bg1"/>
              </a:solidFill>
            </a:endParaRPr>
          </a:p>
          <a:p>
            <a:endParaRPr lang="en-US">
              <a:solidFill>
                <a:schemeClr val="bg1"/>
              </a:solidFill>
            </a:endParaRPr>
          </a:p>
          <a:p>
            <a:endParaRPr lang="en-US">
              <a:solidFill>
                <a:schemeClr val="bg1"/>
              </a:solidFill>
            </a:endParaRPr>
          </a:p>
        </p:txBody>
      </p:sp>
      <p:sp>
        <p:nvSpPr>
          <p:cNvPr id="6" name="Title 5">
            <a:extLst>
              <a:ext uri="{FF2B5EF4-FFF2-40B4-BE49-F238E27FC236}">
                <a16:creationId xmlns:a16="http://schemas.microsoft.com/office/drawing/2014/main" id="{73BDCEF1-7079-4A88-922E-EB1ADF7B3377}"/>
              </a:ext>
            </a:extLst>
          </p:cNvPr>
          <p:cNvSpPr>
            <a:spLocks noGrp="1"/>
          </p:cNvSpPr>
          <p:nvPr>
            <p:ph type="title"/>
          </p:nvPr>
        </p:nvSpPr>
        <p:spPr>
          <a:xfrm>
            <a:off x="566785" y="2063014"/>
            <a:ext cx="10864430" cy="1365986"/>
          </a:xfrm>
        </p:spPr>
        <p:txBody>
          <a:bodyPr>
            <a:noAutofit/>
          </a:bodyPr>
          <a:lstStyle/>
          <a:p>
            <a:pPr algn="ctr"/>
            <a:r>
              <a:rPr lang="en-US" dirty="0">
                <a:solidFill>
                  <a:schemeClr val="bg1"/>
                </a:solidFill>
              </a:rPr>
              <a:t>Team-Based Care: Foundational Principle or Contextual Strategy in Family Medicine?</a:t>
            </a:r>
            <a:endParaRPr lang="en-US" dirty="0">
              <a:solidFill>
                <a:schemeClr val="bg1"/>
              </a:solidFill>
              <a:latin typeface="+mn-lt"/>
            </a:endParaRPr>
          </a:p>
        </p:txBody>
      </p:sp>
      <p:sp>
        <p:nvSpPr>
          <p:cNvPr id="7" name="TextBox 6">
            <a:extLst>
              <a:ext uri="{FF2B5EF4-FFF2-40B4-BE49-F238E27FC236}">
                <a16:creationId xmlns:a16="http://schemas.microsoft.com/office/drawing/2014/main" id="{B0504283-43D8-4611-8D38-B7E56FC0599A}"/>
              </a:ext>
            </a:extLst>
          </p:cNvPr>
          <p:cNvSpPr txBox="1"/>
          <p:nvPr/>
        </p:nvSpPr>
        <p:spPr>
          <a:xfrm>
            <a:off x="636998" y="5445303"/>
            <a:ext cx="3565132" cy="369332"/>
          </a:xfrm>
          <a:prstGeom prst="rect">
            <a:avLst/>
          </a:prstGeom>
          <a:noFill/>
        </p:spPr>
        <p:txBody>
          <a:bodyPr wrap="square" rtlCol="0">
            <a:spAutoFit/>
          </a:bodyPr>
          <a:lstStyle/>
          <a:p>
            <a:endParaRPr lang="en-US"/>
          </a:p>
        </p:txBody>
      </p:sp>
      <p:sp>
        <p:nvSpPr>
          <p:cNvPr id="5" name="TextBox 4">
            <a:extLst>
              <a:ext uri="{FF2B5EF4-FFF2-40B4-BE49-F238E27FC236}">
                <a16:creationId xmlns:a16="http://schemas.microsoft.com/office/drawing/2014/main" id="{159D3ED2-D169-6362-FB1A-2DB82DFFD9A3}"/>
              </a:ext>
            </a:extLst>
          </p:cNvPr>
          <p:cNvSpPr txBox="1"/>
          <p:nvPr/>
        </p:nvSpPr>
        <p:spPr>
          <a:xfrm>
            <a:off x="1114988" y="4618513"/>
            <a:ext cx="5866456" cy="954107"/>
          </a:xfrm>
          <a:prstGeom prst="rect">
            <a:avLst/>
          </a:prstGeom>
          <a:noFill/>
        </p:spPr>
        <p:txBody>
          <a:bodyPr wrap="square" rtlCol="0">
            <a:spAutoFit/>
          </a:bodyPr>
          <a:lstStyle/>
          <a:p>
            <a:r>
              <a:rPr lang="en-US" sz="2000" dirty="0">
                <a:solidFill>
                  <a:schemeClr val="bg1"/>
                </a:solidFill>
              </a:rPr>
              <a:t>Andrew Bazemore MD MPH</a:t>
            </a:r>
          </a:p>
          <a:p>
            <a:r>
              <a:rPr lang="en-US" dirty="0">
                <a:solidFill>
                  <a:schemeClr val="bg1"/>
                </a:solidFill>
              </a:rPr>
              <a:t>SVP, Research &amp; Policy, ABFM</a:t>
            </a:r>
          </a:p>
          <a:p>
            <a:r>
              <a:rPr lang="en-US" dirty="0">
                <a:solidFill>
                  <a:schemeClr val="bg1"/>
                </a:solidFill>
              </a:rPr>
              <a:t>Co-Director, Center for Professionalism &amp; Value in Healthcare</a:t>
            </a:r>
          </a:p>
        </p:txBody>
      </p:sp>
    </p:spTree>
    <p:extLst>
      <p:ext uri="{BB962C8B-B14F-4D97-AF65-F5344CB8AC3E}">
        <p14:creationId xmlns:p14="http://schemas.microsoft.com/office/powerpoint/2010/main" val="2622902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49A325A0-56BE-43E8-949C-1DF5A23E96BE}"/>
              </a:ext>
            </a:extLst>
          </p:cNvPr>
          <p:cNvPicPr>
            <a:picLocks noChangeAspect="1"/>
          </p:cNvPicPr>
          <p:nvPr/>
        </p:nvPicPr>
        <p:blipFill>
          <a:blip r:embed="rId2"/>
          <a:stretch>
            <a:fillRect/>
          </a:stretch>
        </p:blipFill>
        <p:spPr>
          <a:xfrm>
            <a:off x="6096000" y="0"/>
            <a:ext cx="5332095" cy="6858000"/>
          </a:xfrm>
          <a:prstGeom prst="rect">
            <a:avLst/>
          </a:prstGeom>
        </p:spPr>
      </p:pic>
      <p:sp>
        <p:nvSpPr>
          <p:cNvPr id="3" name="Title 1">
            <a:extLst>
              <a:ext uri="{FF2B5EF4-FFF2-40B4-BE49-F238E27FC236}">
                <a16:creationId xmlns:a16="http://schemas.microsoft.com/office/drawing/2014/main" id="{DEBC9C1A-B78D-A0D8-8A19-A0EE5A5C6DA3}"/>
              </a:ext>
            </a:extLst>
          </p:cNvPr>
          <p:cNvSpPr txBox="1">
            <a:spLocks/>
          </p:cNvSpPr>
          <p:nvPr/>
        </p:nvSpPr>
        <p:spPr>
          <a:xfrm>
            <a:off x="334227" y="3583766"/>
            <a:ext cx="4658748" cy="92310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b="1" dirty="0">
                <a:solidFill>
                  <a:schemeClr val="tx2"/>
                </a:solidFill>
              </a:rPr>
              <a:t>The Problem</a:t>
            </a:r>
            <a:r>
              <a:rPr lang="en-US" sz="4400" i="1" dirty="0">
                <a:solidFill>
                  <a:schemeClr val="tx2"/>
                </a:solidFill>
              </a:rPr>
              <a:t>:</a:t>
            </a:r>
          </a:p>
          <a:p>
            <a:r>
              <a:rPr lang="en-US" sz="4400" i="1" dirty="0">
                <a:solidFill>
                  <a:schemeClr val="tx2"/>
                </a:solidFill>
              </a:rPr>
              <a:t>FPs obligated to a growing number of  “</a:t>
            </a:r>
            <a:r>
              <a:rPr lang="en-US" sz="4400" b="1" i="1" dirty="0">
                <a:solidFill>
                  <a:srgbClr val="FF0000"/>
                </a:solidFill>
              </a:rPr>
              <a:t>C’s</a:t>
            </a:r>
            <a:r>
              <a:rPr lang="en-US" sz="4400" i="1" dirty="0">
                <a:solidFill>
                  <a:schemeClr val="tx2"/>
                </a:solidFill>
              </a:rPr>
              <a:t>” that explain primary care’s salutary effects need help (“</a:t>
            </a:r>
            <a:r>
              <a:rPr lang="en-US" sz="4400" b="1" i="1" dirty="0">
                <a:solidFill>
                  <a:srgbClr val="FF0000"/>
                </a:solidFill>
              </a:rPr>
              <a:t>T’s</a:t>
            </a:r>
            <a:r>
              <a:rPr lang="en-US" sz="4400" i="1" dirty="0">
                <a:solidFill>
                  <a:schemeClr val="tx2"/>
                </a:solidFill>
              </a:rPr>
              <a:t>”)</a:t>
            </a:r>
          </a:p>
        </p:txBody>
      </p:sp>
      <p:pic>
        <p:nvPicPr>
          <p:cNvPr id="2" name="Picture 2">
            <a:extLst>
              <a:ext uri="{FF2B5EF4-FFF2-40B4-BE49-F238E27FC236}">
                <a16:creationId xmlns:a16="http://schemas.microsoft.com/office/drawing/2014/main" id="{576AA106-A5BF-D09F-276B-0BFB112319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4176" y="4506875"/>
            <a:ext cx="1958851" cy="2140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a:extLst>
              <a:ext uri="{FF2B5EF4-FFF2-40B4-BE49-F238E27FC236}">
                <a16:creationId xmlns:a16="http://schemas.microsoft.com/office/drawing/2014/main" id="{B11AF871-9C8B-0B45-4983-374142E5ECF3}"/>
              </a:ext>
            </a:extLst>
          </p:cNvPr>
          <p:cNvPicPr>
            <a:picLocks noChangeAspect="1"/>
          </p:cNvPicPr>
          <p:nvPr/>
        </p:nvPicPr>
        <p:blipFill>
          <a:blip r:embed="rId2"/>
          <a:srcRect l="26469" t="33527" r="27800" b="33816"/>
          <a:stretch>
            <a:fillRect/>
          </a:stretch>
        </p:blipFill>
        <p:spPr>
          <a:xfrm>
            <a:off x="7527234" y="2309191"/>
            <a:ext cx="2438401" cy="2239617"/>
          </a:xfrm>
          <a:prstGeom prst="rect">
            <a:avLst/>
          </a:prstGeom>
        </p:spPr>
      </p:pic>
      <p:pic>
        <p:nvPicPr>
          <p:cNvPr id="5" name="Picture 4">
            <a:extLst>
              <a:ext uri="{FF2B5EF4-FFF2-40B4-BE49-F238E27FC236}">
                <a16:creationId xmlns:a16="http://schemas.microsoft.com/office/drawing/2014/main" id="{644D4763-EDEA-B906-E800-C8A699081CC4}"/>
              </a:ext>
            </a:extLst>
          </p:cNvPr>
          <p:cNvPicPr>
            <a:picLocks noChangeAspect="1"/>
          </p:cNvPicPr>
          <p:nvPr/>
        </p:nvPicPr>
        <p:blipFill>
          <a:blip r:embed="rId4"/>
          <a:stretch>
            <a:fillRect/>
          </a:stretch>
        </p:blipFill>
        <p:spPr>
          <a:xfrm>
            <a:off x="6095125" y="17580"/>
            <a:ext cx="5332096" cy="1691950"/>
          </a:xfrm>
          <a:prstGeom prst="rect">
            <a:avLst/>
          </a:prstGeom>
        </p:spPr>
      </p:pic>
    </p:spTree>
    <p:extLst>
      <p:ext uri="{BB962C8B-B14F-4D97-AF65-F5344CB8AC3E}">
        <p14:creationId xmlns:p14="http://schemas.microsoft.com/office/powerpoint/2010/main" val="675064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4"/>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6287" name="AutoShape 15" descr="20%">
            <a:extLst>
              <a:ext uri="{FF2B5EF4-FFF2-40B4-BE49-F238E27FC236}">
                <a16:creationId xmlns:a16="http://schemas.microsoft.com/office/drawing/2014/main" id="{BEE0D4EE-1C11-4126-B09C-6B2FE4586F16}"/>
              </a:ext>
            </a:extLst>
          </p:cNvPr>
          <p:cNvSpPr>
            <a:spLocks noChangeArrowheads="1"/>
          </p:cNvSpPr>
          <p:nvPr/>
        </p:nvSpPr>
        <p:spPr bwMode="auto">
          <a:xfrm rot="16200000">
            <a:off x="4267200" y="533400"/>
            <a:ext cx="4572000" cy="6400800"/>
          </a:xfrm>
          <a:prstGeom prst="rtTriangle">
            <a:avLst/>
          </a:prstGeom>
          <a:pattFill prst="pct20">
            <a:fgClr>
              <a:srgbClr val="009900">
                <a:alpha val="88000"/>
              </a:srgbClr>
            </a:fgClr>
            <a:bgClr>
              <a:srgbClr val="0066CC">
                <a:alpha val="88000"/>
              </a:srgbClr>
            </a:bgClr>
          </a:pattFill>
          <a:ln w="9525" algn="ctr">
            <a:solidFill>
              <a:srgbClr val="3399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sp>
        <p:nvSpPr>
          <p:cNvPr id="4406291" name="AutoShape 19" descr="30%">
            <a:extLst>
              <a:ext uri="{FF2B5EF4-FFF2-40B4-BE49-F238E27FC236}">
                <a16:creationId xmlns:a16="http://schemas.microsoft.com/office/drawing/2014/main" id="{56FBD596-798D-4286-8971-426021CE145B}"/>
              </a:ext>
            </a:extLst>
          </p:cNvPr>
          <p:cNvSpPr>
            <a:spLocks noChangeArrowheads="1"/>
          </p:cNvSpPr>
          <p:nvPr/>
        </p:nvSpPr>
        <p:spPr bwMode="auto">
          <a:xfrm rot="5400000">
            <a:off x="4267200" y="533400"/>
            <a:ext cx="4572000" cy="6400800"/>
          </a:xfrm>
          <a:prstGeom prst="rtTriangle">
            <a:avLst/>
          </a:prstGeom>
          <a:pattFill prst="pct30">
            <a:fgClr>
              <a:schemeClr val="bg1">
                <a:alpha val="45000"/>
              </a:schemeClr>
            </a:fgClr>
            <a:bgClr>
              <a:srgbClr val="009900">
                <a:alpha val="45000"/>
              </a:srgbClr>
            </a:bgClr>
          </a:pattFill>
          <a:ln w="9525" algn="ctr">
            <a:solidFill>
              <a:srgbClr val="3399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lnSpc>
                <a:spcPct val="85000"/>
              </a:lnSpc>
              <a:spcBef>
                <a:spcPct val="0"/>
              </a:spcBef>
              <a:spcAft>
                <a:spcPct val="0"/>
              </a:spcAft>
              <a:defRPr/>
            </a:pPr>
            <a:endParaRPr lang="en-US" sz="4000" b="1" dirty="0">
              <a:solidFill>
                <a:srgbClr val="FFFF66"/>
              </a:solidFill>
              <a:effectLst>
                <a:outerShdw blurRad="38100" dist="38100" dir="2700000" algn="tl">
                  <a:srgbClr val="000000">
                    <a:alpha val="43137"/>
                  </a:srgbClr>
                </a:outerShdw>
              </a:effectLst>
              <a:latin typeface="Garamond" panose="02020404030301010803" pitchFamily="18" charset="0"/>
            </a:endParaRPr>
          </a:p>
        </p:txBody>
      </p:sp>
      <p:sp>
        <p:nvSpPr>
          <p:cNvPr id="4406274" name="Rectangle 2">
            <a:extLst>
              <a:ext uri="{FF2B5EF4-FFF2-40B4-BE49-F238E27FC236}">
                <a16:creationId xmlns:a16="http://schemas.microsoft.com/office/drawing/2014/main" id="{25E2FCE4-12E4-4D56-B62D-BFAAB40D49C2}"/>
              </a:ext>
            </a:extLst>
          </p:cNvPr>
          <p:cNvSpPr>
            <a:spLocks noGrp="1" noRot="1" noChangeArrowheads="1"/>
          </p:cNvSpPr>
          <p:nvPr>
            <p:ph type="title"/>
          </p:nvPr>
        </p:nvSpPr>
        <p:spPr>
          <a:xfrm>
            <a:off x="304800" y="240875"/>
            <a:ext cx="11421786" cy="1325563"/>
          </a:xfrm>
        </p:spPr>
        <p:txBody>
          <a:bodyPr/>
          <a:lstStyle/>
          <a:p>
            <a:pPr>
              <a:defRPr/>
            </a:pPr>
            <a:r>
              <a:rPr lang="en-US" dirty="0">
                <a:solidFill>
                  <a:schemeClr val="accent1"/>
                </a:solidFill>
              </a:rPr>
              <a:t>Conceptual Model: Teams &amp; Increased efficiency</a:t>
            </a:r>
            <a:endParaRPr lang="en-US" dirty="0"/>
          </a:p>
        </p:txBody>
      </p:sp>
      <p:sp>
        <p:nvSpPr>
          <p:cNvPr id="4406275" name="Line 3">
            <a:extLst>
              <a:ext uri="{FF2B5EF4-FFF2-40B4-BE49-F238E27FC236}">
                <a16:creationId xmlns:a16="http://schemas.microsoft.com/office/drawing/2014/main" id="{00E0DABA-EBFF-4597-AE18-EA7C0166FA3A}"/>
              </a:ext>
            </a:extLst>
          </p:cNvPr>
          <p:cNvSpPr>
            <a:spLocks noChangeShapeType="1"/>
          </p:cNvSpPr>
          <p:nvPr/>
        </p:nvSpPr>
        <p:spPr bwMode="auto">
          <a:xfrm>
            <a:off x="3352800" y="1371600"/>
            <a:ext cx="0" cy="46482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sp>
        <p:nvSpPr>
          <p:cNvPr id="4406276" name="Line 4">
            <a:extLst>
              <a:ext uri="{FF2B5EF4-FFF2-40B4-BE49-F238E27FC236}">
                <a16:creationId xmlns:a16="http://schemas.microsoft.com/office/drawing/2014/main" id="{D7288FC8-F5B2-4B8E-8C7F-ED6E70083524}"/>
              </a:ext>
            </a:extLst>
          </p:cNvPr>
          <p:cNvSpPr>
            <a:spLocks noChangeShapeType="1"/>
          </p:cNvSpPr>
          <p:nvPr/>
        </p:nvSpPr>
        <p:spPr bwMode="auto">
          <a:xfrm flipH="1">
            <a:off x="3352800" y="6019800"/>
            <a:ext cx="64008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sp>
        <p:nvSpPr>
          <p:cNvPr id="4406277" name="Rectangle 5">
            <a:extLst>
              <a:ext uri="{FF2B5EF4-FFF2-40B4-BE49-F238E27FC236}">
                <a16:creationId xmlns:a16="http://schemas.microsoft.com/office/drawing/2014/main" id="{6B020487-C054-4035-ABE0-0DB21BA257CC}"/>
              </a:ext>
            </a:extLst>
          </p:cNvPr>
          <p:cNvSpPr>
            <a:spLocks noChangeArrowheads="1"/>
          </p:cNvSpPr>
          <p:nvPr/>
        </p:nvSpPr>
        <p:spPr bwMode="auto">
          <a:xfrm>
            <a:off x="2895600" y="5943600"/>
            <a:ext cx="34290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sp>
        <p:nvSpPr>
          <p:cNvPr id="4406280" name="Line 8">
            <a:extLst>
              <a:ext uri="{FF2B5EF4-FFF2-40B4-BE49-F238E27FC236}">
                <a16:creationId xmlns:a16="http://schemas.microsoft.com/office/drawing/2014/main" id="{AF9D07C0-2EFF-4C0C-A40E-24D5FCA648EA}"/>
              </a:ext>
            </a:extLst>
          </p:cNvPr>
          <p:cNvSpPr>
            <a:spLocks noChangeShapeType="1"/>
          </p:cNvSpPr>
          <p:nvPr/>
        </p:nvSpPr>
        <p:spPr bwMode="auto">
          <a:xfrm flipV="1">
            <a:off x="3352800" y="1447800"/>
            <a:ext cx="6324600" cy="45720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cxnSp>
        <p:nvCxnSpPr>
          <p:cNvPr id="15369" name="AutoShape 9">
            <a:extLst>
              <a:ext uri="{FF2B5EF4-FFF2-40B4-BE49-F238E27FC236}">
                <a16:creationId xmlns:a16="http://schemas.microsoft.com/office/drawing/2014/main" id="{7115C9CD-D954-4822-BAE7-0B032B7FBE46}"/>
              </a:ext>
            </a:extLst>
          </p:cNvPr>
          <p:cNvCxnSpPr>
            <a:cxnSpLocks noChangeShapeType="1"/>
          </p:cNvCxnSpPr>
          <p:nvPr/>
        </p:nvCxnSpPr>
        <p:spPr bwMode="auto">
          <a:xfrm rot="5400000" flipV="1">
            <a:off x="6096001" y="1798638"/>
            <a:ext cx="1587" cy="1588"/>
          </a:xfrm>
          <a:prstGeom prst="curvedConnector3">
            <a:avLst>
              <a:gd name="adj1" fmla="val -14400000"/>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370" name="AutoShape 11">
            <a:extLst>
              <a:ext uri="{FF2B5EF4-FFF2-40B4-BE49-F238E27FC236}">
                <a16:creationId xmlns:a16="http://schemas.microsoft.com/office/drawing/2014/main" id="{289E7A15-1C7B-4B97-BE05-ADE41B1958B4}"/>
              </a:ext>
            </a:extLst>
          </p:cNvPr>
          <p:cNvCxnSpPr>
            <a:cxnSpLocks noChangeShapeType="1"/>
          </p:cNvCxnSpPr>
          <p:nvPr/>
        </p:nvCxnSpPr>
        <p:spPr bwMode="auto">
          <a:xfrm>
            <a:off x="10210800" y="4062414"/>
            <a:ext cx="1588" cy="1587"/>
          </a:xfrm>
          <a:prstGeom prst="curvedConnector3">
            <a:avLst>
              <a:gd name="adj1" fmla="val 14400000"/>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406285" name="Text Box 13">
            <a:extLst>
              <a:ext uri="{FF2B5EF4-FFF2-40B4-BE49-F238E27FC236}">
                <a16:creationId xmlns:a16="http://schemas.microsoft.com/office/drawing/2014/main" id="{526ECCFA-0FEB-4E40-A39E-EA9E4869889B}"/>
              </a:ext>
            </a:extLst>
          </p:cNvPr>
          <p:cNvSpPr txBox="1">
            <a:spLocks noChangeArrowheads="1"/>
          </p:cNvSpPr>
          <p:nvPr/>
        </p:nvSpPr>
        <p:spPr bwMode="auto">
          <a:xfrm>
            <a:off x="5562600" y="5684102"/>
            <a:ext cx="3962400" cy="325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lnSpc>
                <a:spcPct val="85000"/>
              </a:lnSpc>
              <a:spcBef>
                <a:spcPct val="50000"/>
              </a:spcBef>
              <a:spcAft>
                <a:spcPct val="0"/>
              </a:spcAft>
              <a:defRPr/>
            </a:pPr>
            <a:r>
              <a:rPr lang="en-US" dirty="0">
                <a:solidFill>
                  <a:srgbClr val="FFFF66"/>
                </a:solidFill>
                <a:effectLst>
                  <a:outerShdw blurRad="38100" dist="38100" dir="2700000" algn="tl">
                    <a:srgbClr val="000000"/>
                  </a:outerShdw>
                </a:effectLst>
                <a:latin typeface="Arial" pitchFamily="34" charset="0"/>
              </a:rPr>
              <a:t>Worker is </a:t>
            </a:r>
            <a:r>
              <a:rPr lang="en-US" dirty="0">
                <a:solidFill>
                  <a:srgbClr val="00FF00"/>
                </a:solidFill>
                <a:effectLst>
                  <a:outerShdw blurRad="38100" dist="38100" dir="2700000" algn="tl">
                    <a:srgbClr val="000000"/>
                  </a:outerShdw>
                </a:effectLst>
                <a:latin typeface="Arial" pitchFamily="34" charset="0"/>
              </a:rPr>
              <a:t>over trained</a:t>
            </a:r>
            <a:r>
              <a:rPr lang="en-US" dirty="0">
                <a:solidFill>
                  <a:srgbClr val="FFFF66"/>
                </a:solidFill>
                <a:effectLst>
                  <a:outerShdw blurRad="38100" dist="38100" dir="2700000" algn="tl">
                    <a:srgbClr val="000000"/>
                  </a:outerShdw>
                </a:effectLst>
                <a:latin typeface="Arial" pitchFamily="34" charset="0"/>
              </a:rPr>
              <a:t> for the task</a:t>
            </a:r>
          </a:p>
        </p:txBody>
      </p:sp>
      <p:sp>
        <p:nvSpPr>
          <p:cNvPr id="4406286" name="Text Box 14">
            <a:extLst>
              <a:ext uri="{FF2B5EF4-FFF2-40B4-BE49-F238E27FC236}">
                <a16:creationId xmlns:a16="http://schemas.microsoft.com/office/drawing/2014/main" id="{98DA900F-3FCC-4BC6-BF6A-1032663C3E94}"/>
              </a:ext>
            </a:extLst>
          </p:cNvPr>
          <p:cNvSpPr txBox="1">
            <a:spLocks noChangeArrowheads="1"/>
          </p:cNvSpPr>
          <p:nvPr/>
        </p:nvSpPr>
        <p:spPr bwMode="auto">
          <a:xfrm>
            <a:off x="3810000" y="1600200"/>
            <a:ext cx="3962400" cy="32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lnSpc>
                <a:spcPct val="85000"/>
              </a:lnSpc>
              <a:spcBef>
                <a:spcPct val="50000"/>
              </a:spcBef>
              <a:spcAft>
                <a:spcPct val="0"/>
              </a:spcAft>
              <a:defRPr/>
            </a:pPr>
            <a:r>
              <a:rPr lang="en-US" dirty="0">
                <a:solidFill>
                  <a:srgbClr val="FFFF66"/>
                </a:solidFill>
                <a:effectLst>
                  <a:outerShdw blurRad="38100" dist="38100" dir="2700000" algn="tl">
                    <a:srgbClr val="000000"/>
                  </a:outerShdw>
                </a:effectLst>
                <a:latin typeface="Arial" pitchFamily="34" charset="0"/>
              </a:rPr>
              <a:t>Worker is </a:t>
            </a:r>
            <a:r>
              <a:rPr lang="en-US" dirty="0">
                <a:solidFill>
                  <a:srgbClr val="00FF00"/>
                </a:solidFill>
                <a:effectLst>
                  <a:outerShdw blurRad="38100" dist="38100" dir="2700000" algn="tl">
                    <a:srgbClr val="000000"/>
                  </a:outerShdw>
                </a:effectLst>
                <a:latin typeface="Arial" pitchFamily="34" charset="0"/>
              </a:rPr>
              <a:t>under trained</a:t>
            </a:r>
            <a:r>
              <a:rPr lang="en-US" dirty="0">
                <a:solidFill>
                  <a:srgbClr val="FFFF66"/>
                </a:solidFill>
                <a:effectLst>
                  <a:outerShdw blurRad="38100" dist="38100" dir="2700000" algn="tl">
                    <a:srgbClr val="000000"/>
                  </a:outerShdw>
                </a:effectLst>
                <a:latin typeface="Arial" pitchFamily="34" charset="0"/>
              </a:rPr>
              <a:t> for the work</a:t>
            </a:r>
          </a:p>
        </p:txBody>
      </p:sp>
      <p:sp>
        <p:nvSpPr>
          <p:cNvPr id="4406289" name="Text Box 17">
            <a:extLst>
              <a:ext uri="{FF2B5EF4-FFF2-40B4-BE49-F238E27FC236}">
                <a16:creationId xmlns:a16="http://schemas.microsoft.com/office/drawing/2014/main" id="{F42CAD90-0F90-4798-AB06-485A6E705046}"/>
              </a:ext>
            </a:extLst>
          </p:cNvPr>
          <p:cNvSpPr txBox="1">
            <a:spLocks noChangeArrowheads="1"/>
          </p:cNvSpPr>
          <p:nvPr/>
        </p:nvSpPr>
        <p:spPr bwMode="auto">
          <a:xfrm>
            <a:off x="1600200" y="3505201"/>
            <a:ext cx="1828800"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914400" fontAlgn="base">
              <a:lnSpc>
                <a:spcPct val="85000"/>
              </a:lnSpc>
              <a:spcBef>
                <a:spcPct val="50000"/>
              </a:spcBef>
              <a:spcAft>
                <a:spcPct val="0"/>
              </a:spcAft>
              <a:defRPr/>
            </a:pPr>
            <a:r>
              <a:rPr lang="en-US" sz="2400">
                <a:solidFill>
                  <a:srgbClr val="FFFFFF"/>
                </a:solidFill>
                <a:effectLst>
                  <a:outerShdw blurRad="38100" dist="38100" dir="2700000" algn="tl">
                    <a:srgbClr val="000000"/>
                  </a:outerShdw>
                </a:effectLst>
                <a:latin typeface="Arial" pitchFamily="34" charset="0"/>
              </a:rPr>
              <a:t>Complexity of work</a:t>
            </a:r>
          </a:p>
        </p:txBody>
      </p:sp>
      <p:sp>
        <p:nvSpPr>
          <p:cNvPr id="4406290" name="Text Box 18">
            <a:extLst>
              <a:ext uri="{FF2B5EF4-FFF2-40B4-BE49-F238E27FC236}">
                <a16:creationId xmlns:a16="http://schemas.microsoft.com/office/drawing/2014/main" id="{F6B05989-A4AE-46D2-8038-F450144673C8}"/>
              </a:ext>
            </a:extLst>
          </p:cNvPr>
          <p:cNvSpPr txBox="1">
            <a:spLocks noChangeArrowheads="1"/>
          </p:cNvSpPr>
          <p:nvPr/>
        </p:nvSpPr>
        <p:spPr bwMode="auto">
          <a:xfrm>
            <a:off x="4495800" y="6378576"/>
            <a:ext cx="4724400" cy="40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lnSpc>
                <a:spcPct val="85000"/>
              </a:lnSpc>
              <a:spcBef>
                <a:spcPct val="50000"/>
              </a:spcBef>
              <a:spcAft>
                <a:spcPct val="0"/>
              </a:spcAft>
              <a:defRPr/>
            </a:pPr>
            <a:r>
              <a:rPr lang="en-US" sz="2400">
                <a:solidFill>
                  <a:srgbClr val="FFFFFF"/>
                </a:solidFill>
                <a:effectLst>
                  <a:outerShdw blurRad="38100" dist="38100" dir="2700000" algn="tl">
                    <a:srgbClr val="000000"/>
                  </a:outerShdw>
                </a:effectLst>
                <a:latin typeface="Arial" pitchFamily="34" charset="0"/>
              </a:rPr>
              <a:t>Training</a:t>
            </a:r>
            <a:endParaRPr lang="en-US" sz="2400">
              <a:solidFill>
                <a:srgbClr val="808080"/>
              </a:solidFill>
              <a:effectLst>
                <a:outerShdw blurRad="38100" dist="38100" dir="2700000" algn="tl">
                  <a:srgbClr val="000000"/>
                </a:outerShdw>
              </a:effectLst>
              <a:latin typeface="Arial" pitchFamily="34" charset="0"/>
            </a:endParaRPr>
          </a:p>
        </p:txBody>
      </p:sp>
      <p:sp>
        <p:nvSpPr>
          <p:cNvPr id="4406292" name="Text Box 20">
            <a:extLst>
              <a:ext uri="{FF2B5EF4-FFF2-40B4-BE49-F238E27FC236}">
                <a16:creationId xmlns:a16="http://schemas.microsoft.com/office/drawing/2014/main" id="{8A100288-4E95-419B-B8E4-028FA542E357}"/>
              </a:ext>
            </a:extLst>
          </p:cNvPr>
          <p:cNvSpPr txBox="1">
            <a:spLocks noChangeArrowheads="1"/>
          </p:cNvSpPr>
          <p:nvPr/>
        </p:nvSpPr>
        <p:spPr bwMode="auto">
          <a:xfrm>
            <a:off x="4495800" y="2209801"/>
            <a:ext cx="1447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lnSpc>
                <a:spcPct val="85000"/>
              </a:lnSpc>
              <a:spcBef>
                <a:spcPct val="50000"/>
              </a:spcBef>
              <a:spcAft>
                <a:spcPct val="0"/>
              </a:spcAft>
              <a:defRPr/>
            </a:pPr>
            <a:r>
              <a:rPr lang="en-US" sz="2800">
                <a:solidFill>
                  <a:srgbClr val="FFFF66"/>
                </a:solidFill>
                <a:effectLst>
                  <a:outerShdw blurRad="38100" dist="38100" dir="2700000" algn="tl">
                    <a:srgbClr val="000000"/>
                  </a:outerShdw>
                </a:effectLst>
                <a:latin typeface="Arial" pitchFamily="34" charset="0"/>
              </a:rPr>
              <a:t>Unsafe </a:t>
            </a:r>
          </a:p>
        </p:txBody>
      </p:sp>
      <p:sp>
        <p:nvSpPr>
          <p:cNvPr id="4406293" name="Text Box 21">
            <a:extLst>
              <a:ext uri="{FF2B5EF4-FFF2-40B4-BE49-F238E27FC236}">
                <a16:creationId xmlns:a16="http://schemas.microsoft.com/office/drawing/2014/main" id="{F2293534-0825-4AE6-9B8E-3E54DCBADDFE}"/>
              </a:ext>
            </a:extLst>
          </p:cNvPr>
          <p:cNvSpPr txBox="1">
            <a:spLocks noChangeArrowheads="1"/>
          </p:cNvSpPr>
          <p:nvPr/>
        </p:nvSpPr>
        <p:spPr bwMode="auto">
          <a:xfrm>
            <a:off x="6324600" y="4876801"/>
            <a:ext cx="19812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lnSpc>
                <a:spcPct val="85000"/>
              </a:lnSpc>
              <a:spcBef>
                <a:spcPct val="50000"/>
              </a:spcBef>
              <a:spcAft>
                <a:spcPct val="0"/>
              </a:spcAft>
              <a:defRPr/>
            </a:pPr>
            <a:r>
              <a:rPr lang="en-US">
                <a:solidFill>
                  <a:srgbClr val="FFFF66"/>
                </a:solidFill>
                <a:effectLst>
                  <a:outerShdw blurRad="38100" dist="38100" dir="2700000" algn="tl">
                    <a:srgbClr val="000000"/>
                  </a:outerShdw>
                </a:effectLst>
                <a:latin typeface="Arial" pitchFamily="34" charset="0"/>
              </a:rPr>
              <a:t> </a:t>
            </a:r>
            <a:r>
              <a:rPr lang="en-US" sz="2800">
                <a:solidFill>
                  <a:srgbClr val="FFFF66"/>
                </a:solidFill>
                <a:effectLst>
                  <a:outerShdw blurRad="38100" dist="38100" dir="2700000" algn="tl">
                    <a:srgbClr val="000000"/>
                  </a:outerShdw>
                </a:effectLst>
                <a:latin typeface="Arial" pitchFamily="34" charset="0"/>
              </a:rPr>
              <a:t>Inefficient </a:t>
            </a:r>
          </a:p>
        </p:txBody>
      </p:sp>
      <p:grpSp>
        <p:nvGrpSpPr>
          <p:cNvPr id="4406294" name="Group 22">
            <a:extLst>
              <a:ext uri="{FF2B5EF4-FFF2-40B4-BE49-F238E27FC236}">
                <a16:creationId xmlns:a16="http://schemas.microsoft.com/office/drawing/2014/main" id="{E341D2E8-A181-4BDB-9ECE-CCE5E9D108AB}"/>
              </a:ext>
            </a:extLst>
          </p:cNvPr>
          <p:cNvGrpSpPr>
            <a:grpSpLocks/>
          </p:cNvGrpSpPr>
          <p:nvPr/>
        </p:nvGrpSpPr>
        <p:grpSpPr bwMode="auto">
          <a:xfrm>
            <a:off x="6705600" y="3429001"/>
            <a:ext cx="3200400" cy="968375"/>
            <a:chOff x="3312" y="2160"/>
            <a:chExt cx="2016" cy="610"/>
          </a:xfrm>
        </p:grpSpPr>
        <p:sp>
          <p:nvSpPr>
            <p:cNvPr id="4406295" name="Text Box 23">
              <a:extLst>
                <a:ext uri="{FF2B5EF4-FFF2-40B4-BE49-F238E27FC236}">
                  <a16:creationId xmlns:a16="http://schemas.microsoft.com/office/drawing/2014/main" id="{E05F9F7B-B3C9-427A-A791-DCB1665DA0F0}"/>
                </a:ext>
              </a:extLst>
            </p:cNvPr>
            <p:cNvSpPr txBox="1">
              <a:spLocks noChangeArrowheads="1"/>
            </p:cNvSpPr>
            <p:nvPr/>
          </p:nvSpPr>
          <p:spPr bwMode="auto">
            <a:xfrm>
              <a:off x="3312" y="2352"/>
              <a:ext cx="2016" cy="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lnSpc>
                  <a:spcPct val="85000"/>
                </a:lnSpc>
                <a:spcBef>
                  <a:spcPct val="50000"/>
                </a:spcBef>
                <a:spcAft>
                  <a:spcPct val="0"/>
                </a:spcAft>
                <a:defRPr/>
              </a:pPr>
              <a:r>
                <a:rPr lang="en-US" sz="2800">
                  <a:solidFill>
                    <a:srgbClr val="FFFF66"/>
                  </a:solidFill>
                  <a:effectLst>
                    <a:outerShdw blurRad="38100" dist="38100" dir="2700000" algn="tl">
                      <a:srgbClr val="000000"/>
                    </a:outerShdw>
                  </a:effectLst>
                  <a:latin typeface="Arial" pitchFamily="34" charset="0"/>
                </a:rPr>
                <a:t>Sweet spot:</a:t>
              </a:r>
              <a:r>
                <a:rPr lang="en-US" sz="1600">
                  <a:solidFill>
                    <a:srgbClr val="FFFF66"/>
                  </a:solidFill>
                  <a:effectLst>
                    <a:outerShdw blurRad="38100" dist="38100" dir="2700000" algn="tl">
                      <a:srgbClr val="000000"/>
                    </a:outerShdw>
                  </a:effectLst>
                  <a:latin typeface="Arial" pitchFamily="34" charset="0"/>
                </a:rPr>
                <a:t> worker and work are </a:t>
              </a:r>
              <a:r>
                <a:rPr lang="en-US" sz="1600">
                  <a:solidFill>
                    <a:srgbClr val="00FF00"/>
                  </a:solidFill>
                  <a:effectLst>
                    <a:outerShdw blurRad="38100" dist="38100" dir="2700000" algn="tl">
                      <a:srgbClr val="000000"/>
                    </a:outerShdw>
                  </a:effectLst>
                  <a:latin typeface="Arial" pitchFamily="34" charset="0"/>
                </a:rPr>
                <a:t>well matched</a:t>
              </a:r>
              <a:endParaRPr lang="en-US" sz="2800">
                <a:solidFill>
                  <a:srgbClr val="00FF00"/>
                </a:solidFill>
                <a:effectLst>
                  <a:outerShdw blurRad="38100" dist="38100" dir="2700000" algn="tl">
                    <a:srgbClr val="000000"/>
                  </a:outerShdw>
                </a:effectLst>
                <a:latin typeface="Arial" pitchFamily="34" charset="0"/>
              </a:endParaRPr>
            </a:p>
          </p:txBody>
        </p:sp>
        <p:sp>
          <p:nvSpPr>
            <p:cNvPr id="4406296" name="Line 24">
              <a:extLst>
                <a:ext uri="{FF2B5EF4-FFF2-40B4-BE49-F238E27FC236}">
                  <a16:creationId xmlns:a16="http://schemas.microsoft.com/office/drawing/2014/main" id="{7C0F5D64-B552-4DCB-8020-0AA0F3B5635D}"/>
                </a:ext>
              </a:extLst>
            </p:cNvPr>
            <p:cNvSpPr>
              <a:spLocks noChangeShapeType="1"/>
            </p:cNvSpPr>
            <p:nvPr/>
          </p:nvSpPr>
          <p:spPr bwMode="auto">
            <a:xfrm flipH="1" flipV="1">
              <a:off x="3456" y="2160"/>
              <a:ext cx="576" cy="192"/>
            </a:xfrm>
            <a:prstGeom prst="line">
              <a:avLst/>
            </a:prstGeom>
            <a:noFill/>
            <a:ln w="38100">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grpSp>
      <p:sp>
        <p:nvSpPr>
          <p:cNvPr id="4406297" name="Line 25">
            <a:extLst>
              <a:ext uri="{FF2B5EF4-FFF2-40B4-BE49-F238E27FC236}">
                <a16:creationId xmlns:a16="http://schemas.microsoft.com/office/drawing/2014/main" id="{4436B408-85EF-44ED-987D-47BE28981637}"/>
              </a:ext>
            </a:extLst>
          </p:cNvPr>
          <p:cNvSpPr>
            <a:spLocks noChangeShapeType="1"/>
          </p:cNvSpPr>
          <p:nvPr/>
        </p:nvSpPr>
        <p:spPr bwMode="auto">
          <a:xfrm flipV="1">
            <a:off x="3581400" y="1219200"/>
            <a:ext cx="0" cy="44196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sp>
        <p:nvSpPr>
          <p:cNvPr id="4406298" name="Line 26">
            <a:extLst>
              <a:ext uri="{FF2B5EF4-FFF2-40B4-BE49-F238E27FC236}">
                <a16:creationId xmlns:a16="http://schemas.microsoft.com/office/drawing/2014/main" id="{4760C23F-1E10-41D9-8955-5E2BDA8CA4CB}"/>
              </a:ext>
            </a:extLst>
          </p:cNvPr>
          <p:cNvSpPr>
            <a:spLocks noChangeShapeType="1"/>
          </p:cNvSpPr>
          <p:nvPr/>
        </p:nvSpPr>
        <p:spPr bwMode="auto">
          <a:xfrm>
            <a:off x="3581400" y="5638800"/>
            <a:ext cx="533400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sp>
        <p:nvSpPr>
          <p:cNvPr id="2" name="TextBox 1">
            <a:extLst>
              <a:ext uri="{FF2B5EF4-FFF2-40B4-BE49-F238E27FC236}">
                <a16:creationId xmlns:a16="http://schemas.microsoft.com/office/drawing/2014/main" id="{1FEE0FB6-E5BC-4168-A525-CB3E1EAAEAE9}"/>
              </a:ext>
            </a:extLst>
          </p:cNvPr>
          <p:cNvSpPr txBox="1"/>
          <p:nvPr/>
        </p:nvSpPr>
        <p:spPr>
          <a:xfrm>
            <a:off x="6324600" y="6302377"/>
            <a:ext cx="6046565" cy="461665"/>
          </a:xfrm>
          <a:prstGeom prst="rect">
            <a:avLst/>
          </a:prstGeom>
          <a:noFill/>
        </p:spPr>
        <p:txBody>
          <a:bodyPr wrap="square" rtlCol="0">
            <a:spAutoFit/>
          </a:bodyPr>
          <a:lstStyle/>
          <a:p>
            <a:r>
              <a:rPr lang="en-US" sz="2400" dirty="0"/>
              <a:t>From Mulley, Sinsky/NAM 2018, Phillips</a:t>
            </a:r>
          </a:p>
        </p:txBody>
      </p:sp>
    </p:spTree>
    <p:extLst>
      <p:ext uri="{BB962C8B-B14F-4D97-AF65-F5344CB8AC3E}">
        <p14:creationId xmlns:p14="http://schemas.microsoft.com/office/powerpoint/2010/main" val="38360826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4406297"/>
                                        </p:tgtEl>
                                        <p:attrNameLst>
                                          <p:attrName>style.visibility</p:attrName>
                                        </p:attrNameLst>
                                      </p:cBhvr>
                                      <p:to>
                                        <p:strVal val="visible"/>
                                      </p:to>
                                    </p:set>
                                    <p:animEffect transition="in" filter="wipe(down)">
                                      <p:cBhvr>
                                        <p:cTn id="7" dur="1000"/>
                                        <p:tgtEl>
                                          <p:spTgt spid="440629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406289"/>
                                        </p:tgtEl>
                                        <p:attrNameLst>
                                          <p:attrName>style.visibility</p:attrName>
                                        </p:attrNameLst>
                                      </p:cBhvr>
                                      <p:to>
                                        <p:strVal val="visible"/>
                                      </p:to>
                                    </p:set>
                                    <p:animEffect transition="in" filter="dissolve">
                                      <p:cBhvr>
                                        <p:cTn id="10" dur="500"/>
                                        <p:tgtEl>
                                          <p:spTgt spid="4406289"/>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4406298"/>
                                        </p:tgtEl>
                                        <p:attrNameLst>
                                          <p:attrName>style.visibility</p:attrName>
                                        </p:attrNameLst>
                                      </p:cBhvr>
                                      <p:to>
                                        <p:strVal val="visible"/>
                                      </p:to>
                                    </p:set>
                                    <p:animEffect transition="in" filter="wipe(left)">
                                      <p:cBhvr>
                                        <p:cTn id="15" dur="1000"/>
                                        <p:tgtEl>
                                          <p:spTgt spid="4406298"/>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4406290"/>
                                        </p:tgtEl>
                                        <p:attrNameLst>
                                          <p:attrName>style.visibility</p:attrName>
                                        </p:attrNameLst>
                                      </p:cBhvr>
                                      <p:to>
                                        <p:strVal val="visible"/>
                                      </p:to>
                                    </p:set>
                                    <p:animEffect transition="in" filter="checkerboard(across)">
                                      <p:cBhvr>
                                        <p:cTn id="18" dur="500"/>
                                        <p:tgtEl>
                                          <p:spTgt spid="440629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4" fill="hold" nodeType="clickEffect">
                                  <p:stCondLst>
                                    <p:cond delay="0"/>
                                  </p:stCondLst>
                                  <p:childTnLst>
                                    <p:set>
                                      <p:cBhvr>
                                        <p:cTn id="22" dur="1" fill="hold">
                                          <p:stCondLst>
                                            <p:cond delay="0"/>
                                          </p:stCondLst>
                                        </p:cTn>
                                        <p:tgtEl>
                                          <p:spTgt spid="4406280"/>
                                        </p:tgtEl>
                                        <p:attrNameLst>
                                          <p:attrName>style.visibility</p:attrName>
                                        </p:attrNameLst>
                                      </p:cBhvr>
                                      <p:to>
                                        <p:strVal val="visible"/>
                                      </p:to>
                                    </p:set>
                                    <p:animEffect transition="in" filter="wipe(down)">
                                      <p:cBhvr>
                                        <p:cTn id="23" dur="500"/>
                                        <p:tgtEl>
                                          <p:spTgt spid="440628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4406291"/>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4406286"/>
                                        </p:tgtEl>
                                        <p:attrNameLst>
                                          <p:attrName>style.visibility</p:attrName>
                                        </p:attrNameLst>
                                      </p:cBhvr>
                                      <p:to>
                                        <p:strVal val="visible"/>
                                      </p:to>
                                    </p:set>
                                  </p:childTnLst>
                                </p:cTn>
                              </p:par>
                              <p:par>
                                <p:cTn id="30" presetID="1" presetClass="exit" presetSubtype="0" fill="hold" nodeType="withEffect">
                                  <p:stCondLst>
                                    <p:cond delay="0"/>
                                  </p:stCondLst>
                                  <p:childTnLst>
                                    <p:set>
                                      <p:cBhvr>
                                        <p:cTn id="31" dur="1" fill="hold">
                                          <p:stCondLst>
                                            <p:cond delay="0"/>
                                          </p:stCondLst>
                                        </p:cTn>
                                        <p:tgtEl>
                                          <p:spTgt spid="4406297"/>
                                        </p:tgtEl>
                                        <p:attrNameLst>
                                          <p:attrName>style.visibility</p:attrName>
                                        </p:attrNameLst>
                                      </p:cBhvr>
                                      <p:to>
                                        <p:strVal val="hidden"/>
                                      </p:to>
                                    </p:set>
                                  </p:childTnLst>
                                </p:cTn>
                              </p:par>
                              <p:par>
                                <p:cTn id="32" presetID="1" presetClass="exit" presetSubtype="0" fill="hold" nodeType="withEffect">
                                  <p:stCondLst>
                                    <p:cond delay="0"/>
                                  </p:stCondLst>
                                  <p:childTnLst>
                                    <p:set>
                                      <p:cBhvr>
                                        <p:cTn id="33" dur="1" fill="hold">
                                          <p:stCondLst>
                                            <p:cond delay="0"/>
                                          </p:stCondLst>
                                        </p:cTn>
                                        <p:tgtEl>
                                          <p:spTgt spid="4406298"/>
                                        </p:tgtEl>
                                        <p:attrNameLst>
                                          <p:attrName>style.visibility</p:attrName>
                                        </p:attrNameLst>
                                      </p:cBhvr>
                                      <p:to>
                                        <p:strVal val="hidden"/>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4406292"/>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4406287"/>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4406285"/>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4406293"/>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nodeType="clickEffect">
                                  <p:stCondLst>
                                    <p:cond delay="0"/>
                                  </p:stCondLst>
                                  <p:childTnLst>
                                    <p:set>
                                      <p:cBhvr>
                                        <p:cTn id="51" dur="1" fill="hold">
                                          <p:stCondLst>
                                            <p:cond delay="0"/>
                                          </p:stCondLst>
                                        </p:cTn>
                                        <p:tgtEl>
                                          <p:spTgt spid="44062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6287" grpId="0" animBg="1"/>
      <p:bldP spid="4406291" grpId="0" animBg="1"/>
      <p:bldP spid="4406285" grpId="0"/>
      <p:bldP spid="4406286" grpId="0"/>
      <p:bldP spid="4406289" grpId="0"/>
      <p:bldP spid="4406290" grpId="0"/>
      <p:bldP spid="4406292" grpId="0"/>
      <p:bldP spid="440629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5305" name="AutoShape 121" descr="30%">
            <a:extLst>
              <a:ext uri="{FF2B5EF4-FFF2-40B4-BE49-F238E27FC236}">
                <a16:creationId xmlns:a16="http://schemas.microsoft.com/office/drawing/2014/main" id="{D29EDC12-3EC7-423F-B881-92740E846269}"/>
              </a:ext>
            </a:extLst>
          </p:cNvPr>
          <p:cNvSpPr>
            <a:spLocks noChangeArrowheads="1"/>
          </p:cNvSpPr>
          <p:nvPr/>
        </p:nvSpPr>
        <p:spPr bwMode="auto">
          <a:xfrm rot="5400000">
            <a:off x="4267200" y="533400"/>
            <a:ext cx="4572000" cy="6400800"/>
          </a:xfrm>
          <a:prstGeom prst="rtTriangle">
            <a:avLst/>
          </a:prstGeom>
          <a:pattFill prst="pct30">
            <a:fgClr>
              <a:schemeClr val="bg1">
                <a:alpha val="45000"/>
              </a:schemeClr>
            </a:fgClr>
            <a:bgClr>
              <a:srgbClr val="009900">
                <a:alpha val="45000"/>
              </a:srgbClr>
            </a:bgClr>
          </a:pattFill>
          <a:ln w="9525" algn="ctr">
            <a:solidFill>
              <a:srgbClr val="3399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sp>
        <p:nvSpPr>
          <p:cNvPr id="4445304" name="AutoShape 120" descr="20%">
            <a:extLst>
              <a:ext uri="{FF2B5EF4-FFF2-40B4-BE49-F238E27FC236}">
                <a16:creationId xmlns:a16="http://schemas.microsoft.com/office/drawing/2014/main" id="{B514CFD3-2517-4A04-B0B0-6477B76D23C7}"/>
              </a:ext>
            </a:extLst>
          </p:cNvPr>
          <p:cNvSpPr>
            <a:spLocks noChangeArrowheads="1"/>
          </p:cNvSpPr>
          <p:nvPr/>
        </p:nvSpPr>
        <p:spPr bwMode="auto">
          <a:xfrm rot="16200000">
            <a:off x="4267200" y="533400"/>
            <a:ext cx="4572000" cy="6400800"/>
          </a:xfrm>
          <a:prstGeom prst="rtTriangle">
            <a:avLst/>
          </a:prstGeom>
          <a:pattFill prst="pct20">
            <a:fgClr>
              <a:srgbClr val="009900">
                <a:alpha val="88000"/>
              </a:srgbClr>
            </a:fgClr>
            <a:bgClr>
              <a:srgbClr val="0066CC">
                <a:alpha val="88000"/>
              </a:srgbClr>
            </a:bgClr>
          </a:pattFill>
          <a:ln w="9525" algn="ctr">
            <a:solidFill>
              <a:srgbClr val="3399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sp>
        <p:nvSpPr>
          <p:cNvPr id="4445188" name="Line 4">
            <a:extLst>
              <a:ext uri="{FF2B5EF4-FFF2-40B4-BE49-F238E27FC236}">
                <a16:creationId xmlns:a16="http://schemas.microsoft.com/office/drawing/2014/main" id="{1251E68F-87C8-494F-9A41-86695610CC66}"/>
              </a:ext>
            </a:extLst>
          </p:cNvPr>
          <p:cNvSpPr>
            <a:spLocks noChangeShapeType="1"/>
          </p:cNvSpPr>
          <p:nvPr/>
        </p:nvSpPr>
        <p:spPr bwMode="auto">
          <a:xfrm flipH="1">
            <a:off x="3352800" y="6019800"/>
            <a:ext cx="64008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sp>
        <p:nvSpPr>
          <p:cNvPr id="4445186" name="Rectangle 2">
            <a:extLst>
              <a:ext uri="{FF2B5EF4-FFF2-40B4-BE49-F238E27FC236}">
                <a16:creationId xmlns:a16="http://schemas.microsoft.com/office/drawing/2014/main" id="{3A26A309-1E93-44F3-B4CB-41C5C4AB6300}"/>
              </a:ext>
            </a:extLst>
          </p:cNvPr>
          <p:cNvSpPr>
            <a:spLocks noGrp="1" noRot="1" noChangeArrowheads="1"/>
          </p:cNvSpPr>
          <p:nvPr>
            <p:ph type="title"/>
          </p:nvPr>
        </p:nvSpPr>
        <p:spPr>
          <a:xfrm>
            <a:off x="114300" y="125415"/>
            <a:ext cx="11706639" cy="1325563"/>
          </a:xfrm>
        </p:spPr>
        <p:txBody>
          <a:bodyPr/>
          <a:lstStyle/>
          <a:p>
            <a:pPr>
              <a:defRPr/>
            </a:pPr>
            <a:r>
              <a:rPr lang="en-US" dirty="0">
                <a:solidFill>
                  <a:schemeClr val="accent1"/>
                </a:solidFill>
              </a:rPr>
              <a:t>Conceptually: FP teams &amp; increased access, value</a:t>
            </a:r>
            <a:endParaRPr lang="en-US" dirty="0"/>
          </a:p>
        </p:txBody>
      </p:sp>
      <p:sp>
        <p:nvSpPr>
          <p:cNvPr id="4445187" name="Line 3">
            <a:extLst>
              <a:ext uri="{FF2B5EF4-FFF2-40B4-BE49-F238E27FC236}">
                <a16:creationId xmlns:a16="http://schemas.microsoft.com/office/drawing/2014/main" id="{8AA9C018-E6C2-4A36-AA46-A811CAB95FA6}"/>
              </a:ext>
            </a:extLst>
          </p:cNvPr>
          <p:cNvSpPr>
            <a:spLocks noChangeShapeType="1"/>
          </p:cNvSpPr>
          <p:nvPr/>
        </p:nvSpPr>
        <p:spPr bwMode="auto">
          <a:xfrm>
            <a:off x="3352800" y="1371600"/>
            <a:ext cx="0" cy="46482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sp>
        <p:nvSpPr>
          <p:cNvPr id="4445189" name="Rectangle 5">
            <a:extLst>
              <a:ext uri="{FF2B5EF4-FFF2-40B4-BE49-F238E27FC236}">
                <a16:creationId xmlns:a16="http://schemas.microsoft.com/office/drawing/2014/main" id="{5C6E5562-9EA6-4AEB-B2A2-5E287AE14187}"/>
              </a:ext>
            </a:extLst>
          </p:cNvPr>
          <p:cNvSpPr>
            <a:spLocks noChangeArrowheads="1"/>
          </p:cNvSpPr>
          <p:nvPr/>
        </p:nvSpPr>
        <p:spPr bwMode="auto">
          <a:xfrm>
            <a:off x="2895600" y="5943600"/>
            <a:ext cx="34290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cxnSp>
        <p:nvCxnSpPr>
          <p:cNvPr id="19464" name="AutoShape 6">
            <a:extLst>
              <a:ext uri="{FF2B5EF4-FFF2-40B4-BE49-F238E27FC236}">
                <a16:creationId xmlns:a16="http://schemas.microsoft.com/office/drawing/2014/main" id="{8FE2390E-0AAD-4543-BDD6-DF15CC36BCF6}"/>
              </a:ext>
            </a:extLst>
          </p:cNvPr>
          <p:cNvCxnSpPr>
            <a:cxnSpLocks noChangeShapeType="1"/>
          </p:cNvCxnSpPr>
          <p:nvPr/>
        </p:nvCxnSpPr>
        <p:spPr bwMode="auto">
          <a:xfrm rot="5400000" flipV="1">
            <a:off x="6096001" y="1798638"/>
            <a:ext cx="1587" cy="1588"/>
          </a:xfrm>
          <a:prstGeom prst="curvedConnector3">
            <a:avLst>
              <a:gd name="adj1" fmla="val -14400000"/>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465" name="AutoShape 7">
            <a:extLst>
              <a:ext uri="{FF2B5EF4-FFF2-40B4-BE49-F238E27FC236}">
                <a16:creationId xmlns:a16="http://schemas.microsoft.com/office/drawing/2014/main" id="{30D2E490-C696-4CF8-BEA2-BF1C9B7D65E0}"/>
              </a:ext>
            </a:extLst>
          </p:cNvPr>
          <p:cNvCxnSpPr>
            <a:cxnSpLocks noChangeShapeType="1"/>
          </p:cNvCxnSpPr>
          <p:nvPr/>
        </p:nvCxnSpPr>
        <p:spPr bwMode="auto">
          <a:xfrm>
            <a:off x="10210800" y="4062414"/>
            <a:ext cx="1588" cy="1587"/>
          </a:xfrm>
          <a:prstGeom prst="curvedConnector3">
            <a:avLst>
              <a:gd name="adj1" fmla="val 14400000"/>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445192" name="Text Box 8">
            <a:extLst>
              <a:ext uri="{FF2B5EF4-FFF2-40B4-BE49-F238E27FC236}">
                <a16:creationId xmlns:a16="http://schemas.microsoft.com/office/drawing/2014/main" id="{E8BADC80-BA65-4849-994D-437C9337F9BF}"/>
              </a:ext>
            </a:extLst>
          </p:cNvPr>
          <p:cNvSpPr txBox="1">
            <a:spLocks noChangeArrowheads="1"/>
          </p:cNvSpPr>
          <p:nvPr/>
        </p:nvSpPr>
        <p:spPr bwMode="auto">
          <a:xfrm>
            <a:off x="1600200" y="3505201"/>
            <a:ext cx="1828800"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914400" fontAlgn="base">
              <a:lnSpc>
                <a:spcPct val="85000"/>
              </a:lnSpc>
              <a:spcBef>
                <a:spcPct val="50000"/>
              </a:spcBef>
              <a:spcAft>
                <a:spcPct val="0"/>
              </a:spcAft>
              <a:defRPr/>
            </a:pPr>
            <a:r>
              <a:rPr lang="en-US" sz="2400" dirty="0">
                <a:effectLst>
                  <a:outerShdw blurRad="38100" dist="38100" dir="2700000" algn="tl">
                    <a:srgbClr val="000000"/>
                  </a:outerShdw>
                </a:effectLst>
                <a:latin typeface="Arial" pitchFamily="34" charset="0"/>
              </a:rPr>
              <a:t>Complexity of work</a:t>
            </a:r>
          </a:p>
        </p:txBody>
      </p:sp>
      <p:sp>
        <p:nvSpPr>
          <p:cNvPr id="4445193" name="Text Box 9">
            <a:extLst>
              <a:ext uri="{FF2B5EF4-FFF2-40B4-BE49-F238E27FC236}">
                <a16:creationId xmlns:a16="http://schemas.microsoft.com/office/drawing/2014/main" id="{27058574-95D9-41CE-8EEA-86A90CEB53E4}"/>
              </a:ext>
            </a:extLst>
          </p:cNvPr>
          <p:cNvSpPr txBox="1">
            <a:spLocks noChangeArrowheads="1"/>
          </p:cNvSpPr>
          <p:nvPr/>
        </p:nvSpPr>
        <p:spPr bwMode="auto">
          <a:xfrm>
            <a:off x="4495800" y="6378576"/>
            <a:ext cx="4724400" cy="40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lnSpc>
                <a:spcPct val="85000"/>
              </a:lnSpc>
              <a:spcBef>
                <a:spcPct val="50000"/>
              </a:spcBef>
              <a:spcAft>
                <a:spcPct val="0"/>
              </a:spcAft>
              <a:defRPr/>
            </a:pPr>
            <a:r>
              <a:rPr lang="en-US" sz="2400" dirty="0">
                <a:effectLst>
                  <a:outerShdw blurRad="38100" dist="38100" dir="2700000" algn="tl">
                    <a:srgbClr val="000000"/>
                  </a:outerShdw>
                </a:effectLst>
                <a:latin typeface="Arial" pitchFamily="34" charset="0"/>
              </a:rPr>
              <a:t>Training</a:t>
            </a:r>
            <a:r>
              <a:rPr lang="en-US" sz="2400" dirty="0">
                <a:solidFill>
                  <a:srgbClr val="FFFFFF"/>
                </a:solidFill>
                <a:effectLst>
                  <a:outerShdw blurRad="38100" dist="38100" dir="2700000" algn="tl">
                    <a:srgbClr val="000000"/>
                  </a:outerShdw>
                </a:effectLst>
                <a:latin typeface="Arial" pitchFamily="34" charset="0"/>
              </a:rPr>
              <a:t> </a:t>
            </a:r>
            <a:endParaRPr lang="en-US" sz="2400" dirty="0">
              <a:solidFill>
                <a:srgbClr val="808080"/>
              </a:solidFill>
              <a:effectLst>
                <a:outerShdw blurRad="38100" dist="38100" dir="2700000" algn="tl">
                  <a:srgbClr val="000000"/>
                </a:outerShdw>
              </a:effectLst>
              <a:latin typeface="Arial" pitchFamily="34" charset="0"/>
            </a:endParaRPr>
          </a:p>
        </p:txBody>
      </p:sp>
      <p:sp>
        <p:nvSpPr>
          <p:cNvPr id="4445194" name="Line 10">
            <a:extLst>
              <a:ext uri="{FF2B5EF4-FFF2-40B4-BE49-F238E27FC236}">
                <a16:creationId xmlns:a16="http://schemas.microsoft.com/office/drawing/2014/main" id="{0CC1A9E5-D4C2-4AA2-A683-D2822A7ACCDD}"/>
              </a:ext>
            </a:extLst>
          </p:cNvPr>
          <p:cNvSpPr>
            <a:spLocks noChangeShapeType="1"/>
          </p:cNvSpPr>
          <p:nvPr/>
        </p:nvSpPr>
        <p:spPr bwMode="auto">
          <a:xfrm>
            <a:off x="4038600" y="5770563"/>
            <a:ext cx="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sp>
        <p:nvSpPr>
          <p:cNvPr id="4445195" name="Line 11">
            <a:extLst>
              <a:ext uri="{FF2B5EF4-FFF2-40B4-BE49-F238E27FC236}">
                <a16:creationId xmlns:a16="http://schemas.microsoft.com/office/drawing/2014/main" id="{A7566136-0A45-4320-B973-B6147991D08D}"/>
              </a:ext>
            </a:extLst>
          </p:cNvPr>
          <p:cNvSpPr>
            <a:spLocks noChangeShapeType="1"/>
          </p:cNvSpPr>
          <p:nvPr/>
        </p:nvSpPr>
        <p:spPr bwMode="auto">
          <a:xfrm>
            <a:off x="4495800" y="5770563"/>
            <a:ext cx="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sp>
        <p:nvSpPr>
          <p:cNvPr id="4445196" name="Line 12">
            <a:extLst>
              <a:ext uri="{FF2B5EF4-FFF2-40B4-BE49-F238E27FC236}">
                <a16:creationId xmlns:a16="http://schemas.microsoft.com/office/drawing/2014/main" id="{9CEC9A4B-F167-4E2B-9FA2-1C1326424434}"/>
              </a:ext>
            </a:extLst>
          </p:cNvPr>
          <p:cNvSpPr>
            <a:spLocks noChangeShapeType="1"/>
          </p:cNvSpPr>
          <p:nvPr/>
        </p:nvSpPr>
        <p:spPr bwMode="auto">
          <a:xfrm>
            <a:off x="4953000" y="5770563"/>
            <a:ext cx="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sp>
        <p:nvSpPr>
          <p:cNvPr id="4445197" name="Line 13">
            <a:extLst>
              <a:ext uri="{FF2B5EF4-FFF2-40B4-BE49-F238E27FC236}">
                <a16:creationId xmlns:a16="http://schemas.microsoft.com/office/drawing/2014/main" id="{2FAF52BD-F2BA-47E3-9018-EE9821E5BC85}"/>
              </a:ext>
            </a:extLst>
          </p:cNvPr>
          <p:cNvSpPr>
            <a:spLocks noChangeShapeType="1"/>
          </p:cNvSpPr>
          <p:nvPr/>
        </p:nvSpPr>
        <p:spPr bwMode="auto">
          <a:xfrm>
            <a:off x="5410200" y="5770563"/>
            <a:ext cx="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sp>
        <p:nvSpPr>
          <p:cNvPr id="4445198" name="Line 14">
            <a:extLst>
              <a:ext uri="{FF2B5EF4-FFF2-40B4-BE49-F238E27FC236}">
                <a16:creationId xmlns:a16="http://schemas.microsoft.com/office/drawing/2014/main" id="{6F860F02-451D-4A3C-BD04-34774920BB23}"/>
              </a:ext>
            </a:extLst>
          </p:cNvPr>
          <p:cNvSpPr>
            <a:spLocks noChangeShapeType="1"/>
          </p:cNvSpPr>
          <p:nvPr/>
        </p:nvSpPr>
        <p:spPr bwMode="auto">
          <a:xfrm>
            <a:off x="5867400" y="5770563"/>
            <a:ext cx="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sp>
        <p:nvSpPr>
          <p:cNvPr id="4445199" name="Line 15">
            <a:extLst>
              <a:ext uri="{FF2B5EF4-FFF2-40B4-BE49-F238E27FC236}">
                <a16:creationId xmlns:a16="http://schemas.microsoft.com/office/drawing/2014/main" id="{7E7D850E-A3B5-4947-A0BD-299C67C7C1C4}"/>
              </a:ext>
            </a:extLst>
          </p:cNvPr>
          <p:cNvSpPr>
            <a:spLocks noChangeShapeType="1"/>
          </p:cNvSpPr>
          <p:nvPr/>
        </p:nvSpPr>
        <p:spPr bwMode="auto">
          <a:xfrm>
            <a:off x="6400800" y="5770563"/>
            <a:ext cx="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sp>
        <p:nvSpPr>
          <p:cNvPr id="4445200" name="Line 16">
            <a:extLst>
              <a:ext uri="{FF2B5EF4-FFF2-40B4-BE49-F238E27FC236}">
                <a16:creationId xmlns:a16="http://schemas.microsoft.com/office/drawing/2014/main" id="{AAEC597A-98D1-44A1-9DB8-D6D298270090}"/>
              </a:ext>
            </a:extLst>
          </p:cNvPr>
          <p:cNvSpPr>
            <a:spLocks noChangeShapeType="1"/>
          </p:cNvSpPr>
          <p:nvPr/>
        </p:nvSpPr>
        <p:spPr bwMode="auto">
          <a:xfrm>
            <a:off x="6858000" y="5770563"/>
            <a:ext cx="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sp>
        <p:nvSpPr>
          <p:cNvPr id="4445201" name="Line 17">
            <a:extLst>
              <a:ext uri="{FF2B5EF4-FFF2-40B4-BE49-F238E27FC236}">
                <a16:creationId xmlns:a16="http://schemas.microsoft.com/office/drawing/2014/main" id="{48E5A9F4-E7FD-4804-8384-9065880F1A9A}"/>
              </a:ext>
            </a:extLst>
          </p:cNvPr>
          <p:cNvSpPr>
            <a:spLocks noChangeShapeType="1"/>
          </p:cNvSpPr>
          <p:nvPr/>
        </p:nvSpPr>
        <p:spPr bwMode="auto">
          <a:xfrm>
            <a:off x="7315200" y="5770563"/>
            <a:ext cx="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sp>
        <p:nvSpPr>
          <p:cNvPr id="4445202" name="Line 18">
            <a:extLst>
              <a:ext uri="{FF2B5EF4-FFF2-40B4-BE49-F238E27FC236}">
                <a16:creationId xmlns:a16="http://schemas.microsoft.com/office/drawing/2014/main" id="{8E1C7945-97DF-48B2-B43D-6FDB406BA274}"/>
              </a:ext>
            </a:extLst>
          </p:cNvPr>
          <p:cNvSpPr>
            <a:spLocks noChangeShapeType="1"/>
          </p:cNvSpPr>
          <p:nvPr/>
        </p:nvSpPr>
        <p:spPr bwMode="auto">
          <a:xfrm>
            <a:off x="7848600" y="5770563"/>
            <a:ext cx="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sp>
        <p:nvSpPr>
          <p:cNvPr id="4445203" name="Line 19">
            <a:extLst>
              <a:ext uri="{FF2B5EF4-FFF2-40B4-BE49-F238E27FC236}">
                <a16:creationId xmlns:a16="http://schemas.microsoft.com/office/drawing/2014/main" id="{18281484-534F-471C-B5AD-B76665CF6ADC}"/>
              </a:ext>
            </a:extLst>
          </p:cNvPr>
          <p:cNvSpPr>
            <a:spLocks noChangeShapeType="1"/>
          </p:cNvSpPr>
          <p:nvPr/>
        </p:nvSpPr>
        <p:spPr bwMode="auto">
          <a:xfrm>
            <a:off x="8305800" y="5770563"/>
            <a:ext cx="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sp>
        <p:nvSpPr>
          <p:cNvPr id="4445204" name="Line 20">
            <a:extLst>
              <a:ext uri="{FF2B5EF4-FFF2-40B4-BE49-F238E27FC236}">
                <a16:creationId xmlns:a16="http://schemas.microsoft.com/office/drawing/2014/main" id="{9B872A36-94E0-4B65-8EA8-83E8C9518C04}"/>
              </a:ext>
            </a:extLst>
          </p:cNvPr>
          <p:cNvSpPr>
            <a:spLocks noChangeShapeType="1"/>
          </p:cNvSpPr>
          <p:nvPr/>
        </p:nvSpPr>
        <p:spPr bwMode="auto">
          <a:xfrm>
            <a:off x="8839200" y="5770563"/>
            <a:ext cx="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sp>
        <p:nvSpPr>
          <p:cNvPr id="4445205" name="Line 21">
            <a:extLst>
              <a:ext uri="{FF2B5EF4-FFF2-40B4-BE49-F238E27FC236}">
                <a16:creationId xmlns:a16="http://schemas.microsoft.com/office/drawing/2014/main" id="{969CEA08-2DF7-4EA3-85FF-902A2903F97B}"/>
              </a:ext>
            </a:extLst>
          </p:cNvPr>
          <p:cNvSpPr>
            <a:spLocks noChangeShapeType="1"/>
          </p:cNvSpPr>
          <p:nvPr/>
        </p:nvSpPr>
        <p:spPr bwMode="auto">
          <a:xfrm>
            <a:off x="3733800" y="5867400"/>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grpSp>
        <p:nvGrpSpPr>
          <p:cNvPr id="19480" name="Group 43">
            <a:extLst>
              <a:ext uri="{FF2B5EF4-FFF2-40B4-BE49-F238E27FC236}">
                <a16:creationId xmlns:a16="http://schemas.microsoft.com/office/drawing/2014/main" id="{8AC4BEEA-C8AF-43F7-8A0F-E7DE4AD3CAF7}"/>
              </a:ext>
            </a:extLst>
          </p:cNvPr>
          <p:cNvGrpSpPr>
            <a:grpSpLocks/>
          </p:cNvGrpSpPr>
          <p:nvPr/>
        </p:nvGrpSpPr>
        <p:grpSpPr bwMode="auto">
          <a:xfrm>
            <a:off x="3657600" y="5643563"/>
            <a:ext cx="3200400" cy="273050"/>
            <a:chOff x="1200" y="2400"/>
            <a:chExt cx="2016" cy="172"/>
          </a:xfrm>
        </p:grpSpPr>
        <p:sp>
          <p:nvSpPr>
            <p:cNvPr id="4445228" name="Text Box 44">
              <a:extLst>
                <a:ext uri="{FF2B5EF4-FFF2-40B4-BE49-F238E27FC236}">
                  <a16:creationId xmlns:a16="http://schemas.microsoft.com/office/drawing/2014/main" id="{5D176411-F468-4EBE-B52B-3918026FAD0E}"/>
                </a:ext>
              </a:extLst>
            </p:cNvPr>
            <p:cNvSpPr txBox="1">
              <a:spLocks noChangeArrowheads="1"/>
            </p:cNvSpPr>
            <p:nvPr/>
          </p:nvSpPr>
          <p:spPr bwMode="auto">
            <a:xfrm>
              <a:off x="1344" y="2400"/>
              <a:ext cx="1872" cy="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lnSpc>
                  <a:spcPct val="85000"/>
                </a:lnSpc>
                <a:spcBef>
                  <a:spcPct val="50000"/>
                </a:spcBef>
                <a:spcAft>
                  <a:spcPct val="0"/>
                </a:spcAft>
                <a:defRPr/>
              </a:pPr>
              <a:r>
                <a:rPr lang="en-US" sz="1400">
                  <a:solidFill>
                    <a:srgbClr val="FFFF66"/>
                  </a:solidFill>
                  <a:effectLst>
                    <a:outerShdw blurRad="38100" dist="38100" dir="2700000" algn="tl">
                      <a:srgbClr val="000000"/>
                    </a:outerShdw>
                  </a:effectLst>
                  <a:latin typeface="Arial" pitchFamily="34" charset="0"/>
                </a:rPr>
                <a:t>Vitals</a:t>
              </a:r>
            </a:p>
          </p:txBody>
        </p:sp>
        <p:sp>
          <p:nvSpPr>
            <p:cNvPr id="4445229" name="Oval 45">
              <a:extLst>
                <a:ext uri="{FF2B5EF4-FFF2-40B4-BE49-F238E27FC236}">
                  <a16:creationId xmlns:a16="http://schemas.microsoft.com/office/drawing/2014/main" id="{432E59FA-C051-497F-BF95-E8441C73E3C5}"/>
                </a:ext>
              </a:extLst>
            </p:cNvPr>
            <p:cNvSpPr>
              <a:spLocks noChangeArrowheads="1"/>
            </p:cNvSpPr>
            <p:nvPr/>
          </p:nvSpPr>
          <p:spPr bwMode="auto">
            <a:xfrm>
              <a:off x="1200" y="2448"/>
              <a:ext cx="96" cy="96"/>
            </a:xfrm>
            <a:prstGeom prst="ellipse">
              <a:avLst/>
            </a:prstGeom>
            <a:solidFill>
              <a:srgbClr val="FFFF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grpSp>
      <p:grpSp>
        <p:nvGrpSpPr>
          <p:cNvPr id="19481" name="Group 49">
            <a:extLst>
              <a:ext uri="{FF2B5EF4-FFF2-40B4-BE49-F238E27FC236}">
                <a16:creationId xmlns:a16="http://schemas.microsoft.com/office/drawing/2014/main" id="{44F7115C-49DD-49B7-928E-933662F6BF76}"/>
              </a:ext>
            </a:extLst>
          </p:cNvPr>
          <p:cNvGrpSpPr>
            <a:grpSpLocks/>
          </p:cNvGrpSpPr>
          <p:nvPr/>
        </p:nvGrpSpPr>
        <p:grpSpPr bwMode="auto">
          <a:xfrm>
            <a:off x="4038600" y="5414963"/>
            <a:ext cx="3200400" cy="273050"/>
            <a:chOff x="1200" y="2400"/>
            <a:chExt cx="2016" cy="172"/>
          </a:xfrm>
        </p:grpSpPr>
        <p:sp>
          <p:nvSpPr>
            <p:cNvPr id="4445234" name="Text Box 50">
              <a:extLst>
                <a:ext uri="{FF2B5EF4-FFF2-40B4-BE49-F238E27FC236}">
                  <a16:creationId xmlns:a16="http://schemas.microsoft.com/office/drawing/2014/main" id="{83BC281A-2077-4961-83D1-E7F6EDF5DDC7}"/>
                </a:ext>
              </a:extLst>
            </p:cNvPr>
            <p:cNvSpPr txBox="1">
              <a:spLocks noChangeArrowheads="1"/>
            </p:cNvSpPr>
            <p:nvPr/>
          </p:nvSpPr>
          <p:spPr bwMode="auto">
            <a:xfrm>
              <a:off x="1344" y="2400"/>
              <a:ext cx="1872" cy="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lnSpc>
                  <a:spcPct val="85000"/>
                </a:lnSpc>
                <a:spcBef>
                  <a:spcPct val="50000"/>
                </a:spcBef>
                <a:spcAft>
                  <a:spcPct val="0"/>
                </a:spcAft>
                <a:defRPr/>
              </a:pPr>
              <a:r>
                <a:rPr lang="en-US" sz="1400">
                  <a:solidFill>
                    <a:srgbClr val="FFFF66"/>
                  </a:solidFill>
                  <a:effectLst>
                    <a:outerShdw blurRad="38100" dist="38100" dir="2700000" algn="tl">
                      <a:srgbClr val="000000"/>
                    </a:outerShdw>
                  </a:effectLst>
                  <a:latin typeface="Arial" pitchFamily="34" charset="0"/>
                </a:rPr>
                <a:t>PAs </a:t>
              </a:r>
            </a:p>
          </p:txBody>
        </p:sp>
        <p:sp>
          <p:nvSpPr>
            <p:cNvPr id="4445235" name="Oval 51">
              <a:extLst>
                <a:ext uri="{FF2B5EF4-FFF2-40B4-BE49-F238E27FC236}">
                  <a16:creationId xmlns:a16="http://schemas.microsoft.com/office/drawing/2014/main" id="{9364C97A-8FBE-48DE-83AE-EB727A29AB91}"/>
                </a:ext>
              </a:extLst>
            </p:cNvPr>
            <p:cNvSpPr>
              <a:spLocks noChangeArrowheads="1"/>
            </p:cNvSpPr>
            <p:nvPr/>
          </p:nvSpPr>
          <p:spPr bwMode="auto">
            <a:xfrm>
              <a:off x="1200" y="2448"/>
              <a:ext cx="96" cy="96"/>
            </a:xfrm>
            <a:prstGeom prst="ellipse">
              <a:avLst/>
            </a:prstGeom>
            <a:solidFill>
              <a:srgbClr val="FFFF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grpSp>
      <p:grpSp>
        <p:nvGrpSpPr>
          <p:cNvPr id="19482" name="Group 55">
            <a:extLst>
              <a:ext uri="{FF2B5EF4-FFF2-40B4-BE49-F238E27FC236}">
                <a16:creationId xmlns:a16="http://schemas.microsoft.com/office/drawing/2014/main" id="{F711EFA9-6C45-4724-8AE0-E90442CDD02B}"/>
              </a:ext>
            </a:extLst>
          </p:cNvPr>
          <p:cNvGrpSpPr>
            <a:grpSpLocks/>
          </p:cNvGrpSpPr>
          <p:nvPr/>
        </p:nvGrpSpPr>
        <p:grpSpPr bwMode="auto">
          <a:xfrm>
            <a:off x="4419600" y="5638800"/>
            <a:ext cx="3200400" cy="273050"/>
            <a:chOff x="1200" y="2400"/>
            <a:chExt cx="2016" cy="172"/>
          </a:xfrm>
        </p:grpSpPr>
        <p:sp>
          <p:nvSpPr>
            <p:cNvPr id="4445240" name="Text Box 56">
              <a:extLst>
                <a:ext uri="{FF2B5EF4-FFF2-40B4-BE49-F238E27FC236}">
                  <a16:creationId xmlns:a16="http://schemas.microsoft.com/office/drawing/2014/main" id="{563FC9D4-D5CD-404F-82BD-A962AB8902E2}"/>
                </a:ext>
              </a:extLst>
            </p:cNvPr>
            <p:cNvSpPr txBox="1">
              <a:spLocks noChangeArrowheads="1"/>
            </p:cNvSpPr>
            <p:nvPr/>
          </p:nvSpPr>
          <p:spPr bwMode="auto">
            <a:xfrm>
              <a:off x="1344" y="2400"/>
              <a:ext cx="1872" cy="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lnSpc>
                  <a:spcPct val="85000"/>
                </a:lnSpc>
                <a:spcBef>
                  <a:spcPct val="50000"/>
                </a:spcBef>
                <a:spcAft>
                  <a:spcPct val="0"/>
                </a:spcAft>
                <a:defRPr/>
              </a:pPr>
              <a:r>
                <a:rPr lang="en-US" sz="1400">
                  <a:solidFill>
                    <a:srgbClr val="FFFF66"/>
                  </a:solidFill>
                  <a:effectLst>
                    <a:outerShdw blurRad="38100" dist="38100" dir="2700000" algn="tl">
                      <a:srgbClr val="000000"/>
                    </a:outerShdw>
                  </a:effectLst>
                  <a:latin typeface="Arial" pitchFamily="34" charset="0"/>
                </a:rPr>
                <a:t>Script renewals</a:t>
              </a:r>
            </a:p>
          </p:txBody>
        </p:sp>
        <p:sp>
          <p:nvSpPr>
            <p:cNvPr id="4445241" name="Oval 57">
              <a:extLst>
                <a:ext uri="{FF2B5EF4-FFF2-40B4-BE49-F238E27FC236}">
                  <a16:creationId xmlns:a16="http://schemas.microsoft.com/office/drawing/2014/main" id="{0DF61AC6-A9BE-42A9-A74E-7038ABA7AC85}"/>
                </a:ext>
              </a:extLst>
            </p:cNvPr>
            <p:cNvSpPr>
              <a:spLocks noChangeArrowheads="1"/>
            </p:cNvSpPr>
            <p:nvPr/>
          </p:nvSpPr>
          <p:spPr bwMode="auto">
            <a:xfrm>
              <a:off x="1200" y="2448"/>
              <a:ext cx="96" cy="96"/>
            </a:xfrm>
            <a:prstGeom prst="ellipse">
              <a:avLst/>
            </a:prstGeom>
            <a:solidFill>
              <a:srgbClr val="FFFF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grpSp>
      <p:sp>
        <p:nvSpPr>
          <p:cNvPr id="4445257" name="Line 73">
            <a:extLst>
              <a:ext uri="{FF2B5EF4-FFF2-40B4-BE49-F238E27FC236}">
                <a16:creationId xmlns:a16="http://schemas.microsoft.com/office/drawing/2014/main" id="{18F80CDB-6F02-484E-80B1-917B3A7B01CC}"/>
              </a:ext>
            </a:extLst>
          </p:cNvPr>
          <p:cNvSpPr>
            <a:spLocks noChangeShapeType="1"/>
          </p:cNvSpPr>
          <p:nvPr/>
        </p:nvSpPr>
        <p:spPr bwMode="auto">
          <a:xfrm flipV="1">
            <a:off x="3352800" y="1447800"/>
            <a:ext cx="6324600" cy="45720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grpSp>
        <p:nvGrpSpPr>
          <p:cNvPr id="4445266" name="Group 82">
            <a:extLst>
              <a:ext uri="{FF2B5EF4-FFF2-40B4-BE49-F238E27FC236}">
                <a16:creationId xmlns:a16="http://schemas.microsoft.com/office/drawing/2014/main" id="{E6E4381B-FC31-45A1-9420-80DAC4E01769}"/>
              </a:ext>
            </a:extLst>
          </p:cNvPr>
          <p:cNvGrpSpPr>
            <a:grpSpLocks/>
          </p:cNvGrpSpPr>
          <p:nvPr/>
        </p:nvGrpSpPr>
        <p:grpSpPr bwMode="auto">
          <a:xfrm>
            <a:off x="4953000" y="4876800"/>
            <a:ext cx="3200400" cy="273050"/>
            <a:chOff x="1200" y="2400"/>
            <a:chExt cx="2016" cy="172"/>
          </a:xfrm>
        </p:grpSpPr>
        <p:sp>
          <p:nvSpPr>
            <p:cNvPr id="4445267" name="Text Box 83">
              <a:extLst>
                <a:ext uri="{FF2B5EF4-FFF2-40B4-BE49-F238E27FC236}">
                  <a16:creationId xmlns:a16="http://schemas.microsoft.com/office/drawing/2014/main" id="{04209349-A7D4-47ED-9DC6-53DB36755E89}"/>
                </a:ext>
              </a:extLst>
            </p:cNvPr>
            <p:cNvSpPr txBox="1">
              <a:spLocks noChangeArrowheads="1"/>
            </p:cNvSpPr>
            <p:nvPr/>
          </p:nvSpPr>
          <p:spPr bwMode="auto">
            <a:xfrm>
              <a:off x="1344" y="2400"/>
              <a:ext cx="1872" cy="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lnSpc>
                  <a:spcPct val="85000"/>
                </a:lnSpc>
                <a:spcBef>
                  <a:spcPct val="50000"/>
                </a:spcBef>
                <a:spcAft>
                  <a:spcPct val="0"/>
                </a:spcAft>
                <a:defRPr/>
              </a:pPr>
              <a:r>
                <a:rPr lang="en-US" sz="1400">
                  <a:solidFill>
                    <a:srgbClr val="00FF00"/>
                  </a:solidFill>
                  <a:effectLst>
                    <a:outerShdw blurRad="38100" dist="38100" dir="2700000" algn="tl">
                      <a:srgbClr val="000000"/>
                    </a:outerShdw>
                  </a:effectLst>
                  <a:latin typeface="Arial" pitchFamily="34" charset="0"/>
                </a:rPr>
                <a:t>Self Mgmt</a:t>
              </a:r>
            </a:p>
          </p:txBody>
        </p:sp>
        <p:sp>
          <p:nvSpPr>
            <p:cNvPr id="4445268" name="Oval 84">
              <a:extLst>
                <a:ext uri="{FF2B5EF4-FFF2-40B4-BE49-F238E27FC236}">
                  <a16:creationId xmlns:a16="http://schemas.microsoft.com/office/drawing/2014/main" id="{E9DF9162-96C4-4668-AC67-3776BA433078}"/>
                </a:ext>
              </a:extLst>
            </p:cNvPr>
            <p:cNvSpPr>
              <a:spLocks noChangeArrowheads="1"/>
            </p:cNvSpPr>
            <p:nvPr/>
          </p:nvSpPr>
          <p:spPr bwMode="auto">
            <a:xfrm>
              <a:off x="1200" y="2448"/>
              <a:ext cx="96" cy="96"/>
            </a:xfrm>
            <a:prstGeom prst="ellipse">
              <a:avLst/>
            </a:prstGeom>
            <a:solidFill>
              <a:srgbClr val="FFFF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grpSp>
      <p:grpSp>
        <p:nvGrpSpPr>
          <p:cNvPr id="4445269" name="Group 85">
            <a:extLst>
              <a:ext uri="{FF2B5EF4-FFF2-40B4-BE49-F238E27FC236}">
                <a16:creationId xmlns:a16="http://schemas.microsoft.com/office/drawing/2014/main" id="{264F9400-1CF4-45A6-9D8E-C83F9C7FD4D8}"/>
              </a:ext>
            </a:extLst>
          </p:cNvPr>
          <p:cNvGrpSpPr>
            <a:grpSpLocks/>
          </p:cNvGrpSpPr>
          <p:nvPr/>
        </p:nvGrpSpPr>
        <p:grpSpPr bwMode="auto">
          <a:xfrm>
            <a:off x="4953000" y="5334000"/>
            <a:ext cx="3200400" cy="273050"/>
            <a:chOff x="1200" y="2400"/>
            <a:chExt cx="2016" cy="172"/>
          </a:xfrm>
        </p:grpSpPr>
        <p:sp>
          <p:nvSpPr>
            <p:cNvPr id="4445270" name="Text Box 86">
              <a:extLst>
                <a:ext uri="{FF2B5EF4-FFF2-40B4-BE49-F238E27FC236}">
                  <a16:creationId xmlns:a16="http://schemas.microsoft.com/office/drawing/2014/main" id="{828A82BB-B8E3-4004-8056-4B7E805EA028}"/>
                </a:ext>
              </a:extLst>
            </p:cNvPr>
            <p:cNvSpPr txBox="1">
              <a:spLocks noChangeArrowheads="1"/>
            </p:cNvSpPr>
            <p:nvPr/>
          </p:nvSpPr>
          <p:spPr bwMode="auto">
            <a:xfrm>
              <a:off x="1344" y="2400"/>
              <a:ext cx="1872" cy="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lnSpc>
                  <a:spcPct val="85000"/>
                </a:lnSpc>
                <a:spcBef>
                  <a:spcPct val="50000"/>
                </a:spcBef>
                <a:spcAft>
                  <a:spcPct val="0"/>
                </a:spcAft>
                <a:defRPr/>
              </a:pPr>
              <a:r>
                <a:rPr lang="en-US" sz="1400">
                  <a:solidFill>
                    <a:srgbClr val="00FF00"/>
                  </a:solidFill>
                  <a:effectLst>
                    <a:outerShdw blurRad="38100" dist="38100" dir="2700000" algn="tl">
                      <a:srgbClr val="000000"/>
                    </a:outerShdw>
                  </a:effectLst>
                  <a:latin typeface="Arial" pitchFamily="34" charset="0"/>
                </a:rPr>
                <a:t>Hospital to home</a:t>
              </a:r>
            </a:p>
          </p:txBody>
        </p:sp>
        <p:sp>
          <p:nvSpPr>
            <p:cNvPr id="4445271" name="Oval 87">
              <a:extLst>
                <a:ext uri="{FF2B5EF4-FFF2-40B4-BE49-F238E27FC236}">
                  <a16:creationId xmlns:a16="http://schemas.microsoft.com/office/drawing/2014/main" id="{092C3618-EAED-4531-80D7-71BAA2E30F62}"/>
                </a:ext>
              </a:extLst>
            </p:cNvPr>
            <p:cNvSpPr>
              <a:spLocks noChangeArrowheads="1"/>
            </p:cNvSpPr>
            <p:nvPr/>
          </p:nvSpPr>
          <p:spPr bwMode="auto">
            <a:xfrm>
              <a:off x="1200" y="2448"/>
              <a:ext cx="96" cy="96"/>
            </a:xfrm>
            <a:prstGeom prst="ellipse">
              <a:avLst/>
            </a:prstGeom>
            <a:solidFill>
              <a:srgbClr val="FFFF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grpSp>
      <p:grpSp>
        <p:nvGrpSpPr>
          <p:cNvPr id="4445272" name="Group 88">
            <a:extLst>
              <a:ext uri="{FF2B5EF4-FFF2-40B4-BE49-F238E27FC236}">
                <a16:creationId xmlns:a16="http://schemas.microsoft.com/office/drawing/2014/main" id="{96ED328B-8719-43E1-BF75-6BAFB26175CF}"/>
              </a:ext>
            </a:extLst>
          </p:cNvPr>
          <p:cNvGrpSpPr>
            <a:grpSpLocks/>
          </p:cNvGrpSpPr>
          <p:nvPr/>
        </p:nvGrpSpPr>
        <p:grpSpPr bwMode="auto">
          <a:xfrm>
            <a:off x="4953000" y="5105400"/>
            <a:ext cx="3200400" cy="273050"/>
            <a:chOff x="1200" y="2400"/>
            <a:chExt cx="2016" cy="172"/>
          </a:xfrm>
        </p:grpSpPr>
        <p:sp>
          <p:nvSpPr>
            <p:cNvPr id="4445273" name="Text Box 89">
              <a:extLst>
                <a:ext uri="{FF2B5EF4-FFF2-40B4-BE49-F238E27FC236}">
                  <a16:creationId xmlns:a16="http://schemas.microsoft.com/office/drawing/2014/main" id="{E4970896-9AAC-415E-AF1B-82325DEC3C2D}"/>
                </a:ext>
              </a:extLst>
            </p:cNvPr>
            <p:cNvSpPr txBox="1">
              <a:spLocks noChangeArrowheads="1"/>
            </p:cNvSpPr>
            <p:nvPr/>
          </p:nvSpPr>
          <p:spPr bwMode="auto">
            <a:xfrm>
              <a:off x="1344" y="2400"/>
              <a:ext cx="1872" cy="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lnSpc>
                  <a:spcPct val="85000"/>
                </a:lnSpc>
                <a:spcBef>
                  <a:spcPct val="50000"/>
                </a:spcBef>
                <a:spcAft>
                  <a:spcPct val="0"/>
                </a:spcAft>
                <a:defRPr/>
              </a:pPr>
              <a:r>
                <a:rPr lang="en-US" sz="1400">
                  <a:solidFill>
                    <a:srgbClr val="00FF00"/>
                  </a:solidFill>
                  <a:effectLst>
                    <a:outerShdw blurRad="38100" dist="38100" dir="2700000" algn="tl">
                      <a:srgbClr val="000000"/>
                    </a:outerShdw>
                  </a:effectLst>
                  <a:latin typeface="Arial" pitchFamily="34" charset="0"/>
                </a:rPr>
                <a:t>Case mgmt</a:t>
              </a:r>
            </a:p>
          </p:txBody>
        </p:sp>
        <p:sp>
          <p:nvSpPr>
            <p:cNvPr id="4445274" name="Oval 90">
              <a:extLst>
                <a:ext uri="{FF2B5EF4-FFF2-40B4-BE49-F238E27FC236}">
                  <a16:creationId xmlns:a16="http://schemas.microsoft.com/office/drawing/2014/main" id="{90F1BA59-E36B-4838-93B9-40CE1277307A}"/>
                </a:ext>
              </a:extLst>
            </p:cNvPr>
            <p:cNvSpPr>
              <a:spLocks noChangeArrowheads="1"/>
            </p:cNvSpPr>
            <p:nvPr/>
          </p:nvSpPr>
          <p:spPr bwMode="auto">
            <a:xfrm>
              <a:off x="1200" y="2448"/>
              <a:ext cx="96" cy="96"/>
            </a:xfrm>
            <a:prstGeom prst="ellipse">
              <a:avLst/>
            </a:prstGeom>
            <a:solidFill>
              <a:srgbClr val="FFFF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grpSp>
      <p:grpSp>
        <p:nvGrpSpPr>
          <p:cNvPr id="4445275" name="Group 91">
            <a:extLst>
              <a:ext uri="{FF2B5EF4-FFF2-40B4-BE49-F238E27FC236}">
                <a16:creationId xmlns:a16="http://schemas.microsoft.com/office/drawing/2014/main" id="{F866BFD1-FEB6-4CC6-B74B-0CBB3D6EF066}"/>
              </a:ext>
            </a:extLst>
          </p:cNvPr>
          <p:cNvGrpSpPr>
            <a:grpSpLocks/>
          </p:cNvGrpSpPr>
          <p:nvPr/>
        </p:nvGrpSpPr>
        <p:grpSpPr bwMode="auto">
          <a:xfrm>
            <a:off x="4953000" y="4648200"/>
            <a:ext cx="3200400" cy="273050"/>
            <a:chOff x="1200" y="2400"/>
            <a:chExt cx="2016" cy="172"/>
          </a:xfrm>
        </p:grpSpPr>
        <p:sp>
          <p:nvSpPr>
            <p:cNvPr id="4445276" name="Text Box 92">
              <a:extLst>
                <a:ext uri="{FF2B5EF4-FFF2-40B4-BE49-F238E27FC236}">
                  <a16:creationId xmlns:a16="http://schemas.microsoft.com/office/drawing/2014/main" id="{467B945E-B276-4517-BC4B-842E27B22C8E}"/>
                </a:ext>
              </a:extLst>
            </p:cNvPr>
            <p:cNvSpPr txBox="1">
              <a:spLocks noChangeArrowheads="1"/>
            </p:cNvSpPr>
            <p:nvPr/>
          </p:nvSpPr>
          <p:spPr bwMode="auto">
            <a:xfrm>
              <a:off x="1344" y="2400"/>
              <a:ext cx="1872" cy="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lnSpc>
                  <a:spcPct val="85000"/>
                </a:lnSpc>
                <a:spcBef>
                  <a:spcPct val="50000"/>
                </a:spcBef>
                <a:spcAft>
                  <a:spcPct val="0"/>
                </a:spcAft>
                <a:defRPr/>
              </a:pPr>
              <a:r>
                <a:rPr lang="en-US" sz="1400">
                  <a:solidFill>
                    <a:srgbClr val="00FF00"/>
                  </a:solidFill>
                  <a:effectLst>
                    <a:outerShdw blurRad="38100" dist="38100" dir="2700000" algn="tl">
                      <a:srgbClr val="000000"/>
                    </a:outerShdw>
                  </a:effectLst>
                  <a:latin typeface="Arial" pitchFamily="34" charset="0"/>
                </a:rPr>
                <a:t>Registry</a:t>
              </a:r>
            </a:p>
          </p:txBody>
        </p:sp>
        <p:sp>
          <p:nvSpPr>
            <p:cNvPr id="4445277" name="Oval 93">
              <a:extLst>
                <a:ext uri="{FF2B5EF4-FFF2-40B4-BE49-F238E27FC236}">
                  <a16:creationId xmlns:a16="http://schemas.microsoft.com/office/drawing/2014/main" id="{530A2D60-2EAC-49C8-BB6D-F7BE4E11E3D1}"/>
                </a:ext>
              </a:extLst>
            </p:cNvPr>
            <p:cNvSpPr>
              <a:spLocks noChangeArrowheads="1"/>
            </p:cNvSpPr>
            <p:nvPr/>
          </p:nvSpPr>
          <p:spPr bwMode="auto">
            <a:xfrm>
              <a:off x="1200" y="2448"/>
              <a:ext cx="96" cy="96"/>
            </a:xfrm>
            <a:prstGeom prst="ellipse">
              <a:avLst/>
            </a:prstGeom>
            <a:solidFill>
              <a:srgbClr val="FFFF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grpSp>
      <p:grpSp>
        <p:nvGrpSpPr>
          <p:cNvPr id="4445278" name="Group 94">
            <a:extLst>
              <a:ext uri="{FF2B5EF4-FFF2-40B4-BE49-F238E27FC236}">
                <a16:creationId xmlns:a16="http://schemas.microsoft.com/office/drawing/2014/main" id="{A9DA8EBE-0D45-4C0E-BF21-EC16C8B5D8AA}"/>
              </a:ext>
            </a:extLst>
          </p:cNvPr>
          <p:cNvGrpSpPr>
            <a:grpSpLocks/>
          </p:cNvGrpSpPr>
          <p:nvPr/>
        </p:nvGrpSpPr>
        <p:grpSpPr bwMode="auto">
          <a:xfrm>
            <a:off x="8763000" y="2362200"/>
            <a:ext cx="3200400" cy="300038"/>
            <a:chOff x="1200" y="2400"/>
            <a:chExt cx="2016" cy="189"/>
          </a:xfrm>
        </p:grpSpPr>
        <p:sp>
          <p:nvSpPr>
            <p:cNvPr id="4445279" name="Text Box 95">
              <a:extLst>
                <a:ext uri="{FF2B5EF4-FFF2-40B4-BE49-F238E27FC236}">
                  <a16:creationId xmlns:a16="http://schemas.microsoft.com/office/drawing/2014/main" id="{F720663B-C8D1-4843-8AC3-0FB576D04543}"/>
                </a:ext>
              </a:extLst>
            </p:cNvPr>
            <p:cNvSpPr txBox="1">
              <a:spLocks noChangeArrowheads="1"/>
            </p:cNvSpPr>
            <p:nvPr/>
          </p:nvSpPr>
          <p:spPr bwMode="auto">
            <a:xfrm>
              <a:off x="1344" y="2400"/>
              <a:ext cx="1872" cy="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lnSpc>
                  <a:spcPct val="85000"/>
                </a:lnSpc>
                <a:spcBef>
                  <a:spcPct val="50000"/>
                </a:spcBef>
                <a:spcAft>
                  <a:spcPct val="0"/>
                </a:spcAft>
                <a:defRPr/>
              </a:pPr>
              <a:r>
                <a:rPr lang="en-US" sz="1600">
                  <a:solidFill>
                    <a:srgbClr val="00FF00"/>
                  </a:solidFill>
                  <a:effectLst>
                    <a:outerShdw blurRad="38100" dist="38100" dir="2700000" algn="tl">
                      <a:srgbClr val="000000"/>
                    </a:outerShdw>
                  </a:effectLst>
                  <a:latin typeface="Arial" pitchFamily="34" charset="0"/>
                </a:rPr>
                <a:t>Team leadership </a:t>
              </a:r>
            </a:p>
          </p:txBody>
        </p:sp>
        <p:sp>
          <p:nvSpPr>
            <p:cNvPr id="4445280" name="Oval 96">
              <a:extLst>
                <a:ext uri="{FF2B5EF4-FFF2-40B4-BE49-F238E27FC236}">
                  <a16:creationId xmlns:a16="http://schemas.microsoft.com/office/drawing/2014/main" id="{641E9EFF-E892-4F91-A075-8751D390F12D}"/>
                </a:ext>
              </a:extLst>
            </p:cNvPr>
            <p:cNvSpPr>
              <a:spLocks noChangeArrowheads="1"/>
            </p:cNvSpPr>
            <p:nvPr/>
          </p:nvSpPr>
          <p:spPr bwMode="auto">
            <a:xfrm>
              <a:off x="1200" y="2448"/>
              <a:ext cx="96" cy="96"/>
            </a:xfrm>
            <a:prstGeom prst="ellipse">
              <a:avLst/>
            </a:prstGeom>
            <a:solidFill>
              <a:srgbClr val="FFFF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grpSp>
      <p:grpSp>
        <p:nvGrpSpPr>
          <p:cNvPr id="4445284" name="Group 100">
            <a:extLst>
              <a:ext uri="{FF2B5EF4-FFF2-40B4-BE49-F238E27FC236}">
                <a16:creationId xmlns:a16="http://schemas.microsoft.com/office/drawing/2014/main" id="{D6B4B0CA-7FDE-41FC-AAD3-54FDEF428FEC}"/>
              </a:ext>
            </a:extLst>
          </p:cNvPr>
          <p:cNvGrpSpPr>
            <a:grpSpLocks/>
          </p:cNvGrpSpPr>
          <p:nvPr/>
        </p:nvGrpSpPr>
        <p:grpSpPr bwMode="auto">
          <a:xfrm>
            <a:off x="8763000" y="2590800"/>
            <a:ext cx="3200400" cy="300038"/>
            <a:chOff x="1200" y="2400"/>
            <a:chExt cx="2016" cy="189"/>
          </a:xfrm>
        </p:grpSpPr>
        <p:sp>
          <p:nvSpPr>
            <p:cNvPr id="4445285" name="Text Box 101">
              <a:extLst>
                <a:ext uri="{FF2B5EF4-FFF2-40B4-BE49-F238E27FC236}">
                  <a16:creationId xmlns:a16="http://schemas.microsoft.com/office/drawing/2014/main" id="{BA8A42B4-8CFD-42A5-9CCB-C26DC3F5324C}"/>
                </a:ext>
              </a:extLst>
            </p:cNvPr>
            <p:cNvSpPr txBox="1">
              <a:spLocks noChangeArrowheads="1"/>
            </p:cNvSpPr>
            <p:nvPr/>
          </p:nvSpPr>
          <p:spPr bwMode="auto">
            <a:xfrm>
              <a:off x="1344" y="2400"/>
              <a:ext cx="1872" cy="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lnSpc>
                  <a:spcPct val="85000"/>
                </a:lnSpc>
                <a:spcBef>
                  <a:spcPct val="50000"/>
                </a:spcBef>
                <a:spcAft>
                  <a:spcPct val="0"/>
                </a:spcAft>
                <a:defRPr/>
              </a:pPr>
              <a:r>
                <a:rPr lang="en-US" sz="1600">
                  <a:solidFill>
                    <a:srgbClr val="00FF00"/>
                  </a:solidFill>
                  <a:effectLst>
                    <a:outerShdw blurRad="38100" dist="38100" dir="2700000" algn="tl">
                      <a:srgbClr val="000000"/>
                    </a:outerShdw>
                  </a:effectLst>
                  <a:latin typeface="Arial" pitchFamily="34" charset="0"/>
                </a:rPr>
                <a:t>Care Coordination </a:t>
              </a:r>
            </a:p>
          </p:txBody>
        </p:sp>
        <p:sp>
          <p:nvSpPr>
            <p:cNvPr id="4445286" name="Oval 102">
              <a:extLst>
                <a:ext uri="{FF2B5EF4-FFF2-40B4-BE49-F238E27FC236}">
                  <a16:creationId xmlns:a16="http://schemas.microsoft.com/office/drawing/2014/main" id="{300D902C-2EA2-466E-A9C3-622ABE907591}"/>
                </a:ext>
              </a:extLst>
            </p:cNvPr>
            <p:cNvSpPr>
              <a:spLocks noChangeArrowheads="1"/>
            </p:cNvSpPr>
            <p:nvPr/>
          </p:nvSpPr>
          <p:spPr bwMode="auto">
            <a:xfrm>
              <a:off x="1200" y="2448"/>
              <a:ext cx="96" cy="96"/>
            </a:xfrm>
            <a:prstGeom prst="ellipse">
              <a:avLst/>
            </a:prstGeom>
            <a:solidFill>
              <a:srgbClr val="FFFF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grpSp>
      <p:grpSp>
        <p:nvGrpSpPr>
          <p:cNvPr id="4445287" name="Group 103">
            <a:extLst>
              <a:ext uri="{FF2B5EF4-FFF2-40B4-BE49-F238E27FC236}">
                <a16:creationId xmlns:a16="http://schemas.microsoft.com/office/drawing/2014/main" id="{2B589928-08DB-47F2-A001-2C24A2AD5DDA}"/>
              </a:ext>
            </a:extLst>
          </p:cNvPr>
          <p:cNvGrpSpPr>
            <a:grpSpLocks/>
          </p:cNvGrpSpPr>
          <p:nvPr/>
        </p:nvGrpSpPr>
        <p:grpSpPr bwMode="auto">
          <a:xfrm>
            <a:off x="8763000" y="2819400"/>
            <a:ext cx="3200400" cy="300038"/>
            <a:chOff x="1200" y="2400"/>
            <a:chExt cx="2016" cy="189"/>
          </a:xfrm>
        </p:grpSpPr>
        <p:sp>
          <p:nvSpPr>
            <p:cNvPr id="4445288" name="Text Box 104">
              <a:extLst>
                <a:ext uri="{FF2B5EF4-FFF2-40B4-BE49-F238E27FC236}">
                  <a16:creationId xmlns:a16="http://schemas.microsoft.com/office/drawing/2014/main" id="{6CC34A98-5D37-423D-8435-F8E7B2D6E49F}"/>
                </a:ext>
              </a:extLst>
            </p:cNvPr>
            <p:cNvSpPr txBox="1">
              <a:spLocks noChangeArrowheads="1"/>
            </p:cNvSpPr>
            <p:nvPr/>
          </p:nvSpPr>
          <p:spPr bwMode="auto">
            <a:xfrm>
              <a:off x="1344" y="2400"/>
              <a:ext cx="1872" cy="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lnSpc>
                  <a:spcPct val="85000"/>
                </a:lnSpc>
                <a:spcBef>
                  <a:spcPct val="50000"/>
                </a:spcBef>
                <a:spcAft>
                  <a:spcPct val="0"/>
                </a:spcAft>
                <a:defRPr/>
              </a:pPr>
              <a:r>
                <a:rPr lang="en-US" sz="1600">
                  <a:solidFill>
                    <a:srgbClr val="00FF00"/>
                  </a:solidFill>
                  <a:effectLst>
                    <a:outerShdw blurRad="38100" dist="38100" dir="2700000" algn="tl">
                      <a:srgbClr val="000000"/>
                    </a:outerShdw>
                  </a:effectLst>
                  <a:latin typeface="Arial" pitchFamily="34" charset="0"/>
                </a:rPr>
                <a:t>End of Life Care</a:t>
              </a:r>
              <a:r>
                <a:rPr lang="en-US" sz="1600">
                  <a:solidFill>
                    <a:srgbClr val="C0C0C0"/>
                  </a:solidFill>
                  <a:effectLst>
                    <a:outerShdw blurRad="38100" dist="38100" dir="2700000" algn="tl">
                      <a:srgbClr val="000000"/>
                    </a:outerShdw>
                  </a:effectLst>
                  <a:latin typeface="Arial" pitchFamily="34" charset="0"/>
                </a:rPr>
                <a:t> </a:t>
              </a:r>
            </a:p>
          </p:txBody>
        </p:sp>
        <p:sp>
          <p:nvSpPr>
            <p:cNvPr id="4445289" name="Oval 105">
              <a:extLst>
                <a:ext uri="{FF2B5EF4-FFF2-40B4-BE49-F238E27FC236}">
                  <a16:creationId xmlns:a16="http://schemas.microsoft.com/office/drawing/2014/main" id="{2166B99D-4510-422D-BF32-1895A3AAA80C}"/>
                </a:ext>
              </a:extLst>
            </p:cNvPr>
            <p:cNvSpPr>
              <a:spLocks noChangeArrowheads="1"/>
            </p:cNvSpPr>
            <p:nvPr/>
          </p:nvSpPr>
          <p:spPr bwMode="auto">
            <a:xfrm>
              <a:off x="1200" y="2448"/>
              <a:ext cx="96" cy="96"/>
            </a:xfrm>
            <a:prstGeom prst="ellipse">
              <a:avLst/>
            </a:prstGeom>
            <a:solidFill>
              <a:srgbClr val="FFFF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grpSp>
      <p:grpSp>
        <p:nvGrpSpPr>
          <p:cNvPr id="4445290" name="Group 106">
            <a:extLst>
              <a:ext uri="{FF2B5EF4-FFF2-40B4-BE49-F238E27FC236}">
                <a16:creationId xmlns:a16="http://schemas.microsoft.com/office/drawing/2014/main" id="{E809168A-226C-4887-9D0E-B067DDBDC3C4}"/>
              </a:ext>
            </a:extLst>
          </p:cNvPr>
          <p:cNvGrpSpPr>
            <a:grpSpLocks/>
          </p:cNvGrpSpPr>
          <p:nvPr/>
        </p:nvGrpSpPr>
        <p:grpSpPr bwMode="auto">
          <a:xfrm>
            <a:off x="8763000" y="3052764"/>
            <a:ext cx="3200400" cy="300037"/>
            <a:chOff x="1200" y="2400"/>
            <a:chExt cx="2016" cy="189"/>
          </a:xfrm>
        </p:grpSpPr>
        <p:sp>
          <p:nvSpPr>
            <p:cNvPr id="4445291" name="Text Box 107">
              <a:extLst>
                <a:ext uri="{FF2B5EF4-FFF2-40B4-BE49-F238E27FC236}">
                  <a16:creationId xmlns:a16="http://schemas.microsoft.com/office/drawing/2014/main" id="{5E88DAAC-21E1-4C79-9993-FB8AEE619C26}"/>
                </a:ext>
              </a:extLst>
            </p:cNvPr>
            <p:cNvSpPr txBox="1">
              <a:spLocks noChangeArrowheads="1"/>
            </p:cNvSpPr>
            <p:nvPr/>
          </p:nvSpPr>
          <p:spPr bwMode="auto">
            <a:xfrm>
              <a:off x="1344" y="2400"/>
              <a:ext cx="1872" cy="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lnSpc>
                  <a:spcPct val="85000"/>
                </a:lnSpc>
                <a:spcBef>
                  <a:spcPct val="50000"/>
                </a:spcBef>
                <a:spcAft>
                  <a:spcPct val="0"/>
                </a:spcAft>
                <a:defRPr/>
              </a:pPr>
              <a:r>
                <a:rPr lang="en-US" sz="1600">
                  <a:solidFill>
                    <a:srgbClr val="00FF00"/>
                  </a:solidFill>
                  <a:effectLst>
                    <a:outerShdw blurRad="38100" dist="38100" dir="2700000" algn="tl">
                      <a:srgbClr val="000000"/>
                    </a:outerShdw>
                  </a:effectLst>
                  <a:latin typeface="Arial" pitchFamily="34" charset="0"/>
                </a:rPr>
                <a:t>Same day access </a:t>
              </a:r>
            </a:p>
          </p:txBody>
        </p:sp>
        <p:sp>
          <p:nvSpPr>
            <p:cNvPr id="4445292" name="Oval 108">
              <a:extLst>
                <a:ext uri="{FF2B5EF4-FFF2-40B4-BE49-F238E27FC236}">
                  <a16:creationId xmlns:a16="http://schemas.microsoft.com/office/drawing/2014/main" id="{366B8CFF-AD2D-4292-A102-576712D6B762}"/>
                </a:ext>
              </a:extLst>
            </p:cNvPr>
            <p:cNvSpPr>
              <a:spLocks noChangeArrowheads="1"/>
            </p:cNvSpPr>
            <p:nvPr/>
          </p:nvSpPr>
          <p:spPr bwMode="auto">
            <a:xfrm>
              <a:off x="1200" y="2448"/>
              <a:ext cx="96" cy="96"/>
            </a:xfrm>
            <a:prstGeom prst="ellipse">
              <a:avLst/>
            </a:prstGeom>
            <a:solidFill>
              <a:srgbClr val="FFFF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grpSp>
      <p:grpSp>
        <p:nvGrpSpPr>
          <p:cNvPr id="19492" name="Group 122">
            <a:extLst>
              <a:ext uri="{FF2B5EF4-FFF2-40B4-BE49-F238E27FC236}">
                <a16:creationId xmlns:a16="http://schemas.microsoft.com/office/drawing/2014/main" id="{6FF71B90-B94C-4BC9-93D7-B7676635D315}"/>
              </a:ext>
            </a:extLst>
          </p:cNvPr>
          <p:cNvGrpSpPr>
            <a:grpSpLocks/>
          </p:cNvGrpSpPr>
          <p:nvPr/>
        </p:nvGrpSpPr>
        <p:grpSpPr bwMode="auto">
          <a:xfrm>
            <a:off x="8763000" y="2133600"/>
            <a:ext cx="3200400" cy="300038"/>
            <a:chOff x="1200" y="2400"/>
            <a:chExt cx="2016" cy="189"/>
          </a:xfrm>
        </p:grpSpPr>
        <p:sp>
          <p:nvSpPr>
            <p:cNvPr id="4445307" name="Text Box 123">
              <a:extLst>
                <a:ext uri="{FF2B5EF4-FFF2-40B4-BE49-F238E27FC236}">
                  <a16:creationId xmlns:a16="http://schemas.microsoft.com/office/drawing/2014/main" id="{38349FB7-021D-4261-904C-C860B8B1DE49}"/>
                </a:ext>
              </a:extLst>
            </p:cNvPr>
            <p:cNvSpPr txBox="1">
              <a:spLocks noChangeArrowheads="1"/>
            </p:cNvSpPr>
            <p:nvPr/>
          </p:nvSpPr>
          <p:spPr bwMode="auto">
            <a:xfrm>
              <a:off x="1344" y="2400"/>
              <a:ext cx="1872" cy="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lnSpc>
                  <a:spcPct val="85000"/>
                </a:lnSpc>
                <a:spcBef>
                  <a:spcPct val="50000"/>
                </a:spcBef>
                <a:spcAft>
                  <a:spcPct val="0"/>
                </a:spcAft>
                <a:defRPr/>
              </a:pPr>
              <a:r>
                <a:rPr lang="en-US" sz="1600">
                  <a:solidFill>
                    <a:srgbClr val="00FF00"/>
                  </a:solidFill>
                  <a:effectLst>
                    <a:outerShdw blurRad="38100" dist="38100" dir="2700000" algn="tl">
                      <a:srgbClr val="000000"/>
                    </a:outerShdw>
                  </a:effectLst>
                  <a:latin typeface="Arial" pitchFamily="34" charset="0"/>
                </a:rPr>
                <a:t>E/M acute sx </a:t>
              </a:r>
            </a:p>
          </p:txBody>
        </p:sp>
        <p:sp>
          <p:nvSpPr>
            <p:cNvPr id="4445308" name="Oval 124">
              <a:extLst>
                <a:ext uri="{FF2B5EF4-FFF2-40B4-BE49-F238E27FC236}">
                  <a16:creationId xmlns:a16="http://schemas.microsoft.com/office/drawing/2014/main" id="{5C4D32FA-4EDC-4137-8C63-0F52A345CC57}"/>
                </a:ext>
              </a:extLst>
            </p:cNvPr>
            <p:cNvSpPr>
              <a:spLocks noChangeArrowheads="1"/>
            </p:cNvSpPr>
            <p:nvPr/>
          </p:nvSpPr>
          <p:spPr bwMode="auto">
            <a:xfrm>
              <a:off x="1200" y="2448"/>
              <a:ext cx="96" cy="96"/>
            </a:xfrm>
            <a:prstGeom prst="ellipse">
              <a:avLst/>
            </a:prstGeom>
            <a:solidFill>
              <a:srgbClr val="FFFF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grpSp>
      <p:grpSp>
        <p:nvGrpSpPr>
          <p:cNvPr id="19493" name="Group 125">
            <a:extLst>
              <a:ext uri="{FF2B5EF4-FFF2-40B4-BE49-F238E27FC236}">
                <a16:creationId xmlns:a16="http://schemas.microsoft.com/office/drawing/2014/main" id="{EEE027F6-66E3-428E-8572-F53EB28423C2}"/>
              </a:ext>
            </a:extLst>
          </p:cNvPr>
          <p:cNvGrpSpPr>
            <a:grpSpLocks/>
          </p:cNvGrpSpPr>
          <p:nvPr/>
        </p:nvGrpSpPr>
        <p:grpSpPr bwMode="auto">
          <a:xfrm>
            <a:off x="8763000" y="1905000"/>
            <a:ext cx="3200400" cy="300038"/>
            <a:chOff x="1200" y="2400"/>
            <a:chExt cx="2016" cy="189"/>
          </a:xfrm>
        </p:grpSpPr>
        <p:sp>
          <p:nvSpPr>
            <p:cNvPr id="4445310" name="Text Box 126">
              <a:extLst>
                <a:ext uri="{FF2B5EF4-FFF2-40B4-BE49-F238E27FC236}">
                  <a16:creationId xmlns:a16="http://schemas.microsoft.com/office/drawing/2014/main" id="{F629451E-B117-4508-B0AF-EB263038B76B}"/>
                </a:ext>
              </a:extLst>
            </p:cNvPr>
            <p:cNvSpPr txBox="1">
              <a:spLocks noChangeArrowheads="1"/>
            </p:cNvSpPr>
            <p:nvPr/>
          </p:nvSpPr>
          <p:spPr bwMode="auto">
            <a:xfrm>
              <a:off x="1344" y="2400"/>
              <a:ext cx="1872" cy="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lnSpc>
                  <a:spcPct val="85000"/>
                </a:lnSpc>
                <a:spcBef>
                  <a:spcPct val="50000"/>
                </a:spcBef>
                <a:spcAft>
                  <a:spcPct val="0"/>
                </a:spcAft>
                <a:defRPr/>
              </a:pPr>
              <a:r>
                <a:rPr lang="en-US" sz="1600">
                  <a:solidFill>
                    <a:srgbClr val="00FF00"/>
                  </a:solidFill>
                  <a:effectLst>
                    <a:outerShdw blurRad="38100" dist="38100" dir="2700000" algn="tl">
                      <a:srgbClr val="000000"/>
                    </a:outerShdw>
                  </a:effectLst>
                  <a:latin typeface="Arial" pitchFamily="34" charset="0"/>
                </a:rPr>
                <a:t>Chronic illness care  </a:t>
              </a:r>
            </a:p>
          </p:txBody>
        </p:sp>
        <p:sp>
          <p:nvSpPr>
            <p:cNvPr id="4445311" name="Oval 127">
              <a:extLst>
                <a:ext uri="{FF2B5EF4-FFF2-40B4-BE49-F238E27FC236}">
                  <a16:creationId xmlns:a16="http://schemas.microsoft.com/office/drawing/2014/main" id="{5DFF4E4E-3EB9-43B3-936F-2593881C86A6}"/>
                </a:ext>
              </a:extLst>
            </p:cNvPr>
            <p:cNvSpPr>
              <a:spLocks noChangeArrowheads="1"/>
            </p:cNvSpPr>
            <p:nvPr/>
          </p:nvSpPr>
          <p:spPr bwMode="auto">
            <a:xfrm>
              <a:off x="1200" y="2448"/>
              <a:ext cx="96" cy="96"/>
            </a:xfrm>
            <a:prstGeom prst="ellipse">
              <a:avLst/>
            </a:prstGeom>
            <a:solidFill>
              <a:srgbClr val="FFFF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grpSp>
      <p:grpSp>
        <p:nvGrpSpPr>
          <p:cNvPr id="19494" name="Group 128">
            <a:extLst>
              <a:ext uri="{FF2B5EF4-FFF2-40B4-BE49-F238E27FC236}">
                <a16:creationId xmlns:a16="http://schemas.microsoft.com/office/drawing/2014/main" id="{4978A8A5-5DDF-4B82-A5C4-28E6AC58E647}"/>
              </a:ext>
            </a:extLst>
          </p:cNvPr>
          <p:cNvGrpSpPr>
            <a:grpSpLocks/>
          </p:cNvGrpSpPr>
          <p:nvPr/>
        </p:nvGrpSpPr>
        <p:grpSpPr bwMode="auto">
          <a:xfrm>
            <a:off x="8763000" y="1452564"/>
            <a:ext cx="3200400" cy="300037"/>
            <a:chOff x="1200" y="2400"/>
            <a:chExt cx="2016" cy="189"/>
          </a:xfrm>
        </p:grpSpPr>
        <p:sp>
          <p:nvSpPr>
            <p:cNvPr id="4445313" name="Text Box 129">
              <a:extLst>
                <a:ext uri="{FF2B5EF4-FFF2-40B4-BE49-F238E27FC236}">
                  <a16:creationId xmlns:a16="http://schemas.microsoft.com/office/drawing/2014/main" id="{939AC4CE-94B1-46D4-911A-ABBFB52EFE20}"/>
                </a:ext>
              </a:extLst>
            </p:cNvPr>
            <p:cNvSpPr txBox="1">
              <a:spLocks noChangeArrowheads="1"/>
            </p:cNvSpPr>
            <p:nvPr/>
          </p:nvSpPr>
          <p:spPr bwMode="auto">
            <a:xfrm>
              <a:off x="1344" y="2400"/>
              <a:ext cx="1872" cy="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lnSpc>
                  <a:spcPct val="85000"/>
                </a:lnSpc>
                <a:spcBef>
                  <a:spcPct val="50000"/>
                </a:spcBef>
                <a:spcAft>
                  <a:spcPct val="0"/>
                </a:spcAft>
                <a:defRPr/>
              </a:pPr>
              <a:r>
                <a:rPr lang="en-US" sz="1600">
                  <a:solidFill>
                    <a:srgbClr val="00FF00"/>
                  </a:solidFill>
                  <a:effectLst>
                    <a:outerShdw blurRad="38100" dist="38100" dir="2700000" algn="tl">
                      <a:srgbClr val="000000"/>
                    </a:outerShdw>
                  </a:effectLst>
                  <a:latin typeface="Arial" pitchFamily="34" charset="0"/>
                </a:rPr>
                <a:t>Bio/psycho/social integration   </a:t>
              </a:r>
            </a:p>
          </p:txBody>
        </p:sp>
        <p:sp>
          <p:nvSpPr>
            <p:cNvPr id="4445314" name="Oval 130">
              <a:extLst>
                <a:ext uri="{FF2B5EF4-FFF2-40B4-BE49-F238E27FC236}">
                  <a16:creationId xmlns:a16="http://schemas.microsoft.com/office/drawing/2014/main" id="{D2D77B77-373D-4554-AF46-DBC222D11CD6}"/>
                </a:ext>
              </a:extLst>
            </p:cNvPr>
            <p:cNvSpPr>
              <a:spLocks noChangeArrowheads="1"/>
            </p:cNvSpPr>
            <p:nvPr/>
          </p:nvSpPr>
          <p:spPr bwMode="auto">
            <a:xfrm>
              <a:off x="1200" y="2448"/>
              <a:ext cx="96" cy="96"/>
            </a:xfrm>
            <a:prstGeom prst="ellipse">
              <a:avLst/>
            </a:prstGeom>
            <a:solidFill>
              <a:srgbClr val="FFFF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grpSp>
      <p:grpSp>
        <p:nvGrpSpPr>
          <p:cNvPr id="19495" name="Group 131">
            <a:extLst>
              <a:ext uri="{FF2B5EF4-FFF2-40B4-BE49-F238E27FC236}">
                <a16:creationId xmlns:a16="http://schemas.microsoft.com/office/drawing/2014/main" id="{51009E29-ADCA-46F7-BEDA-F9140B07E4B9}"/>
              </a:ext>
            </a:extLst>
          </p:cNvPr>
          <p:cNvGrpSpPr>
            <a:grpSpLocks/>
          </p:cNvGrpSpPr>
          <p:nvPr/>
        </p:nvGrpSpPr>
        <p:grpSpPr bwMode="auto">
          <a:xfrm>
            <a:off x="8763000" y="1681164"/>
            <a:ext cx="3200400" cy="300037"/>
            <a:chOff x="1200" y="2400"/>
            <a:chExt cx="2016" cy="189"/>
          </a:xfrm>
        </p:grpSpPr>
        <p:sp>
          <p:nvSpPr>
            <p:cNvPr id="4445316" name="Text Box 132">
              <a:extLst>
                <a:ext uri="{FF2B5EF4-FFF2-40B4-BE49-F238E27FC236}">
                  <a16:creationId xmlns:a16="http://schemas.microsoft.com/office/drawing/2014/main" id="{ED5FDB52-CE4D-4DA3-A31F-1BFCA87D1B82}"/>
                </a:ext>
              </a:extLst>
            </p:cNvPr>
            <p:cNvSpPr txBox="1">
              <a:spLocks noChangeArrowheads="1"/>
            </p:cNvSpPr>
            <p:nvPr/>
          </p:nvSpPr>
          <p:spPr bwMode="auto">
            <a:xfrm>
              <a:off x="1344" y="2400"/>
              <a:ext cx="1872" cy="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lnSpc>
                  <a:spcPct val="85000"/>
                </a:lnSpc>
                <a:spcBef>
                  <a:spcPct val="50000"/>
                </a:spcBef>
                <a:spcAft>
                  <a:spcPct val="0"/>
                </a:spcAft>
                <a:defRPr/>
              </a:pPr>
              <a:r>
                <a:rPr lang="en-US" sz="1600">
                  <a:solidFill>
                    <a:srgbClr val="00FF00"/>
                  </a:solidFill>
                  <a:effectLst>
                    <a:outerShdw blurRad="38100" dist="38100" dir="2700000" algn="tl">
                      <a:srgbClr val="000000"/>
                    </a:outerShdw>
                  </a:effectLst>
                  <a:latin typeface="Arial" pitchFamily="34" charset="0"/>
                </a:rPr>
                <a:t>Shared decision making</a:t>
              </a:r>
            </a:p>
          </p:txBody>
        </p:sp>
        <p:sp>
          <p:nvSpPr>
            <p:cNvPr id="4445317" name="Oval 133">
              <a:extLst>
                <a:ext uri="{FF2B5EF4-FFF2-40B4-BE49-F238E27FC236}">
                  <a16:creationId xmlns:a16="http://schemas.microsoft.com/office/drawing/2014/main" id="{3B164C58-DC87-42EC-99AD-C090EB28151C}"/>
                </a:ext>
              </a:extLst>
            </p:cNvPr>
            <p:cNvSpPr>
              <a:spLocks noChangeArrowheads="1"/>
            </p:cNvSpPr>
            <p:nvPr/>
          </p:nvSpPr>
          <p:spPr bwMode="auto">
            <a:xfrm>
              <a:off x="1200" y="2448"/>
              <a:ext cx="96" cy="96"/>
            </a:xfrm>
            <a:prstGeom prst="ellipse">
              <a:avLst/>
            </a:prstGeom>
            <a:solidFill>
              <a:srgbClr val="FFFF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grpSp>
      <p:sp>
        <p:nvSpPr>
          <p:cNvPr id="4445320" name="Oval 136">
            <a:extLst>
              <a:ext uri="{FF2B5EF4-FFF2-40B4-BE49-F238E27FC236}">
                <a16:creationId xmlns:a16="http://schemas.microsoft.com/office/drawing/2014/main" id="{D544DB4A-2BB5-43AD-B06F-122A003C5537}"/>
              </a:ext>
            </a:extLst>
          </p:cNvPr>
          <p:cNvSpPr>
            <a:spLocks noChangeArrowheads="1"/>
          </p:cNvSpPr>
          <p:nvPr/>
        </p:nvSpPr>
        <p:spPr bwMode="auto">
          <a:xfrm>
            <a:off x="4038600" y="3581400"/>
            <a:ext cx="2743200" cy="2590800"/>
          </a:xfrm>
          <a:prstGeom prst="ellipse">
            <a:avLst/>
          </a:prstGeom>
          <a:solidFill>
            <a:srgbClr val="33CCCC">
              <a:alpha val="47000"/>
            </a:srgbClr>
          </a:solidFill>
          <a:ln w="9525" algn="ctr">
            <a:solidFill>
              <a:srgbClr val="00808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sp>
        <p:nvSpPr>
          <p:cNvPr id="4445321" name="Text Box 137">
            <a:extLst>
              <a:ext uri="{FF2B5EF4-FFF2-40B4-BE49-F238E27FC236}">
                <a16:creationId xmlns:a16="http://schemas.microsoft.com/office/drawing/2014/main" id="{F95E133B-9A9D-4F21-B24C-6089923648AE}"/>
              </a:ext>
            </a:extLst>
          </p:cNvPr>
          <p:cNvSpPr txBox="1">
            <a:spLocks noChangeArrowheads="1"/>
          </p:cNvSpPr>
          <p:nvPr/>
        </p:nvSpPr>
        <p:spPr bwMode="auto">
          <a:xfrm>
            <a:off x="3276600" y="3657601"/>
            <a:ext cx="2362200" cy="1033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lnSpc>
                <a:spcPct val="85000"/>
              </a:lnSpc>
              <a:spcBef>
                <a:spcPct val="50000"/>
              </a:spcBef>
              <a:spcAft>
                <a:spcPct val="0"/>
              </a:spcAft>
              <a:defRPr/>
            </a:pPr>
            <a:r>
              <a:rPr lang="en-US">
                <a:solidFill>
                  <a:srgbClr val="FFFF66"/>
                </a:solidFill>
                <a:effectLst>
                  <a:outerShdw blurRad="38100" dist="38100" dir="2700000" algn="tl">
                    <a:srgbClr val="000000"/>
                  </a:outerShdw>
                </a:effectLst>
                <a:latin typeface="Arial" pitchFamily="34" charset="0"/>
              </a:rPr>
              <a:t> </a:t>
            </a:r>
            <a:r>
              <a:rPr lang="en-US" sz="2800">
                <a:solidFill>
                  <a:srgbClr val="FFFF66"/>
                </a:solidFill>
                <a:effectLst>
                  <a:outerShdw blurRad="38100" dist="38100" dir="2700000" algn="tl">
                    <a:srgbClr val="000000"/>
                  </a:outerShdw>
                </a:effectLst>
                <a:latin typeface="Arial" pitchFamily="34" charset="0"/>
              </a:rPr>
              <a:t>High value</a:t>
            </a:r>
          </a:p>
          <a:p>
            <a:pPr defTabSz="914400" fontAlgn="base">
              <a:lnSpc>
                <a:spcPct val="85000"/>
              </a:lnSpc>
              <a:spcBef>
                <a:spcPct val="50000"/>
              </a:spcBef>
              <a:spcAft>
                <a:spcPct val="0"/>
              </a:spcAft>
              <a:defRPr/>
            </a:pPr>
            <a:r>
              <a:rPr lang="en-US" sz="2800">
                <a:solidFill>
                  <a:srgbClr val="FFFF66"/>
                </a:solidFill>
                <a:effectLst>
                  <a:outerShdw blurRad="38100" dist="38100" dir="2700000" algn="tl">
                    <a:srgbClr val="000000"/>
                  </a:outerShdw>
                </a:effectLst>
                <a:latin typeface="Arial" pitchFamily="34" charset="0"/>
              </a:rPr>
              <a:t>Good match</a:t>
            </a:r>
          </a:p>
        </p:txBody>
      </p:sp>
      <p:sp>
        <p:nvSpPr>
          <p:cNvPr id="4445324" name="Text Box 140">
            <a:extLst>
              <a:ext uri="{FF2B5EF4-FFF2-40B4-BE49-F238E27FC236}">
                <a16:creationId xmlns:a16="http://schemas.microsoft.com/office/drawing/2014/main" id="{EF4F3268-73C0-404A-9576-C19F41BAA990}"/>
              </a:ext>
            </a:extLst>
          </p:cNvPr>
          <p:cNvSpPr txBox="1">
            <a:spLocks noChangeArrowheads="1"/>
          </p:cNvSpPr>
          <p:nvPr/>
        </p:nvSpPr>
        <p:spPr bwMode="auto">
          <a:xfrm>
            <a:off x="3429000" y="6137275"/>
            <a:ext cx="609600" cy="32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lnSpc>
                <a:spcPct val="85000"/>
              </a:lnSpc>
              <a:spcBef>
                <a:spcPct val="50000"/>
              </a:spcBef>
              <a:spcAft>
                <a:spcPct val="0"/>
              </a:spcAft>
              <a:defRPr/>
            </a:pPr>
            <a:r>
              <a:rPr lang="en-US">
                <a:solidFill>
                  <a:srgbClr val="FFFF66"/>
                </a:solidFill>
                <a:effectLst>
                  <a:outerShdw blurRad="38100" dist="38100" dir="2700000" algn="tl">
                    <a:srgbClr val="000000"/>
                  </a:outerShdw>
                </a:effectLst>
                <a:latin typeface="Arial" pitchFamily="34" charset="0"/>
              </a:rPr>
              <a:t>MA</a:t>
            </a:r>
          </a:p>
        </p:txBody>
      </p:sp>
      <p:sp>
        <p:nvSpPr>
          <p:cNvPr id="4445325" name="Text Box 141">
            <a:extLst>
              <a:ext uri="{FF2B5EF4-FFF2-40B4-BE49-F238E27FC236}">
                <a16:creationId xmlns:a16="http://schemas.microsoft.com/office/drawing/2014/main" id="{E6EC98CF-2555-4C92-A7B0-2AF3039FC5AD}"/>
              </a:ext>
            </a:extLst>
          </p:cNvPr>
          <p:cNvSpPr txBox="1">
            <a:spLocks noChangeArrowheads="1"/>
          </p:cNvSpPr>
          <p:nvPr/>
        </p:nvSpPr>
        <p:spPr bwMode="auto">
          <a:xfrm>
            <a:off x="4191000" y="6151564"/>
            <a:ext cx="609600" cy="325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lnSpc>
                <a:spcPct val="85000"/>
              </a:lnSpc>
              <a:spcBef>
                <a:spcPct val="50000"/>
              </a:spcBef>
              <a:spcAft>
                <a:spcPct val="0"/>
              </a:spcAft>
              <a:defRPr/>
            </a:pPr>
            <a:r>
              <a:rPr lang="en-US">
                <a:solidFill>
                  <a:srgbClr val="FFFF66"/>
                </a:solidFill>
                <a:effectLst>
                  <a:outerShdw blurRad="38100" dist="38100" dir="2700000" algn="tl">
                    <a:srgbClr val="000000"/>
                  </a:outerShdw>
                </a:effectLst>
                <a:latin typeface="Arial" pitchFamily="34" charset="0"/>
              </a:rPr>
              <a:t>RN</a:t>
            </a:r>
          </a:p>
        </p:txBody>
      </p:sp>
      <p:sp>
        <p:nvSpPr>
          <p:cNvPr id="4445326" name="Text Box 142">
            <a:extLst>
              <a:ext uri="{FF2B5EF4-FFF2-40B4-BE49-F238E27FC236}">
                <a16:creationId xmlns:a16="http://schemas.microsoft.com/office/drawing/2014/main" id="{DB09D4F6-337D-4C0E-92AD-3D365C6CFEA1}"/>
              </a:ext>
            </a:extLst>
          </p:cNvPr>
          <p:cNvSpPr txBox="1">
            <a:spLocks noChangeArrowheads="1"/>
          </p:cNvSpPr>
          <p:nvPr/>
        </p:nvSpPr>
        <p:spPr bwMode="auto">
          <a:xfrm>
            <a:off x="5105400" y="6137275"/>
            <a:ext cx="609600" cy="32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lnSpc>
                <a:spcPct val="85000"/>
              </a:lnSpc>
              <a:spcBef>
                <a:spcPct val="50000"/>
              </a:spcBef>
              <a:spcAft>
                <a:spcPct val="0"/>
              </a:spcAft>
              <a:defRPr/>
            </a:pPr>
            <a:r>
              <a:rPr lang="en-US">
                <a:solidFill>
                  <a:srgbClr val="FFFF66"/>
                </a:solidFill>
                <a:effectLst>
                  <a:outerShdw blurRad="38100" dist="38100" dir="2700000" algn="tl">
                    <a:srgbClr val="000000"/>
                  </a:outerShdw>
                </a:effectLst>
                <a:latin typeface="Arial" pitchFamily="34" charset="0"/>
              </a:rPr>
              <a:t>RN</a:t>
            </a:r>
          </a:p>
        </p:txBody>
      </p:sp>
      <p:sp>
        <p:nvSpPr>
          <p:cNvPr id="4445327" name="Text Box 143">
            <a:extLst>
              <a:ext uri="{FF2B5EF4-FFF2-40B4-BE49-F238E27FC236}">
                <a16:creationId xmlns:a16="http://schemas.microsoft.com/office/drawing/2014/main" id="{63E967D5-BEB3-402D-9581-BED448BAF2AB}"/>
              </a:ext>
            </a:extLst>
          </p:cNvPr>
          <p:cNvSpPr txBox="1">
            <a:spLocks noChangeArrowheads="1"/>
          </p:cNvSpPr>
          <p:nvPr/>
        </p:nvSpPr>
        <p:spPr bwMode="auto">
          <a:xfrm>
            <a:off x="6096000" y="6151564"/>
            <a:ext cx="609600" cy="325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lnSpc>
                <a:spcPct val="85000"/>
              </a:lnSpc>
              <a:spcBef>
                <a:spcPct val="50000"/>
              </a:spcBef>
              <a:spcAft>
                <a:spcPct val="0"/>
              </a:spcAft>
              <a:defRPr/>
            </a:pPr>
            <a:r>
              <a:rPr lang="en-US">
                <a:solidFill>
                  <a:srgbClr val="FFFF66"/>
                </a:solidFill>
                <a:effectLst>
                  <a:outerShdw blurRad="38100" dist="38100" dir="2700000" algn="tl">
                    <a:srgbClr val="000000"/>
                  </a:outerShdw>
                </a:effectLst>
                <a:latin typeface="Arial" pitchFamily="34" charset="0"/>
              </a:rPr>
              <a:t>NP</a:t>
            </a:r>
          </a:p>
        </p:txBody>
      </p:sp>
      <p:sp>
        <p:nvSpPr>
          <p:cNvPr id="4445328" name="Text Box 144">
            <a:extLst>
              <a:ext uri="{FF2B5EF4-FFF2-40B4-BE49-F238E27FC236}">
                <a16:creationId xmlns:a16="http://schemas.microsoft.com/office/drawing/2014/main" id="{60053075-B1A7-4BAC-AF7E-6C936ABF4DD9}"/>
              </a:ext>
            </a:extLst>
          </p:cNvPr>
          <p:cNvSpPr txBox="1">
            <a:spLocks noChangeArrowheads="1"/>
          </p:cNvSpPr>
          <p:nvPr/>
        </p:nvSpPr>
        <p:spPr bwMode="auto">
          <a:xfrm>
            <a:off x="6553200" y="6153150"/>
            <a:ext cx="609600" cy="327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lnSpc>
                <a:spcPct val="85000"/>
              </a:lnSpc>
              <a:spcBef>
                <a:spcPct val="50000"/>
              </a:spcBef>
              <a:spcAft>
                <a:spcPct val="0"/>
              </a:spcAft>
              <a:defRPr/>
            </a:pPr>
            <a:r>
              <a:rPr lang="en-US">
                <a:solidFill>
                  <a:srgbClr val="FFFF66"/>
                </a:solidFill>
                <a:effectLst>
                  <a:outerShdw blurRad="38100" dist="38100" dir="2700000" algn="tl">
                    <a:srgbClr val="000000"/>
                  </a:outerShdw>
                </a:effectLst>
                <a:latin typeface="Arial" pitchFamily="34" charset="0"/>
              </a:rPr>
              <a:t>PA</a:t>
            </a:r>
          </a:p>
        </p:txBody>
      </p:sp>
      <p:sp>
        <p:nvSpPr>
          <p:cNvPr id="4445329" name="Text Box 145">
            <a:extLst>
              <a:ext uri="{FF2B5EF4-FFF2-40B4-BE49-F238E27FC236}">
                <a16:creationId xmlns:a16="http://schemas.microsoft.com/office/drawing/2014/main" id="{51DC6D18-4041-464A-8696-9CB25312AE5D}"/>
              </a:ext>
            </a:extLst>
          </p:cNvPr>
          <p:cNvSpPr txBox="1">
            <a:spLocks noChangeArrowheads="1"/>
          </p:cNvSpPr>
          <p:nvPr/>
        </p:nvSpPr>
        <p:spPr bwMode="auto">
          <a:xfrm>
            <a:off x="8534400" y="6151564"/>
            <a:ext cx="609600" cy="325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lnSpc>
                <a:spcPct val="85000"/>
              </a:lnSpc>
              <a:spcBef>
                <a:spcPct val="50000"/>
              </a:spcBef>
              <a:spcAft>
                <a:spcPct val="0"/>
              </a:spcAft>
              <a:defRPr/>
            </a:pPr>
            <a:r>
              <a:rPr lang="en-US">
                <a:solidFill>
                  <a:srgbClr val="FFFF66"/>
                </a:solidFill>
                <a:effectLst>
                  <a:outerShdw blurRad="38100" dist="38100" dir="2700000" algn="tl">
                    <a:srgbClr val="000000"/>
                  </a:outerShdw>
                </a:effectLst>
                <a:latin typeface="Arial" pitchFamily="34" charset="0"/>
              </a:rPr>
              <a:t>MD</a:t>
            </a:r>
          </a:p>
        </p:txBody>
      </p:sp>
      <p:sp>
        <p:nvSpPr>
          <p:cNvPr id="4445322" name="Oval 138">
            <a:extLst>
              <a:ext uri="{FF2B5EF4-FFF2-40B4-BE49-F238E27FC236}">
                <a16:creationId xmlns:a16="http://schemas.microsoft.com/office/drawing/2014/main" id="{078CA208-3AB8-4C76-A89B-94208F7F9297}"/>
              </a:ext>
            </a:extLst>
          </p:cNvPr>
          <p:cNvSpPr>
            <a:spLocks noChangeArrowheads="1"/>
          </p:cNvSpPr>
          <p:nvPr/>
        </p:nvSpPr>
        <p:spPr bwMode="auto">
          <a:xfrm>
            <a:off x="7924800" y="990600"/>
            <a:ext cx="2743200" cy="2590800"/>
          </a:xfrm>
          <a:prstGeom prst="ellipse">
            <a:avLst/>
          </a:prstGeom>
          <a:solidFill>
            <a:srgbClr val="33CCCC">
              <a:alpha val="47000"/>
            </a:srgbClr>
          </a:solidFill>
          <a:ln w="9525" algn="ctr">
            <a:solidFill>
              <a:srgbClr val="00808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400" fontAlgn="base">
              <a:lnSpc>
                <a:spcPct val="85000"/>
              </a:lnSpc>
              <a:spcBef>
                <a:spcPct val="0"/>
              </a:spcBef>
              <a:spcAft>
                <a:spcPct val="0"/>
              </a:spcAft>
              <a:defRPr/>
            </a:pPr>
            <a:endParaRPr lang="en-US" sz="4000" b="1">
              <a:solidFill>
                <a:srgbClr val="FFFF66"/>
              </a:solidFill>
              <a:effectLst>
                <a:outerShdw blurRad="38100" dist="38100" dir="2700000" algn="tl">
                  <a:srgbClr val="000000">
                    <a:alpha val="43137"/>
                  </a:srgbClr>
                </a:outerShdw>
              </a:effectLst>
              <a:latin typeface="Garamond" panose="02020404030301010803" pitchFamily="18" charset="0"/>
            </a:endParaRPr>
          </a:p>
        </p:txBody>
      </p:sp>
      <p:sp>
        <p:nvSpPr>
          <p:cNvPr id="4445323" name="Text Box 139">
            <a:extLst>
              <a:ext uri="{FF2B5EF4-FFF2-40B4-BE49-F238E27FC236}">
                <a16:creationId xmlns:a16="http://schemas.microsoft.com/office/drawing/2014/main" id="{8BF4BBC3-EC49-4F15-96DB-21F8FC25025A}"/>
              </a:ext>
            </a:extLst>
          </p:cNvPr>
          <p:cNvSpPr txBox="1">
            <a:spLocks noChangeArrowheads="1"/>
          </p:cNvSpPr>
          <p:nvPr/>
        </p:nvSpPr>
        <p:spPr bwMode="auto">
          <a:xfrm>
            <a:off x="6629400" y="1828801"/>
            <a:ext cx="2362200" cy="1033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4400" fontAlgn="base">
              <a:lnSpc>
                <a:spcPct val="85000"/>
              </a:lnSpc>
              <a:spcBef>
                <a:spcPct val="50000"/>
              </a:spcBef>
              <a:spcAft>
                <a:spcPct val="0"/>
              </a:spcAft>
              <a:defRPr/>
            </a:pPr>
            <a:r>
              <a:rPr lang="en-US">
                <a:solidFill>
                  <a:srgbClr val="FFFF66"/>
                </a:solidFill>
                <a:effectLst>
                  <a:outerShdw blurRad="38100" dist="38100" dir="2700000" algn="tl">
                    <a:srgbClr val="000000"/>
                  </a:outerShdw>
                </a:effectLst>
                <a:latin typeface="Arial" pitchFamily="34" charset="0"/>
              </a:rPr>
              <a:t> </a:t>
            </a:r>
            <a:r>
              <a:rPr lang="en-US" sz="2800">
                <a:solidFill>
                  <a:srgbClr val="FFFF66"/>
                </a:solidFill>
                <a:effectLst>
                  <a:outerShdw blurRad="38100" dist="38100" dir="2700000" algn="tl">
                    <a:srgbClr val="000000"/>
                  </a:outerShdw>
                </a:effectLst>
                <a:latin typeface="Arial" pitchFamily="34" charset="0"/>
              </a:rPr>
              <a:t>High value</a:t>
            </a:r>
          </a:p>
          <a:p>
            <a:pPr defTabSz="914400" fontAlgn="base">
              <a:lnSpc>
                <a:spcPct val="85000"/>
              </a:lnSpc>
              <a:spcBef>
                <a:spcPct val="50000"/>
              </a:spcBef>
              <a:spcAft>
                <a:spcPct val="0"/>
              </a:spcAft>
              <a:defRPr/>
            </a:pPr>
            <a:r>
              <a:rPr lang="en-US" sz="2800">
                <a:solidFill>
                  <a:srgbClr val="FFFF66"/>
                </a:solidFill>
                <a:effectLst>
                  <a:outerShdw blurRad="38100" dist="38100" dir="2700000" algn="tl">
                    <a:srgbClr val="000000"/>
                  </a:outerShdw>
                </a:effectLst>
                <a:latin typeface="Arial" pitchFamily="34" charset="0"/>
              </a:rPr>
              <a:t>Good match</a:t>
            </a:r>
          </a:p>
        </p:txBody>
      </p:sp>
    </p:spTree>
    <p:extLst>
      <p:ext uri="{BB962C8B-B14F-4D97-AF65-F5344CB8AC3E}">
        <p14:creationId xmlns:p14="http://schemas.microsoft.com/office/powerpoint/2010/main" val="848956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5A701F6A-17A7-41E7-A0CE-385026E50131}"/>
              </a:ext>
            </a:extLst>
          </p:cNvPr>
          <p:cNvGraphicFramePr>
            <a:graphicFrameLocks noGrp="1"/>
          </p:cNvGraphicFramePr>
          <p:nvPr>
            <p:extLst>
              <p:ext uri="{D42A27DB-BD31-4B8C-83A1-F6EECF244321}">
                <p14:modId xmlns:p14="http://schemas.microsoft.com/office/powerpoint/2010/main" val="4164125373"/>
              </p:ext>
            </p:extLst>
          </p:nvPr>
        </p:nvGraphicFramePr>
        <p:xfrm>
          <a:off x="354210" y="271871"/>
          <a:ext cx="11483580" cy="6314258"/>
        </p:xfrm>
        <a:graphic>
          <a:graphicData uri="http://schemas.openxmlformats.org/drawingml/2006/table">
            <a:tbl>
              <a:tblPr firstRow="1" bandRow="1">
                <a:tableStyleId>{5A111915-BE36-4E01-A7E5-04B1672EAD32}</a:tableStyleId>
              </a:tblPr>
              <a:tblGrid>
                <a:gridCol w="1913930">
                  <a:extLst>
                    <a:ext uri="{9D8B030D-6E8A-4147-A177-3AD203B41FA5}">
                      <a16:colId xmlns:a16="http://schemas.microsoft.com/office/drawing/2014/main" val="3304722812"/>
                    </a:ext>
                  </a:extLst>
                </a:gridCol>
                <a:gridCol w="1913930">
                  <a:extLst>
                    <a:ext uri="{9D8B030D-6E8A-4147-A177-3AD203B41FA5}">
                      <a16:colId xmlns:a16="http://schemas.microsoft.com/office/drawing/2014/main" val="4288603805"/>
                    </a:ext>
                  </a:extLst>
                </a:gridCol>
                <a:gridCol w="1913930">
                  <a:extLst>
                    <a:ext uri="{9D8B030D-6E8A-4147-A177-3AD203B41FA5}">
                      <a16:colId xmlns:a16="http://schemas.microsoft.com/office/drawing/2014/main" val="3369855252"/>
                    </a:ext>
                  </a:extLst>
                </a:gridCol>
                <a:gridCol w="1913930">
                  <a:extLst>
                    <a:ext uri="{9D8B030D-6E8A-4147-A177-3AD203B41FA5}">
                      <a16:colId xmlns:a16="http://schemas.microsoft.com/office/drawing/2014/main" val="317929808"/>
                    </a:ext>
                  </a:extLst>
                </a:gridCol>
                <a:gridCol w="1913930">
                  <a:extLst>
                    <a:ext uri="{9D8B030D-6E8A-4147-A177-3AD203B41FA5}">
                      <a16:colId xmlns:a16="http://schemas.microsoft.com/office/drawing/2014/main" val="295345726"/>
                    </a:ext>
                  </a:extLst>
                </a:gridCol>
                <a:gridCol w="1913930">
                  <a:extLst>
                    <a:ext uri="{9D8B030D-6E8A-4147-A177-3AD203B41FA5}">
                      <a16:colId xmlns:a16="http://schemas.microsoft.com/office/drawing/2014/main" val="11049282"/>
                    </a:ext>
                  </a:extLst>
                </a:gridCol>
              </a:tblGrid>
              <a:tr h="1473708">
                <a:tc>
                  <a:txBody>
                    <a:bodyPr/>
                    <a:lstStyle/>
                    <a:p>
                      <a:endParaRPr lang="en-US" sz="2000">
                        <a:solidFill>
                          <a:schemeClr val="tx1"/>
                        </a:solidFill>
                        <a:effectLst/>
                      </a:endParaRPr>
                    </a:p>
                  </a:txBody>
                  <a:tcPr>
                    <a:solidFill>
                      <a:srgbClr val="0C5567"/>
                    </a:solidFill>
                  </a:tcPr>
                </a:tc>
                <a:tc>
                  <a:txBody>
                    <a:bodyPr/>
                    <a:lstStyle/>
                    <a:p>
                      <a:pPr algn="ctr"/>
                      <a:r>
                        <a:rPr lang="en-US" sz="2000" b="1" dirty="0">
                          <a:solidFill>
                            <a:schemeClr val="bg1"/>
                          </a:solidFill>
                          <a:effectLst/>
                        </a:rPr>
                        <a:t>Continuing Certification</a:t>
                      </a:r>
                      <a:r>
                        <a:rPr lang="en-US" sz="2000" b="1" baseline="0" dirty="0">
                          <a:solidFill>
                            <a:schemeClr val="bg1"/>
                          </a:solidFill>
                          <a:effectLst/>
                        </a:rPr>
                        <a:t> Questionnaire (CCQ)</a:t>
                      </a:r>
                      <a:endParaRPr lang="en-US" sz="2000" b="1" dirty="0">
                        <a:solidFill>
                          <a:schemeClr val="bg1"/>
                        </a:solidFill>
                        <a:effectLst/>
                      </a:endParaRPr>
                    </a:p>
                  </a:txBody>
                  <a:tcPr anchor="ctr">
                    <a:solidFill>
                      <a:srgbClr val="0C5567"/>
                    </a:solidFill>
                  </a:tcPr>
                </a:tc>
                <a:tc>
                  <a:txBody>
                    <a:bodyPr/>
                    <a:lstStyle/>
                    <a:p>
                      <a:pPr algn="ctr"/>
                      <a:r>
                        <a:rPr lang="en-US" sz="2000" b="1" dirty="0">
                          <a:solidFill>
                            <a:schemeClr val="bg1"/>
                          </a:solidFill>
                          <a:effectLst/>
                        </a:rPr>
                        <a:t>Initial </a:t>
                      </a:r>
                    </a:p>
                    <a:p>
                      <a:pPr algn="ctr"/>
                      <a:r>
                        <a:rPr lang="en-US" sz="2000" b="1" dirty="0">
                          <a:solidFill>
                            <a:schemeClr val="bg1"/>
                          </a:solidFill>
                          <a:effectLst/>
                        </a:rPr>
                        <a:t>Certification </a:t>
                      </a:r>
                      <a:r>
                        <a:rPr lang="en-US" sz="2000" b="1" baseline="0" dirty="0">
                          <a:solidFill>
                            <a:schemeClr val="bg1"/>
                          </a:solidFill>
                          <a:effectLst/>
                        </a:rPr>
                        <a:t>Questionnaire (ICQ)</a:t>
                      </a:r>
                      <a:endParaRPr lang="en-US" sz="2000" b="1" dirty="0">
                        <a:solidFill>
                          <a:schemeClr val="bg1"/>
                        </a:solidFill>
                        <a:effectLst/>
                      </a:endParaRPr>
                    </a:p>
                  </a:txBody>
                  <a:tcPr anchor="ctr">
                    <a:solidFill>
                      <a:srgbClr val="0C5567"/>
                    </a:solidFill>
                  </a:tcPr>
                </a:tc>
                <a:tc>
                  <a:txBody>
                    <a:bodyPr/>
                    <a:lstStyle/>
                    <a:p>
                      <a:pPr algn="ctr"/>
                      <a:r>
                        <a:rPr lang="en-US" sz="2000" b="1" dirty="0">
                          <a:solidFill>
                            <a:schemeClr val="bg1"/>
                          </a:solidFill>
                          <a:effectLst/>
                        </a:rPr>
                        <a:t>National Graduate</a:t>
                      </a:r>
                      <a:r>
                        <a:rPr lang="en-US" sz="2000" b="1" baseline="0" dirty="0">
                          <a:solidFill>
                            <a:schemeClr val="bg1"/>
                          </a:solidFill>
                          <a:effectLst/>
                        </a:rPr>
                        <a:t> Survey (NGS)</a:t>
                      </a:r>
                      <a:endParaRPr lang="en-US" sz="2000" b="1" dirty="0">
                        <a:solidFill>
                          <a:schemeClr val="bg1"/>
                        </a:solidFill>
                        <a:effectLst/>
                      </a:endParaRPr>
                    </a:p>
                  </a:txBody>
                  <a:tcPr anchor="ctr">
                    <a:solidFill>
                      <a:srgbClr val="0C5567"/>
                    </a:solidFill>
                  </a:tcPr>
                </a:tc>
                <a:tc>
                  <a:txBody>
                    <a:bodyPr/>
                    <a:lstStyle/>
                    <a:p>
                      <a:pPr algn="ctr"/>
                      <a:r>
                        <a:rPr lang="en-US" sz="2000" b="1" dirty="0">
                          <a:solidFill>
                            <a:schemeClr val="bg1"/>
                          </a:solidFill>
                          <a:effectLst/>
                        </a:rPr>
                        <a:t>Practice Demographic</a:t>
                      </a:r>
                      <a:r>
                        <a:rPr lang="en-US" sz="2000" b="1" baseline="0" dirty="0">
                          <a:solidFill>
                            <a:schemeClr val="bg1"/>
                          </a:solidFill>
                          <a:effectLst/>
                        </a:rPr>
                        <a:t> Survey (PDS)</a:t>
                      </a:r>
                      <a:endParaRPr lang="en-US" sz="2000" b="1" dirty="0">
                        <a:solidFill>
                          <a:schemeClr val="bg1"/>
                        </a:solidFill>
                        <a:effectLst/>
                      </a:endParaRPr>
                    </a:p>
                  </a:txBody>
                  <a:tcPr anchor="ctr">
                    <a:solidFill>
                      <a:srgbClr val="0C5567"/>
                    </a:solidFill>
                  </a:tcPr>
                </a:tc>
                <a:tc>
                  <a:txBody>
                    <a:bodyPr/>
                    <a:lstStyle/>
                    <a:p>
                      <a:pPr algn="ctr"/>
                      <a:r>
                        <a:rPr lang="en-US" sz="2000" b="1" dirty="0">
                          <a:solidFill>
                            <a:schemeClr val="bg1"/>
                          </a:solidFill>
                          <a:effectLst/>
                        </a:rPr>
                        <a:t>National Resident Survey (NRS)</a:t>
                      </a:r>
                    </a:p>
                  </a:txBody>
                  <a:tcPr anchor="ctr">
                    <a:solidFill>
                      <a:srgbClr val="0C5567"/>
                    </a:solidFill>
                  </a:tcPr>
                </a:tc>
                <a:extLst>
                  <a:ext uri="{0D108BD9-81ED-4DB2-BD59-A6C34878D82A}">
                    <a16:rowId xmlns:a16="http://schemas.microsoft.com/office/drawing/2014/main" val="2984353568"/>
                  </a:ext>
                </a:extLst>
              </a:tr>
              <a:tr h="1100426">
                <a:tc>
                  <a:txBody>
                    <a:bodyPr/>
                    <a:lstStyle/>
                    <a:p>
                      <a:r>
                        <a:rPr lang="en-US" sz="1800" b="1">
                          <a:solidFill>
                            <a:schemeClr val="tx1"/>
                          </a:solidFill>
                          <a:effectLst/>
                        </a:rPr>
                        <a:t>Timing</a:t>
                      </a:r>
                    </a:p>
                  </a:txBody>
                  <a:tcPr anchor="ctr">
                    <a:solidFill>
                      <a:schemeClr val="accent2">
                        <a:lumMod val="20000"/>
                        <a:lumOff val="80000"/>
                      </a:schemeClr>
                    </a:solidFill>
                  </a:tcPr>
                </a:tc>
                <a:tc>
                  <a:txBody>
                    <a:bodyPr/>
                    <a:lstStyle/>
                    <a:p>
                      <a:pPr algn="ctr"/>
                      <a:r>
                        <a:rPr lang="en-US" sz="1800">
                          <a:solidFill>
                            <a:schemeClr val="tx1"/>
                          </a:solidFill>
                          <a:effectLst/>
                        </a:rPr>
                        <a:t>3-4</a:t>
                      </a:r>
                      <a:r>
                        <a:rPr lang="en-US" sz="1800" baseline="0">
                          <a:solidFill>
                            <a:schemeClr val="tx1"/>
                          </a:solidFill>
                          <a:effectLst/>
                        </a:rPr>
                        <a:t> months prior to examination date or beginning FMCLA</a:t>
                      </a:r>
                      <a:endParaRPr lang="en-US" sz="1800">
                        <a:solidFill>
                          <a:schemeClr val="tx1"/>
                        </a:solidFill>
                        <a:effectLs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tx1"/>
                          </a:solidFill>
                          <a:effectLst/>
                        </a:rPr>
                        <a:t>3-4</a:t>
                      </a:r>
                      <a:r>
                        <a:rPr lang="en-US" sz="1800" baseline="0">
                          <a:solidFill>
                            <a:schemeClr val="tx1"/>
                          </a:solidFill>
                          <a:effectLst/>
                        </a:rPr>
                        <a:t> months prior to examination date</a:t>
                      </a:r>
                      <a:endParaRPr lang="en-US" sz="1800">
                        <a:solidFill>
                          <a:schemeClr val="tx1"/>
                        </a:solidFill>
                        <a:effectLst/>
                      </a:endParaRPr>
                    </a:p>
                  </a:txBody>
                  <a:tcPr anchor="ctr"/>
                </a:tc>
                <a:tc>
                  <a:txBody>
                    <a:bodyPr/>
                    <a:lstStyle/>
                    <a:p>
                      <a:pPr algn="ctr"/>
                      <a:r>
                        <a:rPr lang="en-US" sz="1800">
                          <a:solidFill>
                            <a:schemeClr val="tx1"/>
                          </a:solidFill>
                          <a:effectLst/>
                        </a:rPr>
                        <a:t>Calendar Year</a:t>
                      </a:r>
                    </a:p>
                  </a:txBody>
                  <a:tcPr anchor="ctr"/>
                </a:tc>
                <a:tc>
                  <a:txBody>
                    <a:bodyPr/>
                    <a:lstStyle/>
                    <a:p>
                      <a:pPr algn="ctr"/>
                      <a:r>
                        <a:rPr lang="en-US" sz="1800">
                          <a:solidFill>
                            <a:schemeClr val="tx1"/>
                          </a:solidFill>
                          <a:effectLst/>
                        </a:rPr>
                        <a:t>Calendar Year</a:t>
                      </a:r>
                    </a:p>
                  </a:txBody>
                  <a:tcPr anchor="ctr"/>
                </a:tc>
                <a:tc>
                  <a:txBody>
                    <a:bodyPr/>
                    <a:lstStyle/>
                    <a:p>
                      <a:pPr algn="ctr"/>
                      <a:r>
                        <a:rPr lang="en-US" sz="1800" dirty="0">
                          <a:solidFill>
                            <a:schemeClr val="tx1"/>
                          </a:solidFill>
                          <a:effectLst/>
                        </a:rPr>
                        <a:t>With In-Training Examination</a:t>
                      </a:r>
                    </a:p>
                  </a:txBody>
                  <a:tcPr anchor="ctr"/>
                </a:tc>
                <a:extLst>
                  <a:ext uri="{0D108BD9-81ED-4DB2-BD59-A6C34878D82A}">
                    <a16:rowId xmlns:a16="http://schemas.microsoft.com/office/drawing/2014/main" val="2423965293"/>
                  </a:ext>
                </a:extLst>
              </a:tr>
              <a:tr h="1473708">
                <a:tc>
                  <a:txBody>
                    <a:bodyPr/>
                    <a:lstStyle/>
                    <a:p>
                      <a:r>
                        <a:rPr lang="en-US" sz="1800" b="1">
                          <a:solidFill>
                            <a:schemeClr val="tx1"/>
                          </a:solidFill>
                          <a:effectLst/>
                        </a:rPr>
                        <a:t>Cohorts</a:t>
                      </a:r>
                    </a:p>
                  </a:txBody>
                  <a:tcPr anchor="ctr">
                    <a:solidFill>
                      <a:schemeClr val="accent2">
                        <a:lumMod val="20000"/>
                        <a:lumOff val="80000"/>
                      </a:schemeClr>
                    </a:solidFill>
                  </a:tcPr>
                </a:tc>
                <a:tc>
                  <a:txBody>
                    <a:bodyPr/>
                    <a:lstStyle/>
                    <a:p>
                      <a:pPr algn="ctr"/>
                      <a:r>
                        <a:rPr lang="en-US" sz="1800">
                          <a:solidFill>
                            <a:schemeClr val="tx1"/>
                          </a:solidFill>
                          <a:effectLst/>
                        </a:rPr>
                        <a:t>10 years after residency; regularly returning cohorts</a:t>
                      </a:r>
                    </a:p>
                  </a:txBody>
                  <a:tcPr anchor="ctr"/>
                </a:tc>
                <a:tc>
                  <a:txBody>
                    <a:bodyPr/>
                    <a:lstStyle/>
                    <a:p>
                      <a:pPr algn="ctr"/>
                      <a:r>
                        <a:rPr lang="en-US" sz="1800">
                          <a:solidFill>
                            <a:schemeClr val="tx1"/>
                          </a:solidFill>
                          <a:effectLst/>
                        </a:rPr>
                        <a:t>Residency</a:t>
                      </a:r>
                      <a:r>
                        <a:rPr lang="en-US" sz="1800" baseline="0">
                          <a:solidFill>
                            <a:schemeClr val="tx1"/>
                          </a:solidFill>
                          <a:effectLst/>
                        </a:rPr>
                        <a:t> graduates from that year</a:t>
                      </a:r>
                      <a:endParaRPr lang="en-US" sz="1800">
                        <a:solidFill>
                          <a:schemeClr val="tx1"/>
                        </a:solidFill>
                        <a:effectLst/>
                      </a:endParaRPr>
                    </a:p>
                  </a:txBody>
                  <a:tcPr anchor="ctr"/>
                </a:tc>
                <a:tc>
                  <a:txBody>
                    <a:bodyPr/>
                    <a:lstStyle/>
                    <a:p>
                      <a:pPr algn="ctr"/>
                      <a:r>
                        <a:rPr lang="en-US" sz="1800">
                          <a:solidFill>
                            <a:schemeClr val="tx1"/>
                          </a:solidFill>
                          <a:effectLst/>
                        </a:rPr>
                        <a:t>3 years after residency graduation</a:t>
                      </a:r>
                    </a:p>
                    <a:p>
                      <a:pPr algn="ctr"/>
                      <a:r>
                        <a:rPr lang="en-US" sz="1800">
                          <a:solidFill>
                            <a:schemeClr val="tx1"/>
                          </a:solidFill>
                          <a:effectLst/>
                        </a:rPr>
                        <a:t>(2020</a:t>
                      </a:r>
                      <a:r>
                        <a:rPr lang="en-US" sz="1800" baseline="0">
                          <a:solidFill>
                            <a:schemeClr val="tx1"/>
                          </a:solidFill>
                          <a:effectLst/>
                        </a:rPr>
                        <a:t> graduates in 2023)</a:t>
                      </a:r>
                      <a:endParaRPr lang="en-US" sz="1800">
                        <a:solidFill>
                          <a:schemeClr val="tx1"/>
                        </a:solidFill>
                        <a:effectLst/>
                      </a:endParaRPr>
                    </a:p>
                  </a:txBody>
                  <a:tcPr anchor="ctr"/>
                </a:tc>
                <a:tc>
                  <a:txBody>
                    <a:bodyPr/>
                    <a:lstStyle/>
                    <a:p>
                      <a:pPr algn="ctr"/>
                      <a:r>
                        <a:rPr lang="en-US" sz="1800">
                          <a:solidFill>
                            <a:schemeClr val="tx1"/>
                          </a:solidFill>
                          <a:effectLst/>
                        </a:rPr>
                        <a:t>End of each 3-year Continuous</a:t>
                      </a:r>
                      <a:r>
                        <a:rPr lang="en-US" sz="1800" baseline="0">
                          <a:solidFill>
                            <a:schemeClr val="tx1"/>
                          </a:solidFill>
                          <a:effectLst/>
                        </a:rPr>
                        <a:t> Certification Cycle</a:t>
                      </a:r>
                      <a:endParaRPr lang="en-US" sz="1800">
                        <a:solidFill>
                          <a:schemeClr val="tx1"/>
                        </a:solidFill>
                        <a:effectLst/>
                      </a:endParaRPr>
                    </a:p>
                  </a:txBody>
                  <a:tcPr anchor="ctr"/>
                </a:tc>
                <a:tc>
                  <a:txBody>
                    <a:bodyPr/>
                    <a:lstStyle/>
                    <a:p>
                      <a:pPr algn="ctr"/>
                      <a:r>
                        <a:rPr lang="en-US" sz="1800">
                          <a:solidFill>
                            <a:schemeClr val="tx1"/>
                          </a:solidFill>
                          <a:effectLst/>
                        </a:rPr>
                        <a:t>Residents</a:t>
                      </a:r>
                    </a:p>
                  </a:txBody>
                  <a:tcPr anchor="ctr"/>
                </a:tc>
                <a:extLst>
                  <a:ext uri="{0D108BD9-81ED-4DB2-BD59-A6C34878D82A}">
                    <a16:rowId xmlns:a16="http://schemas.microsoft.com/office/drawing/2014/main" val="1343549471"/>
                  </a:ext>
                </a:extLst>
              </a:tr>
              <a:tr h="1089061">
                <a:tc>
                  <a:txBody>
                    <a:bodyPr/>
                    <a:lstStyle/>
                    <a:p>
                      <a:r>
                        <a:rPr lang="en-US" sz="1800" b="1" dirty="0">
                          <a:solidFill>
                            <a:schemeClr val="tx1"/>
                          </a:solidFill>
                          <a:effectLst/>
                        </a:rPr>
                        <a:t>Business</a:t>
                      </a:r>
                      <a:r>
                        <a:rPr lang="en-US" sz="1800" b="1" baseline="0" dirty="0">
                          <a:solidFill>
                            <a:schemeClr val="tx1"/>
                          </a:solidFill>
                          <a:effectLst/>
                        </a:rPr>
                        <a:t> Requirement</a:t>
                      </a:r>
                      <a:endParaRPr lang="en-US" sz="1800" b="1" dirty="0">
                        <a:solidFill>
                          <a:schemeClr val="tx1"/>
                        </a:solidFill>
                        <a:effectLst/>
                      </a:endParaRPr>
                    </a:p>
                  </a:txBody>
                  <a:tcPr anchor="ctr">
                    <a:solidFill>
                      <a:schemeClr val="accent2">
                        <a:lumMod val="20000"/>
                        <a:lumOff val="80000"/>
                      </a:schemeClr>
                    </a:solidFill>
                  </a:tcPr>
                </a:tc>
                <a:tc>
                  <a:txBody>
                    <a:bodyPr/>
                    <a:lstStyle/>
                    <a:p>
                      <a:pPr algn="ctr"/>
                      <a:r>
                        <a:rPr lang="en-US" sz="1800" dirty="0">
                          <a:solidFill>
                            <a:schemeClr val="tx1"/>
                          </a:solidFill>
                          <a:effectLst/>
                        </a:rPr>
                        <a:t>Yes</a:t>
                      </a:r>
                    </a:p>
                  </a:txBody>
                  <a:tcPr anchor="ctr"/>
                </a:tc>
                <a:tc>
                  <a:txBody>
                    <a:bodyPr/>
                    <a:lstStyle/>
                    <a:p>
                      <a:pPr algn="ctr"/>
                      <a:r>
                        <a:rPr lang="en-US" sz="1800">
                          <a:solidFill>
                            <a:schemeClr val="tx1"/>
                          </a:solidFill>
                          <a:effectLst/>
                        </a:rPr>
                        <a:t>Yes</a:t>
                      </a:r>
                    </a:p>
                  </a:txBody>
                  <a:tcPr anchor="ctr"/>
                </a:tc>
                <a:tc>
                  <a:txBody>
                    <a:bodyPr/>
                    <a:lstStyle/>
                    <a:p>
                      <a:pPr algn="ctr"/>
                      <a:r>
                        <a:rPr lang="en-US" sz="1800">
                          <a:solidFill>
                            <a:schemeClr val="tx1"/>
                          </a:solidFill>
                          <a:effectLst/>
                        </a:rPr>
                        <a:t>No</a:t>
                      </a:r>
                    </a:p>
                  </a:txBody>
                  <a:tcPr anchor="ctr"/>
                </a:tc>
                <a:tc>
                  <a:txBody>
                    <a:bodyPr/>
                    <a:lstStyle/>
                    <a:p>
                      <a:pPr algn="ctr"/>
                      <a:r>
                        <a:rPr lang="en-US" sz="1800">
                          <a:solidFill>
                            <a:schemeClr val="tx1"/>
                          </a:solidFill>
                          <a:effectLst/>
                        </a:rPr>
                        <a:t>No</a:t>
                      </a:r>
                    </a:p>
                  </a:txBody>
                  <a:tcPr anchor="ctr"/>
                </a:tc>
                <a:tc>
                  <a:txBody>
                    <a:bodyPr/>
                    <a:lstStyle/>
                    <a:p>
                      <a:pPr algn="ctr"/>
                      <a:r>
                        <a:rPr lang="en-US" sz="1800">
                          <a:solidFill>
                            <a:schemeClr val="tx1"/>
                          </a:solidFill>
                          <a:effectLst/>
                        </a:rPr>
                        <a:t>No</a:t>
                      </a:r>
                    </a:p>
                  </a:txBody>
                  <a:tcPr anchor="ctr"/>
                </a:tc>
                <a:extLst>
                  <a:ext uri="{0D108BD9-81ED-4DB2-BD59-A6C34878D82A}">
                    <a16:rowId xmlns:a16="http://schemas.microsoft.com/office/drawing/2014/main" val="1789095664"/>
                  </a:ext>
                </a:extLst>
              </a:tr>
              <a:tr h="1089061">
                <a:tc>
                  <a:txBody>
                    <a:bodyPr/>
                    <a:lstStyle/>
                    <a:p>
                      <a:r>
                        <a:rPr lang="en-US" sz="1800" b="1">
                          <a:solidFill>
                            <a:schemeClr val="tx1"/>
                          </a:solidFill>
                          <a:effectLst/>
                        </a:rPr>
                        <a:t>Implemented</a:t>
                      </a:r>
                    </a:p>
                  </a:txBody>
                  <a:tcPr anchor="ctr">
                    <a:solidFill>
                      <a:schemeClr val="accent2">
                        <a:lumMod val="20000"/>
                        <a:lumOff val="80000"/>
                      </a:schemeClr>
                    </a:solidFill>
                  </a:tcPr>
                </a:tc>
                <a:tc>
                  <a:txBody>
                    <a:bodyPr/>
                    <a:lstStyle/>
                    <a:p>
                      <a:pPr algn="ctr"/>
                      <a:r>
                        <a:rPr lang="en-US" sz="1800">
                          <a:solidFill>
                            <a:schemeClr val="tx1"/>
                          </a:solidFill>
                          <a:effectLst/>
                        </a:rPr>
                        <a:t>1980s</a:t>
                      </a:r>
                    </a:p>
                  </a:txBody>
                  <a:tcPr anchor="ctr"/>
                </a:tc>
                <a:tc>
                  <a:txBody>
                    <a:bodyPr/>
                    <a:lstStyle/>
                    <a:p>
                      <a:pPr algn="ctr"/>
                      <a:r>
                        <a:rPr lang="en-US" sz="1800">
                          <a:solidFill>
                            <a:schemeClr val="tx1"/>
                          </a:solidFill>
                          <a:effectLst/>
                        </a:rPr>
                        <a:t>2014</a:t>
                      </a:r>
                    </a:p>
                  </a:txBody>
                  <a:tcPr anchor="ctr"/>
                </a:tc>
                <a:tc>
                  <a:txBody>
                    <a:bodyPr/>
                    <a:lstStyle/>
                    <a:p>
                      <a:pPr algn="ctr"/>
                      <a:r>
                        <a:rPr lang="en-US" sz="1800">
                          <a:solidFill>
                            <a:schemeClr val="tx1"/>
                          </a:solidFill>
                          <a:effectLst/>
                        </a:rPr>
                        <a:t>2016</a:t>
                      </a:r>
                    </a:p>
                  </a:txBody>
                  <a:tcPr anchor="ctr"/>
                </a:tc>
                <a:tc>
                  <a:txBody>
                    <a:bodyPr/>
                    <a:lstStyle/>
                    <a:p>
                      <a:pPr algn="ctr"/>
                      <a:r>
                        <a:rPr lang="en-US" sz="1800">
                          <a:solidFill>
                            <a:schemeClr val="tx1"/>
                          </a:solidFill>
                          <a:effectLst/>
                        </a:rPr>
                        <a:t>2019</a:t>
                      </a:r>
                    </a:p>
                  </a:txBody>
                  <a:tcPr anchor="ctr"/>
                </a:tc>
                <a:tc>
                  <a:txBody>
                    <a:bodyPr/>
                    <a:lstStyle/>
                    <a:p>
                      <a:pPr algn="ctr"/>
                      <a:r>
                        <a:rPr lang="en-US" sz="1800" dirty="0">
                          <a:solidFill>
                            <a:schemeClr val="tx1"/>
                          </a:solidFill>
                          <a:effectLst/>
                        </a:rPr>
                        <a:t>2023</a:t>
                      </a:r>
                    </a:p>
                  </a:txBody>
                  <a:tcPr anchor="ctr"/>
                </a:tc>
                <a:extLst>
                  <a:ext uri="{0D108BD9-81ED-4DB2-BD59-A6C34878D82A}">
                    <a16:rowId xmlns:a16="http://schemas.microsoft.com/office/drawing/2014/main" val="1792914297"/>
                  </a:ext>
                </a:extLst>
              </a:tr>
            </a:tbl>
          </a:graphicData>
        </a:graphic>
      </p:graphicFrame>
      <p:sp>
        <p:nvSpPr>
          <p:cNvPr id="16" name="Content Placeholder 7">
            <a:extLst>
              <a:ext uri="{FF2B5EF4-FFF2-40B4-BE49-F238E27FC236}">
                <a16:creationId xmlns:a16="http://schemas.microsoft.com/office/drawing/2014/main" id="{BF019B96-583B-8C8F-0EF0-3DA345BF1869}"/>
              </a:ext>
            </a:extLst>
          </p:cNvPr>
          <p:cNvSpPr txBox="1">
            <a:spLocks/>
          </p:cNvSpPr>
          <p:nvPr/>
        </p:nvSpPr>
        <p:spPr>
          <a:xfrm>
            <a:off x="2172821" y="2026003"/>
            <a:ext cx="8304721" cy="3526658"/>
          </a:xfrm>
          <a:prstGeom prst="rect">
            <a:avLst/>
          </a:prstGeom>
          <a:solidFill>
            <a:schemeClr val="bg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4000" dirty="0">
                <a:solidFill>
                  <a:schemeClr val="accent1"/>
                </a:solidFill>
              </a:rPr>
              <a:t>Who is on the FP Team?</a:t>
            </a:r>
          </a:p>
          <a:p>
            <a:pPr marL="0" indent="0" algn="ctr">
              <a:buFont typeface="Arial" panose="020B0604020202020204" pitchFamily="34" charset="0"/>
              <a:buNone/>
            </a:pPr>
            <a:endParaRPr lang="en-US" sz="4000" dirty="0">
              <a:solidFill>
                <a:schemeClr val="accent1"/>
              </a:solidFill>
            </a:endParaRPr>
          </a:p>
          <a:p>
            <a:pPr marL="0" indent="0" algn="ctr">
              <a:buFont typeface="Arial" panose="020B0604020202020204" pitchFamily="34" charset="0"/>
              <a:buNone/>
            </a:pPr>
            <a:r>
              <a:rPr lang="en-US" sz="4000" dirty="0">
                <a:solidFill>
                  <a:schemeClr val="accent1"/>
                </a:solidFill>
              </a:rPr>
              <a:t>“Which of the following types of health professionals work (collaboratively) with you at your principal practice site?”</a:t>
            </a:r>
          </a:p>
        </p:txBody>
      </p:sp>
    </p:spTree>
    <p:extLst>
      <p:ext uri="{BB962C8B-B14F-4D97-AF65-F5344CB8AC3E}">
        <p14:creationId xmlns:p14="http://schemas.microsoft.com/office/powerpoint/2010/main" val="2009400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505C4-CA51-F69D-AAD0-741EDC5947C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D50CFF7-D59E-6CF0-0AD9-C5D8F2340E22}"/>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9D604BC9-113A-B4F1-6E08-335E541C703B}"/>
              </a:ext>
            </a:extLst>
          </p:cNvPr>
          <p:cNvSpPr>
            <a:spLocks noGrp="1"/>
          </p:cNvSpPr>
          <p:nvPr>
            <p:ph type="body" sz="half" idx="2"/>
          </p:nvPr>
        </p:nvSpPr>
        <p:spPr/>
        <p:txBody>
          <a:bodyPr/>
          <a:lstStyle/>
          <a:p>
            <a:endParaRPr lang="en-US"/>
          </a:p>
        </p:txBody>
      </p:sp>
      <p:pic>
        <p:nvPicPr>
          <p:cNvPr id="5" name="Picture 4">
            <a:extLst>
              <a:ext uri="{FF2B5EF4-FFF2-40B4-BE49-F238E27FC236}">
                <a16:creationId xmlns:a16="http://schemas.microsoft.com/office/drawing/2014/main" id="{FB84ACF8-54BD-C993-E572-5C088918B1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55" y="81789"/>
            <a:ext cx="12266309" cy="638231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8EF36130-7DEE-4B8D-5C69-684CB7F68410}"/>
              </a:ext>
            </a:extLst>
          </p:cNvPr>
          <p:cNvPicPr>
            <a:picLocks noChangeAspect="1"/>
          </p:cNvPicPr>
          <p:nvPr/>
        </p:nvPicPr>
        <p:blipFill>
          <a:blip r:embed="rId3"/>
          <a:stretch>
            <a:fillRect/>
          </a:stretch>
        </p:blipFill>
        <p:spPr>
          <a:xfrm>
            <a:off x="4572818" y="2926929"/>
            <a:ext cx="7193733" cy="1873671"/>
          </a:xfrm>
          <a:prstGeom prst="rect">
            <a:avLst/>
          </a:prstGeom>
        </p:spPr>
      </p:pic>
      <p:sp>
        <p:nvSpPr>
          <p:cNvPr id="7" name="Title 1">
            <a:extLst>
              <a:ext uri="{FF2B5EF4-FFF2-40B4-BE49-F238E27FC236}">
                <a16:creationId xmlns:a16="http://schemas.microsoft.com/office/drawing/2014/main" id="{1FFCF829-85BA-E9ED-290E-85D8D4F05C6D}"/>
              </a:ext>
            </a:extLst>
          </p:cNvPr>
          <p:cNvSpPr txBox="1">
            <a:spLocks/>
          </p:cNvSpPr>
          <p:nvPr/>
        </p:nvSpPr>
        <p:spPr>
          <a:xfrm>
            <a:off x="8079307" y="1601366"/>
            <a:ext cx="3892826"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US" sz="4400">
                <a:solidFill>
                  <a:schemeClr val="accent1"/>
                </a:solidFill>
              </a:rPr>
              <a:t>Members of FP Teams</a:t>
            </a:r>
            <a:endParaRPr lang="en-US" sz="4400" dirty="0">
              <a:solidFill>
                <a:schemeClr val="accent1"/>
              </a:solidFill>
            </a:endParaRPr>
          </a:p>
        </p:txBody>
      </p:sp>
    </p:spTree>
    <p:extLst>
      <p:ext uri="{BB962C8B-B14F-4D97-AF65-F5344CB8AC3E}">
        <p14:creationId xmlns:p14="http://schemas.microsoft.com/office/powerpoint/2010/main" val="2382488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7D7770FB-03FB-B49E-B819-31DCA9E0D0DF}"/>
              </a:ext>
            </a:extLst>
          </p:cNvPr>
          <p:cNvSpPr>
            <a:spLocks noGrp="1"/>
          </p:cNvSpPr>
          <p:nvPr>
            <p:ph type="body" sz="half" idx="2"/>
          </p:nvPr>
        </p:nvSpPr>
        <p:spPr/>
        <p:txBody>
          <a:bodyPr/>
          <a:lstStyle/>
          <a:p>
            <a:endParaRPr lang="en-US"/>
          </a:p>
        </p:txBody>
      </p:sp>
      <p:pic>
        <p:nvPicPr>
          <p:cNvPr id="5" name="Picture 4">
            <a:extLst>
              <a:ext uri="{FF2B5EF4-FFF2-40B4-BE49-F238E27FC236}">
                <a16:creationId xmlns:a16="http://schemas.microsoft.com/office/drawing/2014/main" id="{67FA7BEC-48CE-F169-C02D-92F893D02AAC}"/>
              </a:ext>
            </a:extLst>
          </p:cNvPr>
          <p:cNvPicPr>
            <a:picLocks noChangeAspect="1"/>
          </p:cNvPicPr>
          <p:nvPr/>
        </p:nvPicPr>
        <p:blipFill>
          <a:blip r:embed="rId2"/>
          <a:srcRect b="17804"/>
          <a:stretch>
            <a:fillRect/>
          </a:stretch>
        </p:blipFill>
        <p:spPr>
          <a:xfrm>
            <a:off x="320920" y="1664948"/>
            <a:ext cx="11402378" cy="4498705"/>
          </a:xfrm>
          <a:prstGeom prst="rect">
            <a:avLst/>
          </a:prstGeom>
        </p:spPr>
      </p:pic>
      <p:pic>
        <p:nvPicPr>
          <p:cNvPr id="10" name="Picture 9">
            <a:extLst>
              <a:ext uri="{FF2B5EF4-FFF2-40B4-BE49-F238E27FC236}">
                <a16:creationId xmlns:a16="http://schemas.microsoft.com/office/drawing/2014/main" id="{B632DB01-055D-4A32-221C-F42F64F1991D}"/>
              </a:ext>
            </a:extLst>
          </p:cNvPr>
          <p:cNvPicPr>
            <a:picLocks noChangeAspect="1"/>
          </p:cNvPicPr>
          <p:nvPr/>
        </p:nvPicPr>
        <p:blipFill>
          <a:blip r:embed="rId2"/>
          <a:srcRect t="84981" r="4921" b="1012"/>
          <a:stretch>
            <a:fillRect/>
          </a:stretch>
        </p:blipFill>
        <p:spPr>
          <a:xfrm>
            <a:off x="212436" y="6335999"/>
            <a:ext cx="6225309" cy="440212"/>
          </a:xfrm>
          <a:prstGeom prst="rect">
            <a:avLst/>
          </a:prstGeom>
        </p:spPr>
      </p:pic>
      <p:pic>
        <p:nvPicPr>
          <p:cNvPr id="18" name="Picture 17">
            <a:extLst>
              <a:ext uri="{FF2B5EF4-FFF2-40B4-BE49-F238E27FC236}">
                <a16:creationId xmlns:a16="http://schemas.microsoft.com/office/drawing/2014/main" id="{C0B54525-69E0-24B8-B4C2-C235CF09933E}"/>
              </a:ext>
            </a:extLst>
          </p:cNvPr>
          <p:cNvPicPr>
            <a:picLocks noChangeAspect="1"/>
          </p:cNvPicPr>
          <p:nvPr/>
        </p:nvPicPr>
        <p:blipFill>
          <a:blip r:embed="rId3"/>
          <a:stretch>
            <a:fillRect/>
          </a:stretch>
        </p:blipFill>
        <p:spPr>
          <a:xfrm>
            <a:off x="6012889" y="81789"/>
            <a:ext cx="5710409" cy="1492602"/>
          </a:xfrm>
          <a:prstGeom prst="rect">
            <a:avLst/>
          </a:prstGeom>
        </p:spPr>
      </p:pic>
      <p:sp>
        <p:nvSpPr>
          <p:cNvPr id="28" name="Title 1">
            <a:extLst>
              <a:ext uri="{FF2B5EF4-FFF2-40B4-BE49-F238E27FC236}">
                <a16:creationId xmlns:a16="http://schemas.microsoft.com/office/drawing/2014/main" id="{64AFBDAF-85A7-C370-3792-828A90822D99}"/>
              </a:ext>
            </a:extLst>
          </p:cNvPr>
          <p:cNvSpPr>
            <a:spLocks noGrp="1"/>
          </p:cNvSpPr>
          <p:nvPr>
            <p:ph type="title"/>
          </p:nvPr>
        </p:nvSpPr>
        <p:spPr>
          <a:xfrm>
            <a:off x="294860" y="240505"/>
            <a:ext cx="3892826" cy="1325563"/>
          </a:xfrm>
        </p:spPr>
        <p:txBody>
          <a:bodyPr>
            <a:normAutofit/>
          </a:bodyPr>
          <a:lstStyle/>
          <a:p>
            <a:pPr algn="ctr"/>
            <a:r>
              <a:rPr lang="en-US" sz="4400" dirty="0">
                <a:solidFill>
                  <a:schemeClr val="accent1"/>
                </a:solidFill>
              </a:rPr>
              <a:t>Members of FP Teams</a:t>
            </a:r>
          </a:p>
        </p:txBody>
      </p:sp>
    </p:spTree>
    <p:extLst>
      <p:ext uri="{BB962C8B-B14F-4D97-AF65-F5344CB8AC3E}">
        <p14:creationId xmlns:p14="http://schemas.microsoft.com/office/powerpoint/2010/main" val="4168429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1B2D3-6A79-49DA-6966-FAC46B7E8B2B}"/>
              </a:ext>
            </a:extLst>
          </p:cNvPr>
          <p:cNvSpPr>
            <a:spLocks noGrp="1"/>
          </p:cNvSpPr>
          <p:nvPr>
            <p:ph type="title"/>
          </p:nvPr>
        </p:nvSpPr>
        <p:spPr/>
        <p:txBody>
          <a:bodyPr>
            <a:normAutofit fontScale="90000"/>
          </a:bodyPr>
          <a:lstStyle/>
          <a:p>
            <a:pPr algn="ctr"/>
            <a:r>
              <a:rPr lang="en-US" dirty="0">
                <a:solidFill>
                  <a:schemeClr val="accent1"/>
                </a:solidFill>
              </a:rPr>
              <a:t>FP Teams - recent emphasis</a:t>
            </a:r>
            <a:br>
              <a:rPr lang="en-US" dirty="0">
                <a:solidFill>
                  <a:schemeClr val="accent1"/>
                </a:solidFill>
              </a:rPr>
            </a:br>
            <a:r>
              <a:rPr lang="en-US" dirty="0">
                <a:solidFill>
                  <a:schemeClr val="accent1"/>
                </a:solidFill>
              </a:rPr>
              <a:t>Integrated Primary Care </a:t>
            </a:r>
            <a:br>
              <a:rPr lang="en-US" dirty="0">
                <a:solidFill>
                  <a:schemeClr val="accent1"/>
                </a:solidFill>
              </a:rPr>
            </a:br>
            <a:r>
              <a:rPr lang="en-US" dirty="0">
                <a:solidFill>
                  <a:schemeClr val="accent1"/>
                </a:solidFill>
              </a:rPr>
              <a:t>(</a:t>
            </a:r>
            <a:r>
              <a:rPr lang="en-US" sz="3100" i="1" dirty="0">
                <a:solidFill>
                  <a:schemeClr val="accent1"/>
                </a:solidFill>
              </a:rPr>
              <a:t>Mental Health Professionals in FP Practices</a:t>
            </a:r>
            <a:r>
              <a:rPr lang="en-US" dirty="0">
                <a:solidFill>
                  <a:schemeClr val="accent1"/>
                </a:solidFill>
              </a:rPr>
              <a:t>)</a:t>
            </a:r>
          </a:p>
        </p:txBody>
      </p:sp>
      <p:pic>
        <p:nvPicPr>
          <p:cNvPr id="6" name="Content Placeholder 5" descr="A graph of the number of people with their age&#10;&#10;Description automatically generated with medium confidence">
            <a:extLst>
              <a:ext uri="{FF2B5EF4-FFF2-40B4-BE49-F238E27FC236}">
                <a16:creationId xmlns:a16="http://schemas.microsoft.com/office/drawing/2014/main" id="{2241DD09-659A-BEC6-3B84-5C7CB36E3EF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66930" y="1870276"/>
            <a:ext cx="6650299" cy="4987724"/>
          </a:xfrm>
        </p:spPr>
      </p:pic>
      <p:sp>
        <p:nvSpPr>
          <p:cNvPr id="7" name="TextBox 6">
            <a:extLst>
              <a:ext uri="{FF2B5EF4-FFF2-40B4-BE49-F238E27FC236}">
                <a16:creationId xmlns:a16="http://schemas.microsoft.com/office/drawing/2014/main" id="{637E01BB-641E-EB12-E9A8-20D7500CABF5}"/>
              </a:ext>
            </a:extLst>
          </p:cNvPr>
          <p:cNvSpPr txBox="1"/>
          <p:nvPr/>
        </p:nvSpPr>
        <p:spPr>
          <a:xfrm>
            <a:off x="88351" y="6488668"/>
            <a:ext cx="2033442" cy="369332"/>
          </a:xfrm>
          <a:prstGeom prst="rect">
            <a:avLst/>
          </a:prstGeom>
          <a:noFill/>
        </p:spPr>
        <p:txBody>
          <a:bodyPr wrap="none" rtlCol="0">
            <a:spAutoFit/>
          </a:bodyPr>
          <a:lstStyle/>
          <a:p>
            <a:r>
              <a:rPr lang="en-US"/>
              <a:t>Data only from CCQ</a:t>
            </a:r>
          </a:p>
        </p:txBody>
      </p:sp>
    </p:spTree>
    <p:extLst>
      <p:ext uri="{BB962C8B-B14F-4D97-AF65-F5344CB8AC3E}">
        <p14:creationId xmlns:p14="http://schemas.microsoft.com/office/powerpoint/2010/main" val="3621091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0A18C-511F-3255-70ED-720E09B6A426}"/>
              </a:ext>
            </a:extLst>
          </p:cNvPr>
          <p:cNvSpPr>
            <a:spLocks noGrp="1"/>
          </p:cNvSpPr>
          <p:nvPr>
            <p:ph type="title"/>
          </p:nvPr>
        </p:nvSpPr>
        <p:spPr>
          <a:xfrm>
            <a:off x="294860" y="240505"/>
            <a:ext cx="3892826" cy="1325563"/>
          </a:xfrm>
        </p:spPr>
        <p:txBody>
          <a:bodyPr>
            <a:normAutofit/>
          </a:bodyPr>
          <a:lstStyle/>
          <a:p>
            <a:pPr algn="ctr"/>
            <a:r>
              <a:rPr lang="en-US" dirty="0">
                <a:solidFill>
                  <a:schemeClr val="accent1"/>
                </a:solidFill>
              </a:rPr>
              <a:t>FM Teams &amp; Burnout</a:t>
            </a:r>
          </a:p>
        </p:txBody>
      </p:sp>
      <p:sp>
        <p:nvSpPr>
          <p:cNvPr id="3" name="Content Placeholder 2">
            <a:extLst>
              <a:ext uri="{FF2B5EF4-FFF2-40B4-BE49-F238E27FC236}">
                <a16:creationId xmlns:a16="http://schemas.microsoft.com/office/drawing/2014/main" id="{146F20F2-4324-AF6E-EBDD-C2BB4E277354}"/>
              </a:ext>
            </a:extLst>
          </p:cNvPr>
          <p:cNvSpPr>
            <a:spLocks noGrp="1"/>
          </p:cNvSpPr>
          <p:nvPr>
            <p:ph idx="1"/>
          </p:nvPr>
        </p:nvSpPr>
        <p:spPr/>
        <p:txBody>
          <a:bodyPr>
            <a:normAutofit fontScale="92500" lnSpcReduction="10000"/>
          </a:bodyPr>
          <a:lstStyle/>
          <a:p>
            <a:r>
              <a:rPr lang="en-US" dirty="0"/>
              <a:t> Most FPs practice in multidisciplinary teams. </a:t>
            </a:r>
          </a:p>
          <a:p>
            <a:pPr lvl="1"/>
            <a:r>
              <a:rPr lang="en-US" dirty="0"/>
              <a:t>22% worked collaboratively with MA/nurse only; </a:t>
            </a:r>
          </a:p>
          <a:p>
            <a:pPr lvl="1"/>
            <a:r>
              <a:rPr lang="en-US" dirty="0"/>
              <a:t>40% with MA/nurse and NP/PA or specialist; and </a:t>
            </a:r>
          </a:p>
          <a:p>
            <a:pPr lvl="1"/>
            <a:r>
              <a:rPr lang="en-US" dirty="0"/>
              <a:t>38% with MA/nurse, NP/PA, and specialist.</a:t>
            </a:r>
          </a:p>
          <a:p>
            <a:r>
              <a:rPr lang="en-US" dirty="0"/>
              <a:t>Distribution of perceived teamwork efficiency not statistically different across configurations </a:t>
            </a:r>
          </a:p>
          <a:p>
            <a:pPr lvl="1"/>
            <a:r>
              <a:rPr lang="en-US" dirty="0"/>
              <a:t>FPs who perceived their teams as having greater efficiency were less likely to be burned out in all types of team configurations.</a:t>
            </a:r>
          </a:p>
          <a:p>
            <a:r>
              <a:rPr lang="en-US" b="1" dirty="0"/>
              <a:t>Smaller, well-defined teams with clear roles and efficient workflows</a:t>
            </a:r>
            <a:r>
              <a:rPr lang="en-US" dirty="0"/>
              <a:t> associated with </a:t>
            </a:r>
            <a:r>
              <a:rPr lang="en-US" b="1" dirty="0"/>
              <a:t>lower burnout in FPs</a:t>
            </a:r>
            <a:r>
              <a:rPr lang="en-US" dirty="0"/>
              <a:t>. </a:t>
            </a:r>
          </a:p>
          <a:p>
            <a:r>
              <a:rPr lang="en-US" b="1" dirty="0"/>
              <a:t>Large or loosely organized team configurations </a:t>
            </a:r>
            <a:r>
              <a:rPr lang="en-US" dirty="0"/>
              <a:t>correlated with increased complexity &amp; </a:t>
            </a:r>
            <a:r>
              <a:rPr lang="en-US" b="1" dirty="0"/>
              <a:t>higher</a:t>
            </a:r>
            <a:r>
              <a:rPr lang="en-US" dirty="0"/>
              <a:t> FP </a:t>
            </a:r>
            <a:r>
              <a:rPr lang="en-US" b="1" dirty="0"/>
              <a:t>burnout</a:t>
            </a:r>
          </a:p>
        </p:txBody>
      </p:sp>
      <p:pic>
        <p:nvPicPr>
          <p:cNvPr id="5" name="Picture 4">
            <a:extLst>
              <a:ext uri="{FF2B5EF4-FFF2-40B4-BE49-F238E27FC236}">
                <a16:creationId xmlns:a16="http://schemas.microsoft.com/office/drawing/2014/main" id="{04D95F77-014A-5E53-329F-ABBF7004920C}"/>
              </a:ext>
            </a:extLst>
          </p:cNvPr>
          <p:cNvPicPr>
            <a:picLocks noChangeAspect="1"/>
          </p:cNvPicPr>
          <p:nvPr/>
        </p:nvPicPr>
        <p:blipFill>
          <a:blip r:embed="rId2"/>
          <a:stretch>
            <a:fillRect/>
          </a:stretch>
        </p:blipFill>
        <p:spPr>
          <a:xfrm>
            <a:off x="4343400" y="365125"/>
            <a:ext cx="7848600" cy="1076325"/>
          </a:xfrm>
          <a:prstGeom prst="rect">
            <a:avLst/>
          </a:prstGeom>
        </p:spPr>
      </p:pic>
      <p:sp>
        <p:nvSpPr>
          <p:cNvPr id="9" name="Title 1">
            <a:extLst>
              <a:ext uri="{FF2B5EF4-FFF2-40B4-BE49-F238E27FC236}">
                <a16:creationId xmlns:a16="http://schemas.microsoft.com/office/drawing/2014/main" id="{7116FEE8-5E98-C375-0307-8E3F3BD7ABF9}"/>
              </a:ext>
            </a:extLst>
          </p:cNvPr>
          <p:cNvSpPr txBox="1">
            <a:spLocks/>
          </p:cNvSpPr>
          <p:nvPr/>
        </p:nvSpPr>
        <p:spPr>
          <a:xfrm>
            <a:off x="7182678" y="6350518"/>
            <a:ext cx="5102087" cy="4212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t>J Am Board Fam Med. 2020 May-Jun;33(3):368-377</a:t>
            </a:r>
          </a:p>
        </p:txBody>
      </p:sp>
    </p:spTree>
    <p:extLst>
      <p:ext uri="{BB962C8B-B14F-4D97-AF65-F5344CB8AC3E}">
        <p14:creationId xmlns:p14="http://schemas.microsoft.com/office/powerpoint/2010/main" val="461019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AC1229-F705-AB1A-C3A0-87710E8B0612}"/>
              </a:ext>
            </a:extLst>
          </p:cNvPr>
          <p:cNvSpPr>
            <a:spLocks noGrp="1"/>
          </p:cNvSpPr>
          <p:nvPr>
            <p:ph idx="1"/>
          </p:nvPr>
        </p:nvSpPr>
        <p:spPr>
          <a:xfrm>
            <a:off x="745434" y="2166181"/>
            <a:ext cx="10916479" cy="4351338"/>
          </a:xfrm>
        </p:spPr>
        <p:txBody>
          <a:bodyPr>
            <a:noAutofit/>
          </a:bodyPr>
          <a:lstStyle/>
          <a:p>
            <a:r>
              <a:rPr lang="en-US" dirty="0"/>
              <a:t>2021: Cochrane-styled summary of 34 systematic reviews of interprofessional collaboration (IPC) in primary care</a:t>
            </a:r>
          </a:p>
          <a:p>
            <a:pPr lvl="1"/>
            <a:r>
              <a:rPr lang="en-US" sz="2000" dirty="0"/>
              <a:t>Across 6 IPC types—including broad primary care teams, physician–nurse, physician–pharmacist, and physician–mental health collaborations</a:t>
            </a:r>
          </a:p>
          <a:p>
            <a:pPr marL="0" indent="0" algn="ctr">
              <a:buNone/>
            </a:pPr>
            <a:r>
              <a:rPr lang="en-US" dirty="0">
                <a:solidFill>
                  <a:schemeClr val="accent1"/>
                </a:solidFill>
              </a:rPr>
              <a:t>Findings</a:t>
            </a:r>
            <a:r>
              <a:rPr lang="en-US" dirty="0"/>
              <a:t> </a:t>
            </a:r>
          </a:p>
          <a:p>
            <a:r>
              <a:rPr lang="en-US" dirty="0"/>
              <a:t>IPC </a:t>
            </a:r>
            <a:r>
              <a:rPr lang="en-US" b="1" dirty="0"/>
              <a:t>consistently improved care processes and patient satisfaction</a:t>
            </a:r>
            <a:r>
              <a:rPr lang="en-US" dirty="0"/>
              <a:t>, best when implemented using </a:t>
            </a:r>
            <a:r>
              <a:rPr lang="en-US" i="1" dirty="0">
                <a:solidFill>
                  <a:schemeClr val="accent1"/>
                </a:solidFill>
              </a:rPr>
              <a:t>collaborative care models </a:t>
            </a:r>
            <a:r>
              <a:rPr lang="en-US" dirty="0"/>
              <a:t>that are</a:t>
            </a:r>
          </a:p>
          <a:p>
            <a:pPr marL="457200" lvl="1" indent="0" eaLnBrk="0" fontAlgn="base" hangingPunct="0">
              <a:lnSpc>
                <a:spcPct val="100000"/>
              </a:lnSpc>
              <a:spcBef>
                <a:spcPct val="0"/>
              </a:spcBef>
              <a:spcAft>
                <a:spcPct val="0"/>
              </a:spcAft>
              <a:buFontTx/>
              <a:buChar char="•"/>
            </a:pPr>
            <a:r>
              <a:rPr lang="en-US" sz="2000" dirty="0">
                <a:solidFill>
                  <a:schemeClr val="accent1"/>
                </a:solidFill>
              </a:rPr>
              <a:t>Pre‑defined</a:t>
            </a:r>
            <a:r>
              <a:rPr lang="en-US" altLang="en-US" sz="2000" dirty="0">
                <a:solidFill>
                  <a:schemeClr val="accent1"/>
                </a:solidFill>
              </a:rPr>
              <a:t> </a:t>
            </a:r>
            <a:r>
              <a:rPr lang="en-US" altLang="en-US" sz="2000" dirty="0"/>
              <a:t>(Roles, workflows, and goals are deliberately planned in advance—not improvised)</a:t>
            </a:r>
          </a:p>
          <a:p>
            <a:pPr marL="457200" lvl="1" indent="0" eaLnBrk="0" fontAlgn="base" hangingPunct="0">
              <a:lnSpc>
                <a:spcPct val="100000"/>
              </a:lnSpc>
              <a:spcBef>
                <a:spcPct val="0"/>
              </a:spcBef>
              <a:spcAft>
                <a:spcPct val="0"/>
              </a:spcAft>
              <a:buFontTx/>
              <a:buChar char="•"/>
            </a:pPr>
            <a:r>
              <a:rPr lang="en-US" sz="2000" dirty="0">
                <a:solidFill>
                  <a:schemeClr val="accent1"/>
                </a:solidFill>
              </a:rPr>
              <a:t>High‑intensity (</a:t>
            </a:r>
            <a:r>
              <a:rPr lang="en-US" altLang="en-US" sz="2000" dirty="0"/>
              <a:t>Team members are actively and regularly involved (vs  just consulted occasionally).</a:t>
            </a:r>
            <a:endParaRPr lang="en-US" sz="2000" dirty="0"/>
          </a:p>
          <a:p>
            <a:r>
              <a:rPr lang="en-US" dirty="0"/>
              <a:t>Mixed or insufficient: impacts on clinical outcomes, healthcare utilization, and cost-effectiveness</a:t>
            </a:r>
          </a:p>
        </p:txBody>
      </p:sp>
      <p:sp>
        <p:nvSpPr>
          <p:cNvPr id="8" name="Rectangle 4">
            <a:extLst>
              <a:ext uri="{FF2B5EF4-FFF2-40B4-BE49-F238E27FC236}">
                <a16:creationId xmlns:a16="http://schemas.microsoft.com/office/drawing/2014/main" id="{72D1119D-7FD5-9B43-534B-54F308379FC4}"/>
              </a:ext>
            </a:extLst>
          </p:cNvPr>
          <p:cNvSpPr>
            <a:spLocks noGrp="1" noChangeArrowheads="1"/>
          </p:cNvSpPr>
          <p:nvPr>
            <p:ph type="title"/>
          </p:nvPr>
        </p:nvSpPr>
        <p:spPr bwMode="auto">
          <a:xfrm>
            <a:off x="414029" y="340481"/>
            <a:ext cx="5434308"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tabLst/>
            </a:pPr>
            <a:r>
              <a:rPr lang="en-US" altLang="en-US" sz="3600" dirty="0">
                <a:solidFill>
                  <a:schemeClr val="accent1"/>
                </a:solidFill>
                <a:latin typeface="Arial" panose="020B0604020202020204" pitchFamily="34" charset="0"/>
              </a:rPr>
              <a:t>Other E</a:t>
            </a:r>
            <a:r>
              <a:rPr kumimoji="0" lang="en-US" altLang="en-US" sz="3600" b="0" i="0" u="none" strike="noStrike" cap="none" normalizeH="0" baseline="0" dirty="0">
                <a:ln>
                  <a:noFill/>
                </a:ln>
                <a:solidFill>
                  <a:schemeClr val="accent1"/>
                </a:solidFill>
                <a:effectLst/>
                <a:latin typeface="Arial" panose="020B0604020202020204" pitchFamily="34" charset="0"/>
              </a:rPr>
              <a:t>vidence for Team-</a:t>
            </a:r>
            <a:br>
              <a:rPr kumimoji="0" lang="en-US" altLang="en-US" sz="3600" b="0" i="0" u="none" strike="noStrike" cap="none" normalizeH="0" baseline="0" dirty="0">
                <a:ln>
                  <a:noFill/>
                </a:ln>
                <a:solidFill>
                  <a:schemeClr val="accent1"/>
                </a:solidFill>
                <a:effectLst/>
                <a:latin typeface="Arial" panose="020B0604020202020204" pitchFamily="34" charset="0"/>
              </a:rPr>
            </a:br>
            <a:r>
              <a:rPr kumimoji="0" lang="en-US" altLang="en-US" sz="3600" b="0" i="0" u="none" strike="noStrike" cap="none" normalizeH="0" baseline="0" dirty="0">
                <a:ln>
                  <a:noFill/>
                </a:ln>
                <a:solidFill>
                  <a:schemeClr val="accent1"/>
                </a:solidFill>
                <a:effectLst/>
                <a:latin typeface="Arial" panose="020B0604020202020204" pitchFamily="34" charset="0"/>
              </a:rPr>
              <a:t>based care in FM?</a:t>
            </a:r>
          </a:p>
        </p:txBody>
      </p:sp>
      <p:pic>
        <p:nvPicPr>
          <p:cNvPr id="11" name="Picture 10">
            <a:extLst>
              <a:ext uri="{FF2B5EF4-FFF2-40B4-BE49-F238E27FC236}">
                <a16:creationId xmlns:a16="http://schemas.microsoft.com/office/drawing/2014/main" id="{2CC1DE4E-A2C1-A135-97F9-02CD1DF8F284}"/>
              </a:ext>
            </a:extLst>
          </p:cNvPr>
          <p:cNvPicPr>
            <a:picLocks noChangeAspect="1"/>
          </p:cNvPicPr>
          <p:nvPr/>
        </p:nvPicPr>
        <p:blipFill>
          <a:blip r:embed="rId3"/>
          <a:stretch>
            <a:fillRect/>
          </a:stretch>
        </p:blipFill>
        <p:spPr>
          <a:xfrm>
            <a:off x="6357522" y="125033"/>
            <a:ext cx="5834478" cy="1700592"/>
          </a:xfrm>
          <a:prstGeom prst="rect">
            <a:avLst/>
          </a:prstGeom>
        </p:spPr>
      </p:pic>
    </p:spTree>
    <p:extLst>
      <p:ext uri="{BB962C8B-B14F-4D97-AF65-F5344CB8AC3E}">
        <p14:creationId xmlns:p14="http://schemas.microsoft.com/office/powerpoint/2010/main" val="1185249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AD292-1046-320D-B6F4-6ECC5B24D7B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E4E9C29-D3F3-3340-916E-EF2D447E0DB8}"/>
              </a:ext>
            </a:extLst>
          </p:cNvPr>
          <p:cNvSpPr>
            <a:spLocks noGrp="1"/>
          </p:cNvSpPr>
          <p:nvPr>
            <p:ph type="title"/>
          </p:nvPr>
        </p:nvSpPr>
        <p:spPr/>
        <p:txBody>
          <a:bodyPr/>
          <a:lstStyle/>
          <a:p>
            <a:pPr algn="ctr"/>
            <a:r>
              <a:rPr lang="en-US" dirty="0"/>
              <a:t>To Team or not To Team?</a:t>
            </a:r>
          </a:p>
        </p:txBody>
      </p:sp>
      <p:sp>
        <p:nvSpPr>
          <p:cNvPr id="9" name="Rectangle 6">
            <a:extLst>
              <a:ext uri="{FF2B5EF4-FFF2-40B4-BE49-F238E27FC236}">
                <a16:creationId xmlns:a16="http://schemas.microsoft.com/office/drawing/2014/main" id="{A1C85603-22D1-F1B9-EFE2-493B0538816C}"/>
              </a:ext>
            </a:extLst>
          </p:cNvPr>
          <p:cNvSpPr>
            <a:spLocks noGrp="1" noChangeArrowheads="1"/>
          </p:cNvSpPr>
          <p:nvPr>
            <p:ph idx="1"/>
          </p:nvPr>
        </p:nvSpPr>
        <p:spPr bwMode="auto">
          <a:xfrm>
            <a:off x="838200" y="2016135"/>
            <a:ext cx="10515600"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Pathway to greater access and efficiency?</a:t>
            </a:r>
            <a:br>
              <a:rPr kumimoji="0" lang="en-US" altLang="en-US" sz="1800" b="0" i="0" u="none" strike="noStrike" cap="none" normalizeH="0" baseline="0" dirty="0">
                <a:ln>
                  <a:noFill/>
                </a:ln>
                <a:solidFill>
                  <a:schemeClr val="tx1"/>
                </a:solidFill>
                <a:effectLst/>
                <a:latin typeface="Arial" panose="020B0604020202020204" pitchFamily="34" charset="0"/>
              </a:rPr>
            </a:br>
            <a:r>
              <a:rPr kumimoji="0" lang="en-US" altLang="en-US" sz="1800" b="0" i="0" u="none" strike="noStrike" cap="none" normalizeH="0" baseline="0" dirty="0">
                <a:ln>
                  <a:noFill/>
                </a:ln>
                <a:solidFill>
                  <a:schemeClr val="tx1"/>
                </a:solidFill>
                <a:effectLst/>
                <a:latin typeface="Arial" panose="020B0604020202020204" pitchFamily="34" charset="0"/>
              </a:rPr>
              <a:t>⤷ Teams can help manage larger panels and extend reach via role delegation.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Supports/enhances comprehensiveness of </a:t>
            </a:r>
            <a:r>
              <a:rPr lang="en-US" altLang="en-US" sz="1800" b="1" dirty="0">
                <a:latin typeface="Arial" panose="020B0604020202020204" pitchFamily="34" charset="0"/>
              </a:rPr>
              <a:t>primary </a:t>
            </a:r>
            <a:r>
              <a:rPr kumimoji="0" lang="en-US" altLang="en-US" sz="1800" b="1" i="0" u="none" strike="noStrike" cap="none" normalizeH="0" baseline="0" dirty="0">
                <a:ln>
                  <a:noFill/>
                </a:ln>
                <a:solidFill>
                  <a:schemeClr val="tx1"/>
                </a:solidFill>
                <a:effectLst/>
                <a:latin typeface="Arial" panose="020B0604020202020204" pitchFamily="34" charset="0"/>
              </a:rPr>
              <a:t>care</a:t>
            </a:r>
            <a:br>
              <a:rPr kumimoji="0" lang="en-US" altLang="en-US" sz="1800" b="0" i="0" u="none" strike="noStrike" cap="none" normalizeH="0" baseline="0" dirty="0">
                <a:ln>
                  <a:noFill/>
                </a:ln>
                <a:solidFill>
                  <a:schemeClr val="tx1"/>
                </a:solidFill>
                <a:effectLst/>
                <a:latin typeface="Arial" panose="020B0604020202020204" pitchFamily="34" charset="0"/>
              </a:rPr>
            </a:br>
            <a:r>
              <a:rPr kumimoji="0" lang="en-US" altLang="en-US" sz="1800" b="0" i="0" u="none" strike="noStrike" cap="none" normalizeH="0" baseline="0" dirty="0">
                <a:ln>
                  <a:noFill/>
                </a:ln>
                <a:solidFill>
                  <a:schemeClr val="tx1"/>
                </a:solidFill>
                <a:effectLst/>
                <a:latin typeface="Arial" panose="020B0604020202020204" pitchFamily="34" charset="0"/>
              </a:rPr>
              <a:t>⤷ Brings diverse skills (e.g., pharmacy, behavioral health, care coordination) into the visit or care plan.</a:t>
            </a:r>
          </a:p>
          <a:p>
            <a:pPr marL="0" marR="0" lvl="0" indent="0" algn="l" defTabSz="914400" rtl="0" eaLnBrk="0" fontAlgn="base" latinLnBrk="0" hangingPunct="0">
              <a:lnSpc>
                <a:spcPct val="100000"/>
              </a:lnSpc>
              <a:spcBef>
                <a:spcPct val="0"/>
              </a:spcBef>
              <a:spcAft>
                <a:spcPct val="0"/>
              </a:spcAft>
              <a:buClrTx/>
              <a:buSzTx/>
              <a:buFontTx/>
              <a:buChar char="•"/>
              <a:tabLst/>
            </a:pPr>
            <a:r>
              <a:rPr lang="en-US" altLang="en-US" sz="1800" b="1" dirty="0">
                <a:latin typeface="Arial" panose="020B0604020202020204" pitchFamily="34" charset="0"/>
              </a:rPr>
              <a:t>May r</a:t>
            </a:r>
            <a:r>
              <a:rPr kumimoji="0" lang="en-US" altLang="en-US" sz="1800" b="1" i="0" u="none" strike="noStrike" cap="none" normalizeH="0" baseline="0" dirty="0">
                <a:ln>
                  <a:noFill/>
                </a:ln>
                <a:solidFill>
                  <a:schemeClr val="tx1"/>
                </a:solidFill>
                <a:effectLst/>
                <a:latin typeface="Arial" panose="020B0604020202020204" pitchFamily="34" charset="0"/>
              </a:rPr>
              <a:t>educe physician burnout</a:t>
            </a:r>
            <a:br>
              <a:rPr kumimoji="0" lang="en-US" altLang="en-US" sz="1800" b="0" i="0" u="none" strike="noStrike" cap="none" normalizeH="0" baseline="0" dirty="0">
                <a:ln>
                  <a:noFill/>
                </a:ln>
                <a:solidFill>
                  <a:schemeClr val="tx1"/>
                </a:solidFill>
                <a:effectLst/>
                <a:latin typeface="Arial" panose="020B0604020202020204" pitchFamily="34" charset="0"/>
              </a:rPr>
            </a:br>
            <a:r>
              <a:rPr kumimoji="0" lang="en-US" altLang="en-US" sz="1800" b="0" i="0" u="none" strike="noStrike" cap="none" normalizeH="0" baseline="0" dirty="0">
                <a:ln>
                  <a:noFill/>
                </a:ln>
                <a:solidFill>
                  <a:schemeClr val="tx1"/>
                </a:solidFill>
                <a:effectLst/>
                <a:latin typeface="Arial" panose="020B0604020202020204" pitchFamily="34" charset="0"/>
              </a:rPr>
              <a:t>⤷ Properly structured teams reduce documentation burden and task overload.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Aligns with complex care needs</a:t>
            </a:r>
            <a:br>
              <a:rPr kumimoji="0" lang="en-US" altLang="en-US" sz="1800" b="0" i="0" u="none" strike="noStrike" cap="none" normalizeH="0" baseline="0" dirty="0">
                <a:ln>
                  <a:noFill/>
                </a:ln>
                <a:solidFill>
                  <a:schemeClr val="tx1"/>
                </a:solidFill>
                <a:effectLst/>
                <a:latin typeface="Arial" panose="020B0604020202020204" pitchFamily="34" charset="0"/>
              </a:rPr>
            </a:br>
            <a:r>
              <a:rPr kumimoji="0" lang="en-US" altLang="en-US" sz="1800" b="0" i="0" u="none" strike="noStrike" cap="none" normalizeH="0" baseline="0" dirty="0">
                <a:ln>
                  <a:noFill/>
                </a:ln>
                <a:solidFill>
                  <a:schemeClr val="tx1"/>
                </a:solidFill>
                <a:effectLst/>
                <a:latin typeface="Arial" panose="020B0604020202020204" pitchFamily="34" charset="0"/>
              </a:rPr>
              <a:t>⤷ Effective for chronic disease, behavioral health, and social determinants, which require interprofessional solutions.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Positive patient experience</a:t>
            </a:r>
            <a:br>
              <a:rPr kumimoji="0" lang="en-US" altLang="en-US" sz="1800" b="0" i="0" u="none" strike="noStrike" cap="none" normalizeH="0" baseline="0" dirty="0">
                <a:ln>
                  <a:noFill/>
                </a:ln>
                <a:solidFill>
                  <a:schemeClr val="tx1"/>
                </a:solidFill>
                <a:effectLst/>
                <a:latin typeface="Arial" panose="020B0604020202020204" pitchFamily="34" charset="0"/>
              </a:rPr>
            </a:br>
            <a:r>
              <a:rPr kumimoji="0" lang="en-US" altLang="en-US" sz="1800" b="0" i="0" u="none" strike="noStrike" cap="none" normalizeH="0" baseline="0" dirty="0">
                <a:ln>
                  <a:noFill/>
                </a:ln>
                <a:solidFill>
                  <a:schemeClr val="tx1"/>
                </a:solidFill>
                <a:effectLst/>
                <a:latin typeface="Arial" panose="020B0604020202020204" pitchFamily="34" charset="0"/>
              </a:rPr>
              <a:t>⤷ Team members can provide more touchpoints and availability.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Evidence-based models exist</a:t>
            </a:r>
            <a:br>
              <a:rPr kumimoji="0" lang="en-US" altLang="en-US" sz="1800" b="0" i="0" u="none" strike="noStrike" cap="none" normalizeH="0" baseline="0" dirty="0">
                <a:ln>
                  <a:noFill/>
                </a:ln>
                <a:solidFill>
                  <a:schemeClr val="tx1"/>
                </a:solidFill>
                <a:effectLst/>
                <a:latin typeface="Arial" panose="020B0604020202020204" pitchFamily="34" charset="0"/>
              </a:rPr>
            </a:br>
            <a:r>
              <a:rPr kumimoji="0" lang="en-US" altLang="en-US" sz="1800" b="0" i="0" u="none" strike="noStrike" cap="none" normalizeH="0" baseline="0" dirty="0">
                <a:ln>
                  <a:noFill/>
                </a:ln>
                <a:solidFill>
                  <a:schemeClr val="tx1"/>
                </a:solidFill>
                <a:effectLst/>
                <a:latin typeface="Arial" panose="020B0604020202020204" pitchFamily="34" charset="0"/>
              </a:rPr>
              <a:t>⤷ Collaborative care and PCMH frameworks show measurable improvements in process and some outcomes</a:t>
            </a:r>
          </a:p>
        </p:txBody>
      </p:sp>
      <p:pic>
        <p:nvPicPr>
          <p:cNvPr id="3076" name="Picture 4" descr="Analyzing Hamlet's Soliloquy ...">
            <a:extLst>
              <a:ext uri="{FF2B5EF4-FFF2-40B4-BE49-F238E27FC236}">
                <a16:creationId xmlns:a16="http://schemas.microsoft.com/office/drawing/2014/main" id="{3B92DD3A-C3DD-6AAF-C5BA-35E290F7A6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3774" y="0"/>
            <a:ext cx="1378226" cy="200806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1AC8C458-1FD9-C5D0-1CB7-B42BE8E68A5D}"/>
              </a:ext>
            </a:extLst>
          </p:cNvPr>
          <p:cNvPicPr>
            <a:picLocks noChangeAspect="1"/>
          </p:cNvPicPr>
          <p:nvPr/>
        </p:nvPicPr>
        <p:blipFill>
          <a:blip r:embed="rId3"/>
          <a:stretch>
            <a:fillRect/>
          </a:stretch>
        </p:blipFill>
        <p:spPr>
          <a:xfrm>
            <a:off x="-14701" y="0"/>
            <a:ext cx="2466975" cy="1847850"/>
          </a:xfrm>
          <a:prstGeom prst="rect">
            <a:avLst/>
          </a:prstGeom>
        </p:spPr>
      </p:pic>
    </p:spTree>
    <p:extLst>
      <p:ext uri="{BB962C8B-B14F-4D97-AF65-F5344CB8AC3E}">
        <p14:creationId xmlns:p14="http://schemas.microsoft.com/office/powerpoint/2010/main" val="1958368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FBF000-D4F7-F0B0-5D69-76A49FD54580}"/>
              </a:ext>
            </a:extLst>
          </p:cNvPr>
          <p:cNvSpPr>
            <a:spLocks noGrp="1"/>
          </p:cNvSpPr>
          <p:nvPr>
            <p:ph type="title"/>
          </p:nvPr>
        </p:nvSpPr>
        <p:spPr/>
        <p:txBody>
          <a:bodyPr/>
          <a:lstStyle/>
          <a:p>
            <a:pPr algn="ctr"/>
            <a:r>
              <a:rPr lang="en-US" dirty="0"/>
              <a:t>To Team or not To Team?</a:t>
            </a:r>
          </a:p>
        </p:txBody>
      </p:sp>
      <p:pic>
        <p:nvPicPr>
          <p:cNvPr id="3076" name="Picture 4" descr="Analyzing Hamlet's Soliloquy ...">
            <a:extLst>
              <a:ext uri="{FF2B5EF4-FFF2-40B4-BE49-F238E27FC236}">
                <a16:creationId xmlns:a16="http://schemas.microsoft.com/office/drawing/2014/main" id="{10EA2112-9DD6-1FFA-CE22-3B9C3090FA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3774" y="0"/>
            <a:ext cx="1378226" cy="200806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70851D44-3001-E62B-8D14-6BDB5AC53690}"/>
              </a:ext>
            </a:extLst>
          </p:cNvPr>
          <p:cNvPicPr>
            <a:picLocks noChangeAspect="1"/>
          </p:cNvPicPr>
          <p:nvPr/>
        </p:nvPicPr>
        <p:blipFill>
          <a:blip r:embed="rId4"/>
          <a:stretch>
            <a:fillRect/>
          </a:stretch>
        </p:blipFill>
        <p:spPr>
          <a:xfrm>
            <a:off x="-14701" y="0"/>
            <a:ext cx="2466975" cy="1847850"/>
          </a:xfrm>
          <a:prstGeom prst="rect">
            <a:avLst/>
          </a:prstGeom>
        </p:spPr>
      </p:pic>
      <p:sp>
        <p:nvSpPr>
          <p:cNvPr id="17" name="Rectangle 10">
            <a:extLst>
              <a:ext uri="{FF2B5EF4-FFF2-40B4-BE49-F238E27FC236}">
                <a16:creationId xmlns:a16="http://schemas.microsoft.com/office/drawing/2014/main" id="{6F5D890D-C835-2570-3BC6-C3F0D6EAF95F}"/>
              </a:ext>
            </a:extLst>
          </p:cNvPr>
          <p:cNvSpPr>
            <a:spLocks noGrp="1" noChangeArrowheads="1"/>
          </p:cNvSpPr>
          <p:nvPr>
            <p:ph idx="1"/>
          </p:nvPr>
        </p:nvSpPr>
        <p:spPr bwMode="auto">
          <a:xfrm>
            <a:off x="838200" y="2055813"/>
            <a:ext cx="10515599"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Increases cost and complexity without consistent return</a:t>
            </a:r>
          </a:p>
          <a:p>
            <a:pPr marL="0" lvl="0" indent="0" eaLnBrk="0" fontAlgn="base" hangingPunct="0">
              <a:lnSpc>
                <a:spcPct val="100000"/>
              </a:lnSpc>
              <a:spcBef>
                <a:spcPct val="0"/>
              </a:spcBef>
              <a:spcAft>
                <a:spcPct val="0"/>
              </a:spcAft>
              <a:buNone/>
            </a:pPr>
            <a:r>
              <a:rPr lang="en-US" altLang="en-US" sz="1800" dirty="0">
                <a:latin typeface="Arial" panose="020B0604020202020204" pitchFamily="34" charset="0"/>
              </a:rPr>
              <a:t>⤷ R</a:t>
            </a:r>
            <a:r>
              <a:rPr kumimoji="0" lang="en-US" altLang="en-US" sz="1800" b="0" i="0" u="none" strike="noStrike" cap="none" normalizeH="0" baseline="0" dirty="0">
                <a:ln>
                  <a:noFill/>
                </a:ln>
                <a:solidFill>
                  <a:schemeClr val="tx1"/>
                </a:solidFill>
                <a:effectLst/>
                <a:latin typeface="Arial" panose="020B0604020202020204" pitchFamily="34" charset="0"/>
              </a:rPr>
              <a:t>equire added staff, coordination, &amp; management, yet outcomes are </a:t>
            </a:r>
            <a:r>
              <a:rPr kumimoji="0" lang="en-US" altLang="en-US" sz="1800" i="0" u="none" strike="noStrike" cap="none" normalizeH="0" baseline="0" dirty="0">
                <a:ln>
                  <a:noFill/>
                </a:ln>
                <a:solidFill>
                  <a:schemeClr val="tx1"/>
                </a:solidFill>
                <a:effectLst/>
                <a:latin typeface="Arial" panose="020B0604020202020204" pitchFamily="34" charset="0"/>
              </a:rPr>
              <a:t>mixed and context-dependent</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Fragmentation &amp; loss of personal accountability</a:t>
            </a:r>
          </a:p>
          <a:p>
            <a:pPr marL="0" lvl="0" indent="0" eaLnBrk="0" fontAlgn="base" hangingPunct="0">
              <a:lnSpc>
                <a:spcPct val="100000"/>
              </a:lnSpc>
              <a:spcBef>
                <a:spcPct val="0"/>
              </a:spcBef>
              <a:spcAft>
                <a:spcPct val="0"/>
              </a:spcAft>
              <a:buNone/>
            </a:pPr>
            <a:r>
              <a:rPr lang="en-US" altLang="en-US" sz="1800" dirty="0">
                <a:latin typeface="Arial" panose="020B0604020202020204" pitchFamily="34" charset="0"/>
              </a:rPr>
              <a:t>⤷ </a:t>
            </a:r>
            <a:r>
              <a:rPr kumimoji="0" lang="en-US" altLang="en-US" sz="1800" b="0" i="0" u="none" strike="noStrike" cap="none" normalizeH="0" baseline="0" dirty="0">
                <a:ln>
                  <a:noFill/>
                </a:ln>
                <a:solidFill>
                  <a:schemeClr val="tx1"/>
                </a:solidFill>
                <a:effectLst/>
                <a:latin typeface="Arial" panose="020B0604020202020204" pitchFamily="34" charset="0"/>
              </a:rPr>
              <a:t>Pts unsure who is responsible for their care, compromising trust)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Continuity can suffer</a:t>
            </a:r>
          </a:p>
          <a:p>
            <a:pPr marL="0" lvl="0" indent="0" eaLnBrk="0" fontAlgn="base" hangingPunct="0">
              <a:lnSpc>
                <a:spcPct val="100000"/>
              </a:lnSpc>
              <a:spcBef>
                <a:spcPct val="0"/>
              </a:spcBef>
              <a:spcAft>
                <a:spcPct val="0"/>
              </a:spcAft>
              <a:buNone/>
            </a:pPr>
            <a:r>
              <a:rPr lang="en-US" altLang="en-US" sz="1800" dirty="0">
                <a:latin typeface="Arial" panose="020B0604020202020204" pitchFamily="34" charset="0"/>
              </a:rPr>
              <a:t>⤷ S</a:t>
            </a:r>
            <a:r>
              <a:rPr kumimoji="0" lang="en-US" altLang="en-US" sz="1800" i="0" u="none" strike="noStrike" cap="none" normalizeH="0" baseline="0" dirty="0">
                <a:ln>
                  <a:noFill/>
                </a:ln>
                <a:solidFill>
                  <a:schemeClr val="tx1"/>
                </a:solidFill>
                <a:effectLst/>
                <a:latin typeface="Arial" panose="020B0604020202020204" pitchFamily="34" charset="0"/>
              </a:rPr>
              <a:t>trongest when a single FP is clearly accountable</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Payment systems don’t support it well</a:t>
            </a:r>
          </a:p>
          <a:p>
            <a:pPr marL="0" lvl="0" indent="0" eaLnBrk="0" fontAlgn="base" hangingPunct="0">
              <a:lnSpc>
                <a:spcPct val="100000"/>
              </a:lnSpc>
              <a:spcBef>
                <a:spcPct val="0"/>
              </a:spcBef>
              <a:spcAft>
                <a:spcPct val="0"/>
              </a:spcAft>
              <a:buNone/>
            </a:pPr>
            <a:r>
              <a:rPr lang="en-US" altLang="en-US" sz="1800" dirty="0">
                <a:latin typeface="Arial" panose="020B0604020202020204" pitchFamily="34" charset="0"/>
              </a:rPr>
              <a:t>⤷ </a:t>
            </a:r>
            <a:r>
              <a:rPr kumimoji="0" lang="en-US" altLang="en-US" sz="1800" b="0" i="0" u="none" strike="noStrike" cap="none" normalizeH="0" baseline="0" dirty="0">
                <a:ln>
                  <a:noFill/>
                </a:ln>
                <a:solidFill>
                  <a:schemeClr val="tx1"/>
                </a:solidFill>
                <a:effectLst/>
                <a:latin typeface="Arial" panose="020B0604020202020204" pitchFamily="34" charset="0"/>
              </a:rPr>
              <a:t>CMS/</a:t>
            </a:r>
            <a:r>
              <a:rPr lang="en-US" altLang="en-US" sz="1800" dirty="0">
                <a:latin typeface="Arial" panose="020B0604020202020204" pitchFamily="34" charset="0"/>
              </a:rPr>
              <a:t>C</a:t>
            </a:r>
            <a:r>
              <a:rPr kumimoji="0" lang="en-US" altLang="en-US" sz="1800" b="0" i="0" u="none" strike="noStrike" cap="none" normalizeH="0" baseline="0" dirty="0">
                <a:ln>
                  <a:noFill/>
                </a:ln>
                <a:solidFill>
                  <a:schemeClr val="tx1"/>
                </a:solidFill>
                <a:effectLst/>
                <a:latin typeface="Arial" panose="020B0604020202020204" pitchFamily="34" charset="0"/>
              </a:rPr>
              <a:t>ommercial payers </a:t>
            </a:r>
            <a:r>
              <a:rPr kumimoji="0" lang="en-US" altLang="en-US" sz="1800" i="0" u="none" strike="noStrike" cap="none" normalizeH="0" baseline="0" dirty="0">
                <a:ln>
                  <a:noFill/>
                </a:ln>
                <a:solidFill>
                  <a:schemeClr val="tx1"/>
                </a:solidFill>
                <a:effectLst/>
                <a:latin typeface="Arial" panose="020B0604020202020204" pitchFamily="34" charset="0"/>
              </a:rPr>
              <a:t>don’t consistently reimburse</a:t>
            </a:r>
            <a:r>
              <a:rPr lang="en-US" altLang="en-US" sz="1800" dirty="0">
                <a:latin typeface="Arial" panose="020B0604020202020204" pitchFamily="34" charset="0"/>
              </a:rPr>
              <a:t> </a:t>
            </a:r>
            <a:r>
              <a:rPr kumimoji="0" lang="en-US" altLang="en-US" sz="1800" b="0" i="0" u="none" strike="noStrike" cap="none" normalizeH="0" baseline="0" dirty="0">
                <a:ln>
                  <a:noFill/>
                </a:ln>
                <a:solidFill>
                  <a:schemeClr val="tx1"/>
                </a:solidFill>
                <a:effectLst/>
                <a:latin typeface="Arial" panose="020B0604020202020204" pitchFamily="34" charset="0"/>
              </a:rPr>
              <a:t>infrastructure/roles required for effective teams)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Training and support are lacking</a:t>
            </a:r>
          </a:p>
          <a:p>
            <a:pPr marL="0" lvl="0" indent="0" eaLnBrk="0" fontAlgn="base" hangingPunct="0">
              <a:lnSpc>
                <a:spcPct val="100000"/>
              </a:lnSpc>
              <a:spcBef>
                <a:spcPct val="0"/>
              </a:spcBef>
              <a:spcAft>
                <a:spcPct val="0"/>
              </a:spcAft>
              <a:buNone/>
            </a:pPr>
            <a:r>
              <a:rPr lang="en-US" altLang="en-US" sz="1800" dirty="0">
                <a:latin typeface="Arial" panose="020B0604020202020204" pitchFamily="34" charset="0"/>
              </a:rPr>
              <a:t>⤷ in m</a:t>
            </a:r>
            <a:r>
              <a:rPr kumimoji="0" lang="en-US" altLang="en-US" sz="1800" b="0" i="0" u="none" strike="noStrike" cap="none" normalizeH="0" baseline="0" dirty="0">
                <a:ln>
                  <a:noFill/>
                </a:ln>
                <a:solidFill>
                  <a:schemeClr val="tx1"/>
                </a:solidFill>
                <a:effectLst/>
                <a:latin typeface="Arial" panose="020B0604020202020204" pitchFamily="34" charset="0"/>
              </a:rPr>
              <a:t>ost practices, leads to parallel workflows and inefficiency).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Not scalable across all settings</a:t>
            </a:r>
          </a:p>
          <a:p>
            <a:pPr marL="0" lvl="0" indent="0" eaLnBrk="0" fontAlgn="base" hangingPunct="0">
              <a:lnSpc>
                <a:spcPct val="100000"/>
              </a:lnSpc>
              <a:spcBef>
                <a:spcPct val="0"/>
              </a:spcBef>
              <a:spcAft>
                <a:spcPct val="0"/>
              </a:spcAft>
              <a:buNone/>
            </a:pPr>
            <a:r>
              <a:rPr lang="en-US" altLang="en-US" sz="1800" dirty="0">
                <a:latin typeface="Arial" panose="020B0604020202020204" pitchFamily="34" charset="0"/>
              </a:rPr>
              <a:t>⤷ </a:t>
            </a:r>
            <a:r>
              <a:rPr kumimoji="0" lang="en-US" altLang="en-US" sz="1800" b="0" i="0" u="none" strike="noStrike" cap="none" normalizeH="0" baseline="0" dirty="0">
                <a:ln>
                  <a:noFill/>
                </a:ln>
                <a:solidFill>
                  <a:schemeClr val="tx1"/>
                </a:solidFill>
                <a:effectLst/>
                <a:latin typeface="Arial" panose="020B0604020202020204" pitchFamily="34" charset="0"/>
              </a:rPr>
              <a:t>Solo, rural, and under-resourced clinics?</a:t>
            </a:r>
          </a:p>
          <a:p>
            <a:pPr marL="0" indent="0" eaLnBrk="0" fontAlgn="base" hangingPunct="0">
              <a:lnSpc>
                <a:spcPct val="100000"/>
              </a:lnSpc>
              <a:spcBef>
                <a:spcPct val="0"/>
              </a:spcBef>
              <a:spcAft>
                <a:spcPct val="0"/>
              </a:spcAft>
              <a:buFontTx/>
              <a:buChar char="•"/>
            </a:pPr>
            <a:r>
              <a:rPr lang="en-US" altLang="en-US" sz="1800" b="1" dirty="0">
                <a:latin typeface="Arial" panose="020B0604020202020204" pitchFamily="34" charset="0"/>
              </a:rPr>
              <a:t>Contrary models (Direct Primary Care/</a:t>
            </a:r>
            <a:r>
              <a:rPr lang="en-US" altLang="en-US" sz="1800" b="1" dirty="0" err="1">
                <a:latin typeface="Arial" panose="020B0604020202020204" pitchFamily="34" charset="0"/>
              </a:rPr>
              <a:t>micropractice</a:t>
            </a:r>
            <a:r>
              <a:rPr lang="en-US" altLang="en-US" sz="1800" b="1" dirty="0">
                <a:latin typeface="Arial" panose="020B0604020202020204" pitchFamily="34" charset="0"/>
              </a:rPr>
              <a:t>) are growing &amp; show promise</a:t>
            </a:r>
          </a:p>
          <a:p>
            <a:pPr marL="0" indent="0" eaLnBrk="0" fontAlgn="base" hangingPunct="0">
              <a:lnSpc>
                <a:spcPct val="100000"/>
              </a:lnSpc>
              <a:spcBef>
                <a:spcPct val="0"/>
              </a:spcBef>
              <a:spcAft>
                <a:spcPct val="0"/>
              </a:spcAft>
              <a:buNone/>
            </a:pPr>
            <a:r>
              <a:rPr lang="en-US" altLang="en-US" sz="1800" dirty="0">
                <a:latin typeface="Arial" panose="020B0604020202020204" pitchFamily="34" charset="0"/>
              </a:rPr>
              <a:t>⤷ Emphasize lo overhead, high-access, &amp; strong continuity, promise hi patient &amp; physician satisfaction</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77441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845426CE340154CAB8577FC409393C3" ma:contentTypeVersion="6" ma:contentTypeDescription="Create a new document." ma:contentTypeScope="" ma:versionID="46cad48ea5f53b1314def298e8a0489c">
  <xsd:schema xmlns:xsd="http://www.w3.org/2001/XMLSchema" xmlns:xs="http://www.w3.org/2001/XMLSchema" xmlns:p="http://schemas.microsoft.com/office/2006/metadata/properties" xmlns:ns2="24345bd7-5a52-437a-b775-2c8ebce1216c" xmlns:ns3="43924f08-6050-4ab8-963d-2064b87a2de5" targetNamespace="http://schemas.microsoft.com/office/2006/metadata/properties" ma:root="true" ma:fieldsID="1395c8fbac0d38a934b2de485db7c7de" ns2:_="" ns3:_="">
    <xsd:import namespace="24345bd7-5a52-437a-b775-2c8ebce1216c"/>
    <xsd:import namespace="43924f08-6050-4ab8-963d-2064b87a2de5"/>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345bd7-5a52-437a-b775-2c8ebce121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3924f08-6050-4ab8-963d-2064b87a2de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7A33B6A-9439-494B-A5F3-0354A976013D}"/>
</file>

<file path=customXml/itemProps2.xml><?xml version="1.0" encoding="utf-8"?>
<ds:datastoreItem xmlns:ds="http://schemas.openxmlformats.org/officeDocument/2006/customXml" ds:itemID="{8D63251E-1AF6-463E-902C-251812E21CA6}">
  <ds:schemaRefs>
    <ds:schemaRef ds:uri="http://schemas.microsoft.com/sharepoint/v3/contenttype/forms"/>
  </ds:schemaRefs>
</ds:datastoreItem>
</file>

<file path=customXml/itemProps3.xml><?xml version="1.0" encoding="utf-8"?>
<ds:datastoreItem xmlns:ds="http://schemas.openxmlformats.org/officeDocument/2006/customXml" ds:itemID="{01CA968F-5611-4B50-858E-DB95E474AB83}">
  <ds:schemaRefs>
    <ds:schemaRef ds:uri="1dfad74b-94f5-4a72-b966-fc2ec89cda72"/>
    <ds:schemaRef ds:uri="3f195573-57e7-469c-bbce-9c214546029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1c063a29-87db-4907-9db2-f048ff797aaf}" enabled="1" method="Privileged" siteId="{7dd12bd6-325a-411f-8fed-b8004b6f2a52}" removed="0"/>
</clbl:labelList>
</file>

<file path=docProps/app.xml><?xml version="1.0" encoding="utf-8"?>
<Properties xmlns="http://schemas.openxmlformats.org/officeDocument/2006/extended-properties" xmlns:vt="http://schemas.openxmlformats.org/officeDocument/2006/docPropsVTypes">
  <TotalTime>4954</TotalTime>
  <Words>1185</Words>
  <Application>Microsoft Office PowerPoint</Application>
  <PresentationFormat>Widescreen</PresentationFormat>
  <Paragraphs>133</Paragraphs>
  <Slides>12</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Garamond</vt:lpstr>
      <vt:lpstr>Office Theme</vt:lpstr>
      <vt:lpstr>Team-Based Care: Foundational Principle or Contextual Strategy in Family Medicine?</vt:lpstr>
      <vt:lpstr>PowerPoint Presentation</vt:lpstr>
      <vt:lpstr>Conceptual Model: Teams &amp; Increased efficiency</vt:lpstr>
      <vt:lpstr>Conceptually: FP teams &amp; increased access, value</vt:lpstr>
      <vt:lpstr>PowerPoint Presentation</vt:lpstr>
      <vt:lpstr>PowerPoint Presentation</vt:lpstr>
      <vt:lpstr>Members of FP Teams</vt:lpstr>
      <vt:lpstr>FP Teams - recent emphasis Integrated Primary Care  (Mental Health Professionals in FP Practices)</vt:lpstr>
      <vt:lpstr>FM Teams &amp; Burnout</vt:lpstr>
      <vt:lpstr>Other Evidence for Team- based care in FM?</vt:lpstr>
      <vt:lpstr>To Team or not To Team?</vt:lpstr>
      <vt:lpstr>To Team or not To Team?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Lars Peterson</dc:creator>
  <cp:lastModifiedBy>Andrew Bazemore</cp:lastModifiedBy>
  <cp:revision>39</cp:revision>
  <cp:lastPrinted>2024-01-17T15:44:51Z</cp:lastPrinted>
  <dcterms:created xsi:type="dcterms:W3CDTF">2023-12-27T15:18:20Z</dcterms:created>
  <dcterms:modified xsi:type="dcterms:W3CDTF">2025-07-28T22:29:48Z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0x0101004845426CE340154CAB8577FC409393C3</vt:lpwstr>
  </property>
  <property fmtid="{D5CDD505-2E9C-101B-9397-08002B2CF9AE}" pid="3" name="MediaServiceImageTags">
    <vt:lpwstr/>
  </property>
</Properties>
</file>