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</p:sldMasterIdLst>
  <p:notesMasterIdLst>
    <p:notesMasterId r:id="rId44"/>
  </p:notesMasterIdLst>
  <p:sldIdLst>
    <p:sldId id="256" r:id="rId4"/>
    <p:sldId id="261" r:id="rId5"/>
    <p:sldId id="2705" r:id="rId6"/>
    <p:sldId id="267" r:id="rId7"/>
    <p:sldId id="266" r:id="rId8"/>
    <p:sldId id="260" r:id="rId9"/>
    <p:sldId id="280" r:id="rId10"/>
    <p:sldId id="2706" r:id="rId11"/>
    <p:sldId id="2720" r:id="rId12"/>
    <p:sldId id="2721" r:id="rId13"/>
    <p:sldId id="2722" r:id="rId14"/>
    <p:sldId id="2748" r:id="rId15"/>
    <p:sldId id="2725" r:id="rId16"/>
    <p:sldId id="2727" r:id="rId17"/>
    <p:sldId id="2728" r:id="rId18"/>
    <p:sldId id="2730" r:id="rId19"/>
    <p:sldId id="2729" r:id="rId20"/>
    <p:sldId id="2731" r:id="rId21"/>
    <p:sldId id="2732" r:id="rId22"/>
    <p:sldId id="2713" r:id="rId23"/>
    <p:sldId id="2733" r:id="rId24"/>
    <p:sldId id="2714" r:id="rId25"/>
    <p:sldId id="2734" r:id="rId26"/>
    <p:sldId id="2738" r:id="rId27"/>
    <p:sldId id="2735" r:id="rId28"/>
    <p:sldId id="2737" r:id="rId29"/>
    <p:sldId id="2743" r:id="rId30"/>
    <p:sldId id="2742" r:id="rId31"/>
    <p:sldId id="2716" r:id="rId32"/>
    <p:sldId id="2739" r:id="rId33"/>
    <p:sldId id="2740" r:id="rId34"/>
    <p:sldId id="2744" r:id="rId35"/>
    <p:sldId id="2736" r:id="rId36"/>
    <p:sldId id="2741" r:id="rId37"/>
    <p:sldId id="2745" r:id="rId38"/>
    <p:sldId id="2746" r:id="rId39"/>
    <p:sldId id="2747" r:id="rId40"/>
    <p:sldId id="2702" r:id="rId41"/>
    <p:sldId id="2717" r:id="rId42"/>
    <p:sldId id="269" r:id="rId4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25"/>
    <p:restoredTop sz="79592" autoAdjust="0"/>
  </p:normalViewPr>
  <p:slideViewPr>
    <p:cSldViewPr snapToGrid="0">
      <p:cViewPr varScale="1">
        <p:scale>
          <a:sx n="120" d="100"/>
          <a:sy n="120" d="100"/>
        </p:scale>
        <p:origin x="25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C7C0B-07AD-4E2D-966B-67C61023EC01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AC37870-6A82-4D2E-9FBB-51143DA88321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December</a:t>
          </a:r>
          <a:r>
            <a:rPr lang="en-US" baseline="0" dirty="0"/>
            <a:t> 8, 2023</a:t>
          </a:r>
          <a:r>
            <a:rPr lang="en-US" b="1" baseline="0" dirty="0"/>
            <a:t>: Core Outcomes, Milestones, Competencies, and CBME: Understanding the Charge from the ABFM &amp; the ACGME</a:t>
          </a:r>
          <a:endParaRPr lang="en-US" b="1" dirty="0"/>
        </a:p>
      </dgm:t>
    </dgm:pt>
    <dgm:pt modelId="{DB08ED76-7CA6-4D16-824F-63822E148151}" type="parTrans" cxnId="{C3B53596-9CFF-47FF-BA08-0860DEECB2B6}">
      <dgm:prSet/>
      <dgm:spPr/>
      <dgm:t>
        <a:bodyPr/>
        <a:lstStyle/>
        <a:p>
          <a:endParaRPr lang="en-US"/>
        </a:p>
      </dgm:t>
    </dgm:pt>
    <dgm:pt modelId="{6A2F654F-8649-48BE-A833-23CD94ED8428}" type="sibTrans" cxnId="{C3B53596-9CFF-47FF-BA08-0860DEECB2B6}">
      <dgm:prSet/>
      <dgm:spPr/>
      <dgm:t>
        <a:bodyPr/>
        <a:lstStyle/>
        <a:p>
          <a:endParaRPr lang="en-US"/>
        </a:p>
      </dgm:t>
    </dgm:pt>
    <dgm:pt modelId="{E5FFB7E1-F8B8-4D1A-88CC-9157F0F04D7C}">
      <dgm:prSet/>
      <dgm:spPr>
        <a:solidFill>
          <a:srgbClr val="FFC000"/>
        </a:solidFill>
      </dgm:spPr>
      <dgm:t>
        <a:bodyPr/>
        <a:lstStyle/>
        <a:p>
          <a:r>
            <a:rPr lang="en-US" b="0" i="0"/>
            <a:t>February 14, 2024: </a:t>
          </a:r>
          <a:r>
            <a:rPr lang="en-US" b="1" i="0"/>
            <a:t>Let’s Talk About Entrustment</a:t>
          </a:r>
          <a:endParaRPr lang="en-US"/>
        </a:p>
      </dgm:t>
    </dgm:pt>
    <dgm:pt modelId="{07457763-8FE5-4B35-B3B1-D42603F70563}" type="parTrans" cxnId="{18AED204-4ADF-4FE2-AA5F-B8F57E0D29CB}">
      <dgm:prSet/>
      <dgm:spPr/>
      <dgm:t>
        <a:bodyPr/>
        <a:lstStyle/>
        <a:p>
          <a:endParaRPr lang="en-US"/>
        </a:p>
      </dgm:t>
    </dgm:pt>
    <dgm:pt modelId="{0DBC4115-15FB-4CB5-B322-6CDD9C027A24}" type="sibTrans" cxnId="{18AED204-4ADF-4FE2-AA5F-B8F57E0D29CB}">
      <dgm:prSet/>
      <dgm:spPr/>
      <dgm:t>
        <a:bodyPr/>
        <a:lstStyle/>
        <a:p>
          <a:endParaRPr lang="en-US"/>
        </a:p>
      </dgm:t>
    </dgm:pt>
    <dgm:pt modelId="{AC552929-6975-4CB5-9875-BFC80898C925}">
      <dgm:prSet/>
      <dgm:spPr>
        <a:solidFill>
          <a:srgbClr val="00B050"/>
        </a:solidFill>
      </dgm:spPr>
      <dgm:t>
        <a:bodyPr/>
        <a:lstStyle/>
        <a:p>
          <a:r>
            <a:rPr lang="en-US" b="0" i="0"/>
            <a:t>April 10, 2024: </a:t>
          </a:r>
          <a:r>
            <a:rPr lang="en-US" b="1" i="0"/>
            <a:t>Assessment Tools for CBME and the Core Outcomes</a:t>
          </a:r>
          <a:endParaRPr lang="en-US"/>
        </a:p>
      </dgm:t>
    </dgm:pt>
    <dgm:pt modelId="{6E98EB01-2176-4573-AEED-782B6696B990}" type="parTrans" cxnId="{86E1FD18-2E19-4B8C-9A35-F4DC8471F6D2}">
      <dgm:prSet/>
      <dgm:spPr/>
      <dgm:t>
        <a:bodyPr/>
        <a:lstStyle/>
        <a:p>
          <a:endParaRPr lang="en-US"/>
        </a:p>
      </dgm:t>
    </dgm:pt>
    <dgm:pt modelId="{F76C14A2-63B8-4417-83C7-9AB001D9799B}" type="sibTrans" cxnId="{86E1FD18-2E19-4B8C-9A35-F4DC8471F6D2}">
      <dgm:prSet/>
      <dgm:spPr/>
      <dgm:t>
        <a:bodyPr/>
        <a:lstStyle/>
        <a:p>
          <a:endParaRPr lang="en-US"/>
        </a:p>
      </dgm:t>
    </dgm:pt>
    <dgm:pt modelId="{7A813D7E-8282-4C6A-9513-991BC2BEA73B}">
      <dgm:prSet/>
      <dgm:spPr>
        <a:solidFill>
          <a:srgbClr val="00B050"/>
        </a:solidFill>
      </dgm:spPr>
      <dgm:t>
        <a:bodyPr/>
        <a:lstStyle/>
        <a:p>
          <a:r>
            <a:rPr lang="en-US" b="0" i="0"/>
            <a:t>May 15, 2024: </a:t>
          </a:r>
          <a:r>
            <a:rPr lang="en-US" b="1" i="0"/>
            <a:t>Building CBME Into Faculty Development</a:t>
          </a:r>
          <a:endParaRPr lang="en-US"/>
        </a:p>
      </dgm:t>
    </dgm:pt>
    <dgm:pt modelId="{E28CEBF4-856E-4626-B82E-28272237AE45}" type="parTrans" cxnId="{43D51D32-B1B3-4030-85B9-D1FA5D0633D4}">
      <dgm:prSet/>
      <dgm:spPr/>
      <dgm:t>
        <a:bodyPr/>
        <a:lstStyle/>
        <a:p>
          <a:endParaRPr lang="en-US"/>
        </a:p>
      </dgm:t>
    </dgm:pt>
    <dgm:pt modelId="{ED7BCC3C-1007-4F41-BECA-2B13E88A2858}" type="sibTrans" cxnId="{43D51D32-B1B3-4030-85B9-D1FA5D0633D4}">
      <dgm:prSet/>
      <dgm:spPr/>
      <dgm:t>
        <a:bodyPr/>
        <a:lstStyle/>
        <a:p>
          <a:endParaRPr lang="en-US"/>
        </a:p>
      </dgm:t>
    </dgm:pt>
    <dgm:pt modelId="{AFB4F3F0-8ED5-46AC-9566-711AE239CA44}">
      <dgm:prSet/>
      <dgm:spPr>
        <a:solidFill>
          <a:srgbClr val="00B050"/>
        </a:solidFill>
      </dgm:spPr>
      <dgm:t>
        <a:bodyPr/>
        <a:lstStyle/>
        <a:p>
          <a:r>
            <a:rPr lang="en-US" b="0" i="0"/>
            <a:t>June 12, 2024: </a:t>
          </a:r>
          <a:r>
            <a:rPr lang="en-US" b="1" i="0"/>
            <a:t>Advisors and Coaches: The Evolving Role of Faculty and Resident Relationships</a:t>
          </a:r>
          <a:endParaRPr lang="en-US"/>
        </a:p>
      </dgm:t>
    </dgm:pt>
    <dgm:pt modelId="{DA0C7E78-689D-47A2-945C-6D86AB017CB0}" type="parTrans" cxnId="{99D5C9C5-8F9D-4366-ADC0-D94727A5FC43}">
      <dgm:prSet/>
      <dgm:spPr/>
      <dgm:t>
        <a:bodyPr/>
        <a:lstStyle/>
        <a:p>
          <a:endParaRPr lang="en-US"/>
        </a:p>
      </dgm:t>
    </dgm:pt>
    <dgm:pt modelId="{247DCE32-9F86-40CF-B3FF-7653FCEA8B42}" type="sibTrans" cxnId="{99D5C9C5-8F9D-4366-ADC0-D94727A5FC43}">
      <dgm:prSet/>
      <dgm:spPr/>
      <dgm:t>
        <a:bodyPr/>
        <a:lstStyle/>
        <a:p>
          <a:endParaRPr lang="en-US"/>
        </a:p>
      </dgm:t>
    </dgm:pt>
    <dgm:pt modelId="{9BCE0CC6-9806-48CD-8B15-CE1FB45F061A}">
      <dgm:prSet/>
      <dgm:spPr>
        <a:solidFill>
          <a:srgbClr val="00B050"/>
        </a:solidFill>
      </dgm:spPr>
      <dgm:t>
        <a:bodyPr/>
        <a:lstStyle/>
        <a:p>
          <a:r>
            <a:rPr lang="en-US" b="0" i="0"/>
            <a:t>July 10, 2024: </a:t>
          </a:r>
          <a:r>
            <a:rPr lang="en-US" b="1" i="0"/>
            <a:t>How to Have Reflective Feedback Conversations and Develop a Culture of Effective Feedback</a:t>
          </a:r>
          <a:endParaRPr lang="en-US"/>
        </a:p>
      </dgm:t>
    </dgm:pt>
    <dgm:pt modelId="{3B36AB91-43C0-41F8-A962-BA737B3CA413}" type="parTrans" cxnId="{B695EC4B-78D4-41AD-A7B7-4A314231B047}">
      <dgm:prSet/>
      <dgm:spPr/>
      <dgm:t>
        <a:bodyPr/>
        <a:lstStyle/>
        <a:p>
          <a:endParaRPr lang="en-US"/>
        </a:p>
      </dgm:t>
    </dgm:pt>
    <dgm:pt modelId="{A309CF3C-5116-4995-8289-D864EFABEA7F}" type="sibTrans" cxnId="{B695EC4B-78D4-41AD-A7B7-4A314231B047}">
      <dgm:prSet/>
      <dgm:spPr/>
      <dgm:t>
        <a:bodyPr/>
        <a:lstStyle/>
        <a:p>
          <a:endParaRPr lang="en-US"/>
        </a:p>
      </dgm:t>
    </dgm:pt>
    <dgm:pt modelId="{A8FB7311-F728-47D0-8215-6DD3BBBAC7A4}">
      <dgm:prSet/>
      <dgm:spPr>
        <a:solidFill>
          <a:srgbClr val="00B050"/>
        </a:solidFill>
      </dgm:spPr>
      <dgm:t>
        <a:bodyPr/>
        <a:lstStyle/>
        <a:p>
          <a:r>
            <a:rPr lang="en-US" b="0" i="0"/>
            <a:t>August 14, 2024: </a:t>
          </a:r>
          <a:r>
            <a:rPr lang="en-US" b="1" i="0"/>
            <a:t>Fostering Master Adaptive Learning and a Growth Mindset in Your Program</a:t>
          </a:r>
          <a:endParaRPr lang="en-US"/>
        </a:p>
      </dgm:t>
    </dgm:pt>
    <dgm:pt modelId="{A3796BFC-BA88-49A1-A499-D22925386E6E}" type="parTrans" cxnId="{BEA7B2CE-0718-4093-BB71-CC54D3CF8F37}">
      <dgm:prSet/>
      <dgm:spPr/>
      <dgm:t>
        <a:bodyPr/>
        <a:lstStyle/>
        <a:p>
          <a:endParaRPr lang="en-US"/>
        </a:p>
      </dgm:t>
    </dgm:pt>
    <dgm:pt modelId="{39AF5E59-63FB-402F-BE3A-481394EC7C29}" type="sibTrans" cxnId="{BEA7B2CE-0718-4093-BB71-CC54D3CF8F37}">
      <dgm:prSet/>
      <dgm:spPr/>
      <dgm:t>
        <a:bodyPr/>
        <a:lstStyle/>
        <a:p>
          <a:endParaRPr lang="en-US"/>
        </a:p>
      </dgm:t>
    </dgm:pt>
    <dgm:pt modelId="{F0CA5C64-F200-4003-962C-5DCDFDB630EB}">
      <dgm:prSet/>
      <dgm:spPr>
        <a:solidFill>
          <a:srgbClr val="00B050"/>
        </a:solidFill>
      </dgm:spPr>
      <dgm:t>
        <a:bodyPr/>
        <a:lstStyle/>
        <a:p>
          <a:r>
            <a:rPr lang="en-US" b="0" i="0"/>
            <a:t>September 18, 2024: </a:t>
          </a:r>
          <a:r>
            <a:rPr lang="en-US" b="1" i="0"/>
            <a:t>How to Effectively Use Electives to Help Residents Attain Competency in the Core Outcomes</a:t>
          </a:r>
          <a:endParaRPr lang="en-US"/>
        </a:p>
      </dgm:t>
    </dgm:pt>
    <dgm:pt modelId="{DD9DE9DB-AD1F-49BF-96CA-2EBC0B9693E1}" type="parTrans" cxnId="{F373012A-04A4-488E-8297-9F22FA3FCED8}">
      <dgm:prSet/>
      <dgm:spPr/>
      <dgm:t>
        <a:bodyPr/>
        <a:lstStyle/>
        <a:p>
          <a:endParaRPr lang="en-US"/>
        </a:p>
      </dgm:t>
    </dgm:pt>
    <dgm:pt modelId="{4313B8B6-2EF7-4BC1-A8C1-B56A5301F891}" type="sibTrans" cxnId="{F373012A-04A4-488E-8297-9F22FA3FCED8}">
      <dgm:prSet/>
      <dgm:spPr/>
      <dgm:t>
        <a:bodyPr/>
        <a:lstStyle/>
        <a:p>
          <a:endParaRPr lang="en-US"/>
        </a:p>
      </dgm:t>
    </dgm:pt>
    <dgm:pt modelId="{29FC7643-43F8-4669-A312-5A0713B00696}">
      <dgm:prSet/>
      <dgm:spPr>
        <a:solidFill>
          <a:srgbClr val="00B050"/>
        </a:solidFill>
      </dgm:spPr>
      <dgm:t>
        <a:bodyPr/>
        <a:lstStyle/>
        <a:p>
          <a:r>
            <a:rPr lang="en-US" b="0" i="0"/>
            <a:t>October 9, 2024: </a:t>
          </a:r>
          <a:r>
            <a:rPr lang="en-US" b="1" i="0"/>
            <a:t>The Role of Resident Portfolios in Competency-Based Assessment</a:t>
          </a:r>
          <a:endParaRPr lang="en-US"/>
        </a:p>
      </dgm:t>
    </dgm:pt>
    <dgm:pt modelId="{868127BA-87C8-4032-A71F-6C368E090D36}" type="parTrans" cxnId="{939FC5A4-FB33-4D41-BCA0-F0E50185292F}">
      <dgm:prSet/>
      <dgm:spPr/>
      <dgm:t>
        <a:bodyPr/>
        <a:lstStyle/>
        <a:p>
          <a:endParaRPr lang="en-US"/>
        </a:p>
      </dgm:t>
    </dgm:pt>
    <dgm:pt modelId="{4EE1CECC-5F17-4A9F-B6E0-1C7D9D74C97D}" type="sibTrans" cxnId="{939FC5A4-FB33-4D41-BCA0-F0E50185292F}">
      <dgm:prSet/>
      <dgm:spPr/>
      <dgm:t>
        <a:bodyPr/>
        <a:lstStyle/>
        <a:p>
          <a:endParaRPr lang="en-US"/>
        </a:p>
      </dgm:t>
    </dgm:pt>
    <dgm:pt modelId="{19D9F049-D57F-4C72-B29E-16B7155A26A2}">
      <dgm:prSet/>
      <dgm:spPr>
        <a:solidFill>
          <a:srgbClr val="00B050"/>
        </a:solidFill>
      </dgm:spPr>
      <dgm:t>
        <a:bodyPr/>
        <a:lstStyle/>
        <a:p>
          <a:r>
            <a:rPr lang="en-US" b="0" i="0"/>
            <a:t>November 13, 2024: </a:t>
          </a:r>
          <a:r>
            <a:rPr lang="en-US" b="1" i="0"/>
            <a:t>Managing Assessment Burden in CBME</a:t>
          </a:r>
          <a:endParaRPr lang="en-US"/>
        </a:p>
      </dgm:t>
    </dgm:pt>
    <dgm:pt modelId="{211322EE-A1E3-45F0-ADE0-BFE48A9A20FD}" type="parTrans" cxnId="{BC40751A-38EF-40D3-B807-77F4BE237F32}">
      <dgm:prSet/>
      <dgm:spPr/>
      <dgm:t>
        <a:bodyPr/>
        <a:lstStyle/>
        <a:p>
          <a:endParaRPr lang="en-US"/>
        </a:p>
      </dgm:t>
    </dgm:pt>
    <dgm:pt modelId="{90EE04EE-EB1F-44A1-A75F-16EB604B340A}" type="sibTrans" cxnId="{BC40751A-38EF-40D3-B807-77F4BE237F32}">
      <dgm:prSet/>
      <dgm:spPr/>
      <dgm:t>
        <a:bodyPr/>
        <a:lstStyle/>
        <a:p>
          <a:endParaRPr lang="en-US"/>
        </a:p>
      </dgm:t>
    </dgm:pt>
    <dgm:pt modelId="{7C0CD729-1CC4-944F-83C2-D40AB72380FF}">
      <dgm:prSet/>
      <dgm:spPr>
        <a:solidFill>
          <a:srgbClr val="FF0000"/>
        </a:solidFill>
      </dgm:spPr>
      <dgm:t>
        <a:bodyPr/>
        <a:lstStyle/>
        <a:p>
          <a:r>
            <a:rPr lang="en-US" dirty="0"/>
            <a:t>January 10, 2024: </a:t>
          </a:r>
          <a:r>
            <a:rPr lang="en-US" b="1" dirty="0"/>
            <a:t>Reflections, Goals, &amp; Objectives-Oh My! Best Practices for Creating Individualized Learning Plans</a:t>
          </a:r>
        </a:p>
      </dgm:t>
    </dgm:pt>
    <dgm:pt modelId="{0E92F7FF-EB2F-6B44-AFB4-02ABBF37D4F7}" type="parTrans" cxnId="{1EF0C96A-CED9-F742-87F1-952CBAF5CCCA}">
      <dgm:prSet/>
      <dgm:spPr/>
      <dgm:t>
        <a:bodyPr/>
        <a:lstStyle/>
        <a:p>
          <a:endParaRPr lang="en-US"/>
        </a:p>
      </dgm:t>
    </dgm:pt>
    <dgm:pt modelId="{16300F3E-EBDC-BB45-A86D-43754A884132}" type="sibTrans" cxnId="{1EF0C96A-CED9-F742-87F1-952CBAF5CCCA}">
      <dgm:prSet/>
      <dgm:spPr/>
      <dgm:t>
        <a:bodyPr/>
        <a:lstStyle/>
        <a:p>
          <a:endParaRPr lang="en-US"/>
        </a:p>
      </dgm:t>
    </dgm:pt>
    <dgm:pt modelId="{ADDD107E-2B89-492F-829A-5E147856BAA9}" type="pres">
      <dgm:prSet presAssocID="{C72C7C0B-07AD-4E2D-966B-67C61023EC01}" presName="linear" presStyleCnt="0">
        <dgm:presLayoutVars>
          <dgm:animLvl val="lvl"/>
          <dgm:resizeHandles val="exact"/>
        </dgm:presLayoutVars>
      </dgm:prSet>
      <dgm:spPr/>
    </dgm:pt>
    <dgm:pt modelId="{D0A28661-7D45-41D4-B2B1-04EB074468BB}" type="pres">
      <dgm:prSet presAssocID="{7AC37870-6A82-4D2E-9FBB-51143DA88321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1B0D0600-1A91-448D-899E-713ABADB6D30}" type="pres">
      <dgm:prSet presAssocID="{6A2F654F-8649-48BE-A833-23CD94ED8428}" presName="spacer" presStyleCnt="0"/>
      <dgm:spPr/>
    </dgm:pt>
    <dgm:pt modelId="{E65B4B5F-1A02-934A-B30F-C6C87418C8D2}" type="pres">
      <dgm:prSet presAssocID="{7C0CD729-1CC4-944F-83C2-D40AB72380FF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F56D082E-0B41-D04D-9B97-E12BD07D80A2}" type="pres">
      <dgm:prSet presAssocID="{16300F3E-EBDC-BB45-A86D-43754A884132}" presName="spacer" presStyleCnt="0"/>
      <dgm:spPr/>
    </dgm:pt>
    <dgm:pt modelId="{79E6A7E5-9DFF-441F-98A3-7955C7C0F9CE}" type="pres">
      <dgm:prSet presAssocID="{E5FFB7E1-F8B8-4D1A-88CC-9157F0F04D7C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1CB33882-E7E7-4538-A2CB-856ED4C813EA}" type="pres">
      <dgm:prSet presAssocID="{0DBC4115-15FB-4CB5-B322-6CDD9C027A24}" presName="spacer" presStyleCnt="0"/>
      <dgm:spPr/>
    </dgm:pt>
    <dgm:pt modelId="{4837F327-B841-4CBB-9D78-D229639C094A}" type="pres">
      <dgm:prSet presAssocID="{AC552929-6975-4CB5-9875-BFC80898C925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E0719D0D-56D3-42AB-8BC0-F92852359F7F}" type="pres">
      <dgm:prSet presAssocID="{F76C14A2-63B8-4417-83C7-9AB001D9799B}" presName="spacer" presStyleCnt="0"/>
      <dgm:spPr/>
    </dgm:pt>
    <dgm:pt modelId="{2AB2DBD6-F698-4180-B4B0-D3813585C176}" type="pres">
      <dgm:prSet presAssocID="{7A813D7E-8282-4C6A-9513-991BC2BEA73B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7D6EEAB0-2CCE-4E6B-93D4-996E367CB647}" type="pres">
      <dgm:prSet presAssocID="{ED7BCC3C-1007-4F41-BECA-2B13E88A2858}" presName="spacer" presStyleCnt="0"/>
      <dgm:spPr/>
    </dgm:pt>
    <dgm:pt modelId="{E7175C16-EC1E-4402-B560-0152A771BCC7}" type="pres">
      <dgm:prSet presAssocID="{AFB4F3F0-8ED5-46AC-9566-711AE239CA44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6C2887F6-4C83-43FC-B1B1-38657DB762A8}" type="pres">
      <dgm:prSet presAssocID="{247DCE32-9F86-40CF-B3FF-7653FCEA8B42}" presName="spacer" presStyleCnt="0"/>
      <dgm:spPr/>
    </dgm:pt>
    <dgm:pt modelId="{7AAD60CB-7E07-4139-8E8B-8ED5D4A97B42}" type="pres">
      <dgm:prSet presAssocID="{9BCE0CC6-9806-48CD-8B15-CE1FB45F061A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462D42CD-E47D-44C6-A3B8-CD827C8DEB15}" type="pres">
      <dgm:prSet presAssocID="{A309CF3C-5116-4995-8289-D864EFABEA7F}" presName="spacer" presStyleCnt="0"/>
      <dgm:spPr/>
    </dgm:pt>
    <dgm:pt modelId="{B851B2C9-ED42-4DFE-B9B3-ABA59AFE1AE3}" type="pres">
      <dgm:prSet presAssocID="{A8FB7311-F728-47D0-8215-6DD3BBBAC7A4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A4D5294E-DDF7-4CB8-9C6E-B365EF20611F}" type="pres">
      <dgm:prSet presAssocID="{39AF5E59-63FB-402F-BE3A-481394EC7C29}" presName="spacer" presStyleCnt="0"/>
      <dgm:spPr/>
    </dgm:pt>
    <dgm:pt modelId="{4EBB4F9E-0ED1-4953-969C-F13EFD4EE811}" type="pres">
      <dgm:prSet presAssocID="{F0CA5C64-F200-4003-962C-5DCDFDB630EB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7679551A-3A33-4CCE-9AF0-1662798567B1}" type="pres">
      <dgm:prSet presAssocID="{4313B8B6-2EF7-4BC1-A8C1-B56A5301F891}" presName="spacer" presStyleCnt="0"/>
      <dgm:spPr/>
    </dgm:pt>
    <dgm:pt modelId="{38E037EE-188D-4A0B-BE38-C8E4B1038A2D}" type="pres">
      <dgm:prSet presAssocID="{29FC7643-43F8-4669-A312-5A0713B00696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FD72804E-BB21-494E-98FF-0C593720363A}" type="pres">
      <dgm:prSet presAssocID="{4EE1CECC-5F17-4A9F-B6E0-1C7D9D74C97D}" presName="spacer" presStyleCnt="0"/>
      <dgm:spPr/>
    </dgm:pt>
    <dgm:pt modelId="{097059A3-BC67-46D0-9DDE-0000C2E29C24}" type="pres">
      <dgm:prSet presAssocID="{19D9F049-D57F-4C72-B29E-16B7155A26A2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18AED204-4ADF-4FE2-AA5F-B8F57E0D29CB}" srcId="{C72C7C0B-07AD-4E2D-966B-67C61023EC01}" destId="{E5FFB7E1-F8B8-4D1A-88CC-9157F0F04D7C}" srcOrd="2" destOrd="0" parTransId="{07457763-8FE5-4B35-B3B1-D42603F70563}" sibTransId="{0DBC4115-15FB-4CB5-B322-6CDD9C027A24}"/>
    <dgm:cxn modelId="{51A9DD04-EB75-4BC6-B8DF-BBF076A37BE8}" type="presOf" srcId="{E5FFB7E1-F8B8-4D1A-88CC-9157F0F04D7C}" destId="{79E6A7E5-9DFF-441F-98A3-7955C7C0F9CE}" srcOrd="0" destOrd="0" presId="urn:microsoft.com/office/officeart/2005/8/layout/vList2"/>
    <dgm:cxn modelId="{86E1FD18-2E19-4B8C-9A35-F4DC8471F6D2}" srcId="{C72C7C0B-07AD-4E2D-966B-67C61023EC01}" destId="{AC552929-6975-4CB5-9875-BFC80898C925}" srcOrd="3" destOrd="0" parTransId="{6E98EB01-2176-4573-AEED-782B6696B990}" sibTransId="{F76C14A2-63B8-4417-83C7-9AB001D9799B}"/>
    <dgm:cxn modelId="{BC40751A-38EF-40D3-B807-77F4BE237F32}" srcId="{C72C7C0B-07AD-4E2D-966B-67C61023EC01}" destId="{19D9F049-D57F-4C72-B29E-16B7155A26A2}" srcOrd="10" destOrd="0" parTransId="{211322EE-A1E3-45F0-ADE0-BFE48A9A20FD}" sibTransId="{90EE04EE-EB1F-44A1-A75F-16EB604B340A}"/>
    <dgm:cxn modelId="{F373012A-04A4-488E-8297-9F22FA3FCED8}" srcId="{C72C7C0B-07AD-4E2D-966B-67C61023EC01}" destId="{F0CA5C64-F200-4003-962C-5DCDFDB630EB}" srcOrd="8" destOrd="0" parTransId="{DD9DE9DB-AD1F-49BF-96CA-2EBC0B9693E1}" sibTransId="{4313B8B6-2EF7-4BC1-A8C1-B56A5301F891}"/>
    <dgm:cxn modelId="{43D51D32-B1B3-4030-85B9-D1FA5D0633D4}" srcId="{C72C7C0B-07AD-4E2D-966B-67C61023EC01}" destId="{7A813D7E-8282-4C6A-9513-991BC2BEA73B}" srcOrd="4" destOrd="0" parTransId="{E28CEBF4-856E-4626-B82E-28272237AE45}" sibTransId="{ED7BCC3C-1007-4F41-BECA-2B13E88A2858}"/>
    <dgm:cxn modelId="{C086CE36-B8B4-437A-8D0F-F6E804F01914}" type="presOf" srcId="{9BCE0CC6-9806-48CD-8B15-CE1FB45F061A}" destId="{7AAD60CB-7E07-4139-8E8B-8ED5D4A97B42}" srcOrd="0" destOrd="0" presId="urn:microsoft.com/office/officeart/2005/8/layout/vList2"/>
    <dgm:cxn modelId="{A9C8373D-A4E9-47AE-8A50-896F8702B2FE}" type="presOf" srcId="{F0CA5C64-F200-4003-962C-5DCDFDB630EB}" destId="{4EBB4F9E-0ED1-4953-969C-F13EFD4EE811}" srcOrd="0" destOrd="0" presId="urn:microsoft.com/office/officeart/2005/8/layout/vList2"/>
    <dgm:cxn modelId="{2523C961-AE80-4956-A8DB-FD487E4D6724}" type="presOf" srcId="{AC552929-6975-4CB5-9875-BFC80898C925}" destId="{4837F327-B841-4CBB-9D78-D229639C094A}" srcOrd="0" destOrd="0" presId="urn:microsoft.com/office/officeart/2005/8/layout/vList2"/>
    <dgm:cxn modelId="{6D48FB69-96D1-49EF-A9B9-4FD61355950F}" type="presOf" srcId="{29FC7643-43F8-4669-A312-5A0713B00696}" destId="{38E037EE-188D-4A0B-BE38-C8E4B1038A2D}" srcOrd="0" destOrd="0" presId="urn:microsoft.com/office/officeart/2005/8/layout/vList2"/>
    <dgm:cxn modelId="{1EF0C96A-CED9-F742-87F1-952CBAF5CCCA}" srcId="{C72C7C0B-07AD-4E2D-966B-67C61023EC01}" destId="{7C0CD729-1CC4-944F-83C2-D40AB72380FF}" srcOrd="1" destOrd="0" parTransId="{0E92F7FF-EB2F-6B44-AFB4-02ABBF37D4F7}" sibTransId="{16300F3E-EBDC-BB45-A86D-43754A884132}"/>
    <dgm:cxn modelId="{1A6A704B-C9F5-487B-B9BC-7CAA4563D932}" type="presOf" srcId="{AFB4F3F0-8ED5-46AC-9566-711AE239CA44}" destId="{E7175C16-EC1E-4402-B560-0152A771BCC7}" srcOrd="0" destOrd="0" presId="urn:microsoft.com/office/officeart/2005/8/layout/vList2"/>
    <dgm:cxn modelId="{B695EC4B-78D4-41AD-A7B7-4A314231B047}" srcId="{C72C7C0B-07AD-4E2D-966B-67C61023EC01}" destId="{9BCE0CC6-9806-48CD-8B15-CE1FB45F061A}" srcOrd="6" destOrd="0" parTransId="{3B36AB91-43C0-41F8-A962-BA737B3CA413}" sibTransId="{A309CF3C-5116-4995-8289-D864EFABEA7F}"/>
    <dgm:cxn modelId="{3582B56E-6325-4191-B2DF-62FC6CAF3958}" type="presOf" srcId="{7A813D7E-8282-4C6A-9513-991BC2BEA73B}" destId="{2AB2DBD6-F698-4180-B4B0-D3813585C176}" srcOrd="0" destOrd="0" presId="urn:microsoft.com/office/officeart/2005/8/layout/vList2"/>
    <dgm:cxn modelId="{F2F9017C-3260-1948-93C3-5618F3244704}" type="presOf" srcId="{7C0CD729-1CC4-944F-83C2-D40AB72380FF}" destId="{E65B4B5F-1A02-934A-B30F-C6C87418C8D2}" srcOrd="0" destOrd="0" presId="urn:microsoft.com/office/officeart/2005/8/layout/vList2"/>
    <dgm:cxn modelId="{C3B53596-9CFF-47FF-BA08-0860DEECB2B6}" srcId="{C72C7C0B-07AD-4E2D-966B-67C61023EC01}" destId="{7AC37870-6A82-4D2E-9FBB-51143DA88321}" srcOrd="0" destOrd="0" parTransId="{DB08ED76-7CA6-4D16-824F-63822E148151}" sibTransId="{6A2F654F-8649-48BE-A833-23CD94ED8428}"/>
    <dgm:cxn modelId="{9A367CA0-4F76-4EDC-A57D-29F462279709}" type="presOf" srcId="{C72C7C0B-07AD-4E2D-966B-67C61023EC01}" destId="{ADDD107E-2B89-492F-829A-5E147856BAA9}" srcOrd="0" destOrd="0" presId="urn:microsoft.com/office/officeart/2005/8/layout/vList2"/>
    <dgm:cxn modelId="{939FC5A4-FB33-4D41-BCA0-F0E50185292F}" srcId="{C72C7C0B-07AD-4E2D-966B-67C61023EC01}" destId="{29FC7643-43F8-4669-A312-5A0713B00696}" srcOrd="9" destOrd="0" parTransId="{868127BA-87C8-4032-A71F-6C368E090D36}" sibTransId="{4EE1CECC-5F17-4A9F-B6E0-1C7D9D74C97D}"/>
    <dgm:cxn modelId="{99D5C9C5-8F9D-4366-ADC0-D94727A5FC43}" srcId="{C72C7C0B-07AD-4E2D-966B-67C61023EC01}" destId="{AFB4F3F0-8ED5-46AC-9566-711AE239CA44}" srcOrd="5" destOrd="0" parTransId="{DA0C7E78-689D-47A2-945C-6D86AB017CB0}" sibTransId="{247DCE32-9F86-40CF-B3FF-7653FCEA8B42}"/>
    <dgm:cxn modelId="{BEA7B2CE-0718-4093-BB71-CC54D3CF8F37}" srcId="{C72C7C0B-07AD-4E2D-966B-67C61023EC01}" destId="{A8FB7311-F728-47D0-8215-6DD3BBBAC7A4}" srcOrd="7" destOrd="0" parTransId="{A3796BFC-BA88-49A1-A499-D22925386E6E}" sibTransId="{39AF5E59-63FB-402F-BE3A-481394EC7C29}"/>
    <dgm:cxn modelId="{F995DEDE-ACE8-4CC0-AC24-25548B227F1B}" type="presOf" srcId="{A8FB7311-F728-47D0-8215-6DD3BBBAC7A4}" destId="{B851B2C9-ED42-4DFE-B9B3-ABA59AFE1AE3}" srcOrd="0" destOrd="0" presId="urn:microsoft.com/office/officeart/2005/8/layout/vList2"/>
    <dgm:cxn modelId="{47B7FDE1-EC61-49D2-833F-F119616F392B}" type="presOf" srcId="{7AC37870-6A82-4D2E-9FBB-51143DA88321}" destId="{D0A28661-7D45-41D4-B2B1-04EB074468BB}" srcOrd="0" destOrd="0" presId="urn:microsoft.com/office/officeart/2005/8/layout/vList2"/>
    <dgm:cxn modelId="{ED13DDE2-959D-406A-9FA1-C05F99A3C1E6}" type="presOf" srcId="{19D9F049-D57F-4C72-B29E-16B7155A26A2}" destId="{097059A3-BC67-46D0-9DDE-0000C2E29C24}" srcOrd="0" destOrd="0" presId="urn:microsoft.com/office/officeart/2005/8/layout/vList2"/>
    <dgm:cxn modelId="{93B8EFC5-16CD-40C3-93AC-984A05CBFE88}" type="presParOf" srcId="{ADDD107E-2B89-492F-829A-5E147856BAA9}" destId="{D0A28661-7D45-41D4-B2B1-04EB074468BB}" srcOrd="0" destOrd="0" presId="urn:microsoft.com/office/officeart/2005/8/layout/vList2"/>
    <dgm:cxn modelId="{74D9CCE6-CCA7-42DE-AA14-0A86E0D11DB8}" type="presParOf" srcId="{ADDD107E-2B89-492F-829A-5E147856BAA9}" destId="{1B0D0600-1A91-448D-899E-713ABADB6D30}" srcOrd="1" destOrd="0" presId="urn:microsoft.com/office/officeart/2005/8/layout/vList2"/>
    <dgm:cxn modelId="{0FD91ADE-45E8-934D-B2C0-87071DCD8502}" type="presParOf" srcId="{ADDD107E-2B89-492F-829A-5E147856BAA9}" destId="{E65B4B5F-1A02-934A-B30F-C6C87418C8D2}" srcOrd="2" destOrd="0" presId="urn:microsoft.com/office/officeart/2005/8/layout/vList2"/>
    <dgm:cxn modelId="{812A2B7D-E9B7-DD42-9AE8-48A724050FDC}" type="presParOf" srcId="{ADDD107E-2B89-492F-829A-5E147856BAA9}" destId="{F56D082E-0B41-D04D-9B97-E12BD07D80A2}" srcOrd="3" destOrd="0" presId="urn:microsoft.com/office/officeart/2005/8/layout/vList2"/>
    <dgm:cxn modelId="{8BC7887A-9447-4EFB-AE0C-D77A10FA8B39}" type="presParOf" srcId="{ADDD107E-2B89-492F-829A-5E147856BAA9}" destId="{79E6A7E5-9DFF-441F-98A3-7955C7C0F9CE}" srcOrd="4" destOrd="0" presId="urn:microsoft.com/office/officeart/2005/8/layout/vList2"/>
    <dgm:cxn modelId="{9358984C-E484-4B54-9D10-E6416F5C5AAF}" type="presParOf" srcId="{ADDD107E-2B89-492F-829A-5E147856BAA9}" destId="{1CB33882-E7E7-4538-A2CB-856ED4C813EA}" srcOrd="5" destOrd="0" presId="urn:microsoft.com/office/officeart/2005/8/layout/vList2"/>
    <dgm:cxn modelId="{FC6D55F1-30A1-4484-A013-2FF741B6DC08}" type="presParOf" srcId="{ADDD107E-2B89-492F-829A-5E147856BAA9}" destId="{4837F327-B841-4CBB-9D78-D229639C094A}" srcOrd="6" destOrd="0" presId="urn:microsoft.com/office/officeart/2005/8/layout/vList2"/>
    <dgm:cxn modelId="{52335F03-4B4A-4C21-AA3D-804BA4013B3A}" type="presParOf" srcId="{ADDD107E-2B89-492F-829A-5E147856BAA9}" destId="{E0719D0D-56D3-42AB-8BC0-F92852359F7F}" srcOrd="7" destOrd="0" presId="urn:microsoft.com/office/officeart/2005/8/layout/vList2"/>
    <dgm:cxn modelId="{87E30CBE-2642-4F82-8F4B-B98ABE00D111}" type="presParOf" srcId="{ADDD107E-2B89-492F-829A-5E147856BAA9}" destId="{2AB2DBD6-F698-4180-B4B0-D3813585C176}" srcOrd="8" destOrd="0" presId="urn:microsoft.com/office/officeart/2005/8/layout/vList2"/>
    <dgm:cxn modelId="{4972C8D7-8C99-45BF-A22A-0AC92D5D3E35}" type="presParOf" srcId="{ADDD107E-2B89-492F-829A-5E147856BAA9}" destId="{7D6EEAB0-2CCE-4E6B-93D4-996E367CB647}" srcOrd="9" destOrd="0" presId="urn:microsoft.com/office/officeart/2005/8/layout/vList2"/>
    <dgm:cxn modelId="{FC3A9E8A-85B7-4023-BA24-8EA53DC9312B}" type="presParOf" srcId="{ADDD107E-2B89-492F-829A-5E147856BAA9}" destId="{E7175C16-EC1E-4402-B560-0152A771BCC7}" srcOrd="10" destOrd="0" presId="urn:microsoft.com/office/officeart/2005/8/layout/vList2"/>
    <dgm:cxn modelId="{08BC2825-7B50-4FA2-B176-F6F1F602007E}" type="presParOf" srcId="{ADDD107E-2B89-492F-829A-5E147856BAA9}" destId="{6C2887F6-4C83-43FC-B1B1-38657DB762A8}" srcOrd="11" destOrd="0" presId="urn:microsoft.com/office/officeart/2005/8/layout/vList2"/>
    <dgm:cxn modelId="{A46D6F6B-1316-458C-94FE-09E412893325}" type="presParOf" srcId="{ADDD107E-2B89-492F-829A-5E147856BAA9}" destId="{7AAD60CB-7E07-4139-8E8B-8ED5D4A97B42}" srcOrd="12" destOrd="0" presId="urn:microsoft.com/office/officeart/2005/8/layout/vList2"/>
    <dgm:cxn modelId="{2D0DB2F4-E0CA-45B6-AE91-3C2AD4282E39}" type="presParOf" srcId="{ADDD107E-2B89-492F-829A-5E147856BAA9}" destId="{462D42CD-E47D-44C6-A3B8-CD827C8DEB15}" srcOrd="13" destOrd="0" presId="urn:microsoft.com/office/officeart/2005/8/layout/vList2"/>
    <dgm:cxn modelId="{B0D200C1-BE36-40B7-A7DA-B14107A1679C}" type="presParOf" srcId="{ADDD107E-2B89-492F-829A-5E147856BAA9}" destId="{B851B2C9-ED42-4DFE-B9B3-ABA59AFE1AE3}" srcOrd="14" destOrd="0" presId="urn:microsoft.com/office/officeart/2005/8/layout/vList2"/>
    <dgm:cxn modelId="{97E3E1E1-3208-48CE-B57E-8C4544E3C39F}" type="presParOf" srcId="{ADDD107E-2B89-492F-829A-5E147856BAA9}" destId="{A4D5294E-DDF7-4CB8-9C6E-B365EF20611F}" srcOrd="15" destOrd="0" presId="urn:microsoft.com/office/officeart/2005/8/layout/vList2"/>
    <dgm:cxn modelId="{C71EDA8A-D262-4AFF-8644-79E872502AEB}" type="presParOf" srcId="{ADDD107E-2B89-492F-829A-5E147856BAA9}" destId="{4EBB4F9E-0ED1-4953-969C-F13EFD4EE811}" srcOrd="16" destOrd="0" presId="urn:microsoft.com/office/officeart/2005/8/layout/vList2"/>
    <dgm:cxn modelId="{CCE633EA-5FA9-49AA-9A42-ACBCF1676959}" type="presParOf" srcId="{ADDD107E-2B89-492F-829A-5E147856BAA9}" destId="{7679551A-3A33-4CCE-9AF0-1662798567B1}" srcOrd="17" destOrd="0" presId="urn:microsoft.com/office/officeart/2005/8/layout/vList2"/>
    <dgm:cxn modelId="{9B3273FF-CBBA-4419-8B22-79EAAC874656}" type="presParOf" srcId="{ADDD107E-2B89-492F-829A-5E147856BAA9}" destId="{38E037EE-188D-4A0B-BE38-C8E4B1038A2D}" srcOrd="18" destOrd="0" presId="urn:microsoft.com/office/officeart/2005/8/layout/vList2"/>
    <dgm:cxn modelId="{0FB66235-E56D-4CFA-A878-1008FD88709E}" type="presParOf" srcId="{ADDD107E-2B89-492F-829A-5E147856BAA9}" destId="{FD72804E-BB21-494E-98FF-0C593720363A}" srcOrd="19" destOrd="0" presId="urn:microsoft.com/office/officeart/2005/8/layout/vList2"/>
    <dgm:cxn modelId="{C837872D-EEBF-4032-9431-92AA44FFA96F}" type="presParOf" srcId="{ADDD107E-2B89-492F-829A-5E147856BAA9}" destId="{097059A3-BC67-46D0-9DDE-0000C2E29C24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8EC7C-BA73-FE46-8A73-992C9867119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D32082-7BC5-6545-AAF1-0CC8A9C745E1}">
      <dgm:prSet/>
      <dgm:spPr/>
      <dgm:t>
        <a:bodyPr/>
        <a:lstStyle/>
        <a:p>
          <a:r>
            <a:rPr lang="en-US" b="0" i="0" dirty="0"/>
            <a:t>National Guidelines for Implementation of CBME in Family Medicine</a:t>
          </a:r>
          <a:endParaRPr lang="en-US" dirty="0"/>
        </a:p>
      </dgm:t>
    </dgm:pt>
    <dgm:pt modelId="{65BD903E-C19E-0743-A1D6-D8C4880417AC}" type="parTrans" cxnId="{9309732B-2B9C-FD4E-9A1C-5C21AE847999}">
      <dgm:prSet/>
      <dgm:spPr/>
      <dgm:t>
        <a:bodyPr/>
        <a:lstStyle/>
        <a:p>
          <a:endParaRPr lang="en-US"/>
        </a:p>
      </dgm:t>
    </dgm:pt>
    <dgm:pt modelId="{96D57E24-7688-3341-B54D-DC455B3590CF}" type="sibTrans" cxnId="{9309732B-2B9C-FD4E-9A1C-5C21AE847999}">
      <dgm:prSet/>
      <dgm:spPr/>
      <dgm:t>
        <a:bodyPr/>
        <a:lstStyle/>
        <a:p>
          <a:endParaRPr lang="en-US"/>
        </a:p>
      </dgm:t>
    </dgm:pt>
    <dgm:pt modelId="{60D8CF40-D43D-5F45-9809-8330F77CC846}">
      <dgm:prSet/>
      <dgm:spPr/>
      <dgm:t>
        <a:bodyPr/>
        <a:lstStyle/>
        <a:p>
          <a:r>
            <a:rPr lang="en-US" b="0" i="0" dirty="0"/>
            <a:t>Presentations on implementing CBME at RLS and STFM Annual Conference</a:t>
          </a:r>
          <a:endParaRPr lang="en-US" dirty="0"/>
        </a:p>
      </dgm:t>
    </dgm:pt>
    <dgm:pt modelId="{6A2B2926-B96B-2740-9975-28DB53BC254A}" type="parTrans" cxnId="{50A81AD0-B864-404A-B648-539F609E335F}">
      <dgm:prSet/>
      <dgm:spPr/>
      <dgm:t>
        <a:bodyPr/>
        <a:lstStyle/>
        <a:p>
          <a:endParaRPr lang="en-US"/>
        </a:p>
      </dgm:t>
    </dgm:pt>
    <dgm:pt modelId="{44727F8B-52CE-5C42-8F9E-C1BE2B558CD4}" type="sibTrans" cxnId="{50A81AD0-B864-404A-B648-539F609E335F}">
      <dgm:prSet/>
      <dgm:spPr/>
      <dgm:t>
        <a:bodyPr/>
        <a:lstStyle/>
        <a:p>
          <a:endParaRPr lang="en-US"/>
        </a:p>
      </dgm:t>
    </dgm:pt>
    <dgm:pt modelId="{0BC1F6E9-6459-4F4C-B225-613C10C7F47E}">
      <dgm:prSet/>
      <dgm:spPr/>
      <dgm:t>
        <a:bodyPr/>
        <a:lstStyle/>
        <a:p>
          <a:r>
            <a:rPr lang="en-US" b="0" i="0" dirty="0"/>
            <a:t>CBME Webinar series</a:t>
          </a:r>
          <a:endParaRPr lang="en-US" dirty="0"/>
        </a:p>
      </dgm:t>
    </dgm:pt>
    <dgm:pt modelId="{1725CBF4-3316-5142-8A96-89BB426AB7B9}" type="parTrans" cxnId="{ADCFAF6F-016A-A14B-B685-3326418DE035}">
      <dgm:prSet/>
      <dgm:spPr/>
      <dgm:t>
        <a:bodyPr/>
        <a:lstStyle/>
        <a:p>
          <a:endParaRPr lang="en-US"/>
        </a:p>
      </dgm:t>
    </dgm:pt>
    <dgm:pt modelId="{7E1A1FBB-AA3D-684D-9B30-6893DBE2B74E}" type="sibTrans" cxnId="{ADCFAF6F-016A-A14B-B685-3326418DE035}">
      <dgm:prSet/>
      <dgm:spPr/>
      <dgm:t>
        <a:bodyPr/>
        <a:lstStyle/>
        <a:p>
          <a:endParaRPr lang="en-US"/>
        </a:p>
      </dgm:t>
    </dgm:pt>
    <dgm:pt modelId="{3D39D415-ED8F-6649-9B3C-C194B1EEEA48}">
      <dgm:prSet/>
      <dgm:spPr/>
      <dgm:t>
        <a:bodyPr/>
        <a:lstStyle/>
        <a:p>
          <a:r>
            <a:rPr lang="en-US" dirty="0"/>
            <a:t>CBME Tool Kit including assessment and implementation tools</a:t>
          </a:r>
        </a:p>
      </dgm:t>
    </dgm:pt>
    <dgm:pt modelId="{09E409D3-56C8-664B-99B4-D972B7667B4B}" type="parTrans" cxnId="{987A15E2-E437-B14B-9892-63B1309362A1}">
      <dgm:prSet/>
      <dgm:spPr/>
      <dgm:t>
        <a:bodyPr/>
        <a:lstStyle/>
        <a:p>
          <a:endParaRPr lang="en-US"/>
        </a:p>
      </dgm:t>
    </dgm:pt>
    <dgm:pt modelId="{B19670E2-54DA-6D48-8AB6-BBB20FE5D80F}" type="sibTrans" cxnId="{987A15E2-E437-B14B-9892-63B1309362A1}">
      <dgm:prSet/>
      <dgm:spPr/>
      <dgm:t>
        <a:bodyPr/>
        <a:lstStyle/>
        <a:p>
          <a:endParaRPr lang="en-US"/>
        </a:p>
      </dgm:t>
    </dgm:pt>
    <dgm:pt modelId="{6A44DBD5-BADA-C241-B082-C3F758C6E4BC}">
      <dgm:prSet/>
      <dgm:spPr/>
      <dgm:t>
        <a:bodyPr/>
        <a:lstStyle/>
        <a:p>
          <a:r>
            <a:rPr lang="en-US" dirty="0"/>
            <a:t>Direct observation tool integrated into current residency electronic management software (IN DEVELOPMENT)</a:t>
          </a:r>
        </a:p>
      </dgm:t>
    </dgm:pt>
    <dgm:pt modelId="{A67FB6C0-B939-EF49-9C96-414EC42D0A40}" type="parTrans" cxnId="{6DC20A9B-C6FC-1D4D-AE19-5E114E8582CD}">
      <dgm:prSet/>
      <dgm:spPr/>
      <dgm:t>
        <a:bodyPr/>
        <a:lstStyle/>
        <a:p>
          <a:endParaRPr lang="en-US"/>
        </a:p>
      </dgm:t>
    </dgm:pt>
    <dgm:pt modelId="{C2EFE2E5-6A51-7144-98DD-188DE3B10F8B}" type="sibTrans" cxnId="{6DC20A9B-C6FC-1D4D-AE19-5E114E8582CD}">
      <dgm:prSet/>
      <dgm:spPr/>
      <dgm:t>
        <a:bodyPr/>
        <a:lstStyle/>
        <a:p>
          <a:endParaRPr lang="en-US"/>
        </a:p>
      </dgm:t>
    </dgm:pt>
    <dgm:pt modelId="{BEC832BD-1887-4443-A6BC-F59D9A21DAD2}">
      <dgm:prSet/>
      <dgm:spPr/>
      <dgm:t>
        <a:bodyPr/>
        <a:lstStyle/>
        <a:p>
          <a:r>
            <a:rPr lang="en-US" dirty="0"/>
            <a:t>“Faculty Development Delivered” Workshops</a:t>
          </a:r>
        </a:p>
      </dgm:t>
    </dgm:pt>
    <dgm:pt modelId="{E223A166-62AC-0649-8765-9C2640B29C2A}" type="parTrans" cxnId="{D7136540-4A3F-FD49-8309-AF3C5454BD46}">
      <dgm:prSet/>
      <dgm:spPr/>
      <dgm:t>
        <a:bodyPr/>
        <a:lstStyle/>
        <a:p>
          <a:endParaRPr lang="en-US"/>
        </a:p>
      </dgm:t>
    </dgm:pt>
    <dgm:pt modelId="{9B6C5A2E-6D46-6841-8740-664AFE11AA75}" type="sibTrans" cxnId="{D7136540-4A3F-FD49-8309-AF3C5454BD46}">
      <dgm:prSet/>
      <dgm:spPr/>
      <dgm:t>
        <a:bodyPr/>
        <a:lstStyle/>
        <a:p>
          <a:endParaRPr lang="en-US"/>
        </a:p>
      </dgm:t>
    </dgm:pt>
    <dgm:pt modelId="{FC6B1C66-A800-5D4E-922A-9F266E1C8793}" type="pres">
      <dgm:prSet presAssocID="{A5C8EC7C-BA73-FE46-8A73-992C98671191}" presName="linear" presStyleCnt="0">
        <dgm:presLayoutVars>
          <dgm:animLvl val="lvl"/>
          <dgm:resizeHandles val="exact"/>
        </dgm:presLayoutVars>
      </dgm:prSet>
      <dgm:spPr/>
    </dgm:pt>
    <dgm:pt modelId="{0A730164-0E6A-1B4A-B4B7-611EA2E69826}" type="pres">
      <dgm:prSet presAssocID="{C1D32082-7BC5-6545-AAF1-0CC8A9C745E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C50E787-74BE-E34F-8485-911C2A7C0936}" type="pres">
      <dgm:prSet presAssocID="{96D57E24-7688-3341-B54D-DC455B3590CF}" presName="spacer" presStyleCnt="0"/>
      <dgm:spPr/>
    </dgm:pt>
    <dgm:pt modelId="{2B0058E0-C1D5-244E-84DC-505E834ECF6B}" type="pres">
      <dgm:prSet presAssocID="{60D8CF40-D43D-5F45-9809-8330F77CC84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DCF2176-4949-AA4F-8DFD-F7B50E22CD42}" type="pres">
      <dgm:prSet presAssocID="{44727F8B-52CE-5C42-8F9E-C1BE2B558CD4}" presName="spacer" presStyleCnt="0"/>
      <dgm:spPr/>
    </dgm:pt>
    <dgm:pt modelId="{523AE01F-A3D0-B444-A458-81440A59C1DC}" type="pres">
      <dgm:prSet presAssocID="{0BC1F6E9-6459-4F4C-B225-613C10C7F47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213B598-4B23-CB49-A95E-0C4681BB5D19}" type="pres">
      <dgm:prSet presAssocID="{7E1A1FBB-AA3D-684D-9B30-6893DBE2B74E}" presName="spacer" presStyleCnt="0"/>
      <dgm:spPr/>
    </dgm:pt>
    <dgm:pt modelId="{D21E9E3F-8676-3541-BC41-37D5CF700B78}" type="pres">
      <dgm:prSet presAssocID="{3D39D415-ED8F-6649-9B3C-C194B1EEEA4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9A60F0A-DCDC-4246-A32C-0D0E7E4677BD}" type="pres">
      <dgm:prSet presAssocID="{B19670E2-54DA-6D48-8AB6-BBB20FE5D80F}" presName="spacer" presStyleCnt="0"/>
      <dgm:spPr/>
    </dgm:pt>
    <dgm:pt modelId="{18A2693C-5695-A946-A882-1F7B06545D47}" type="pres">
      <dgm:prSet presAssocID="{BEC832BD-1887-4443-A6BC-F59D9A21DAD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BAB4FEC-FC9E-4C49-AB57-33D723AC315C}" type="pres">
      <dgm:prSet presAssocID="{9B6C5A2E-6D46-6841-8740-664AFE11AA75}" presName="spacer" presStyleCnt="0"/>
      <dgm:spPr/>
    </dgm:pt>
    <dgm:pt modelId="{0E3E7286-EB5B-FC46-B7EB-33F8E24958C0}" type="pres">
      <dgm:prSet presAssocID="{6A44DBD5-BADA-C241-B082-C3F758C6E4B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C921F22-5ABE-E84B-B48B-6F6A240CC243}" type="presOf" srcId="{BEC832BD-1887-4443-A6BC-F59D9A21DAD2}" destId="{18A2693C-5695-A946-A882-1F7B06545D47}" srcOrd="0" destOrd="0" presId="urn:microsoft.com/office/officeart/2005/8/layout/vList2"/>
    <dgm:cxn modelId="{9309732B-2B9C-FD4E-9A1C-5C21AE847999}" srcId="{A5C8EC7C-BA73-FE46-8A73-992C98671191}" destId="{C1D32082-7BC5-6545-AAF1-0CC8A9C745E1}" srcOrd="0" destOrd="0" parTransId="{65BD903E-C19E-0743-A1D6-D8C4880417AC}" sibTransId="{96D57E24-7688-3341-B54D-DC455B3590CF}"/>
    <dgm:cxn modelId="{D7136540-4A3F-FD49-8309-AF3C5454BD46}" srcId="{A5C8EC7C-BA73-FE46-8A73-992C98671191}" destId="{BEC832BD-1887-4443-A6BC-F59D9A21DAD2}" srcOrd="4" destOrd="0" parTransId="{E223A166-62AC-0649-8765-9C2640B29C2A}" sibTransId="{9B6C5A2E-6D46-6841-8740-664AFE11AA75}"/>
    <dgm:cxn modelId="{65F15866-D30E-2541-938F-E084551CA0AA}" type="presOf" srcId="{3D39D415-ED8F-6649-9B3C-C194B1EEEA48}" destId="{D21E9E3F-8676-3541-BC41-37D5CF700B78}" srcOrd="0" destOrd="0" presId="urn:microsoft.com/office/officeart/2005/8/layout/vList2"/>
    <dgm:cxn modelId="{76227B69-E788-5F41-BEC9-FA9B951FB2D6}" type="presOf" srcId="{A5C8EC7C-BA73-FE46-8A73-992C98671191}" destId="{FC6B1C66-A800-5D4E-922A-9F266E1C8793}" srcOrd="0" destOrd="0" presId="urn:microsoft.com/office/officeart/2005/8/layout/vList2"/>
    <dgm:cxn modelId="{ADCFAF6F-016A-A14B-B685-3326418DE035}" srcId="{A5C8EC7C-BA73-FE46-8A73-992C98671191}" destId="{0BC1F6E9-6459-4F4C-B225-613C10C7F47E}" srcOrd="2" destOrd="0" parTransId="{1725CBF4-3316-5142-8A96-89BB426AB7B9}" sibTransId="{7E1A1FBB-AA3D-684D-9B30-6893DBE2B74E}"/>
    <dgm:cxn modelId="{A8227359-A858-7246-B0D3-FCFD488A0500}" type="presOf" srcId="{6A44DBD5-BADA-C241-B082-C3F758C6E4BC}" destId="{0E3E7286-EB5B-FC46-B7EB-33F8E24958C0}" srcOrd="0" destOrd="0" presId="urn:microsoft.com/office/officeart/2005/8/layout/vList2"/>
    <dgm:cxn modelId="{5519E47A-A490-D44A-A433-9867A12ADC4D}" type="presOf" srcId="{0BC1F6E9-6459-4F4C-B225-613C10C7F47E}" destId="{523AE01F-A3D0-B444-A458-81440A59C1DC}" srcOrd="0" destOrd="0" presId="urn:microsoft.com/office/officeart/2005/8/layout/vList2"/>
    <dgm:cxn modelId="{7BA4048D-B0F5-7A4A-B169-1D1A78B51C99}" type="presOf" srcId="{C1D32082-7BC5-6545-AAF1-0CC8A9C745E1}" destId="{0A730164-0E6A-1B4A-B4B7-611EA2E69826}" srcOrd="0" destOrd="0" presId="urn:microsoft.com/office/officeart/2005/8/layout/vList2"/>
    <dgm:cxn modelId="{6DC20A9B-C6FC-1D4D-AE19-5E114E8582CD}" srcId="{A5C8EC7C-BA73-FE46-8A73-992C98671191}" destId="{6A44DBD5-BADA-C241-B082-C3F758C6E4BC}" srcOrd="5" destOrd="0" parTransId="{A67FB6C0-B939-EF49-9C96-414EC42D0A40}" sibTransId="{C2EFE2E5-6A51-7144-98DD-188DE3B10F8B}"/>
    <dgm:cxn modelId="{F4DADAAD-A01C-A242-99F1-CE37087D5941}" type="presOf" srcId="{60D8CF40-D43D-5F45-9809-8330F77CC846}" destId="{2B0058E0-C1D5-244E-84DC-505E834ECF6B}" srcOrd="0" destOrd="0" presId="urn:microsoft.com/office/officeart/2005/8/layout/vList2"/>
    <dgm:cxn modelId="{50A81AD0-B864-404A-B648-539F609E335F}" srcId="{A5C8EC7C-BA73-FE46-8A73-992C98671191}" destId="{60D8CF40-D43D-5F45-9809-8330F77CC846}" srcOrd="1" destOrd="0" parTransId="{6A2B2926-B96B-2740-9975-28DB53BC254A}" sibTransId="{44727F8B-52CE-5C42-8F9E-C1BE2B558CD4}"/>
    <dgm:cxn modelId="{987A15E2-E437-B14B-9892-63B1309362A1}" srcId="{A5C8EC7C-BA73-FE46-8A73-992C98671191}" destId="{3D39D415-ED8F-6649-9B3C-C194B1EEEA48}" srcOrd="3" destOrd="0" parTransId="{09E409D3-56C8-664B-99B4-D972B7667B4B}" sibTransId="{B19670E2-54DA-6D48-8AB6-BBB20FE5D80F}"/>
    <dgm:cxn modelId="{AAEC6D0C-4E36-E74C-8EF9-468C0532429E}" type="presParOf" srcId="{FC6B1C66-A800-5D4E-922A-9F266E1C8793}" destId="{0A730164-0E6A-1B4A-B4B7-611EA2E69826}" srcOrd="0" destOrd="0" presId="urn:microsoft.com/office/officeart/2005/8/layout/vList2"/>
    <dgm:cxn modelId="{B410F5D4-ADC2-0046-940D-820D46D6D5EB}" type="presParOf" srcId="{FC6B1C66-A800-5D4E-922A-9F266E1C8793}" destId="{2C50E787-74BE-E34F-8485-911C2A7C0936}" srcOrd="1" destOrd="0" presId="urn:microsoft.com/office/officeart/2005/8/layout/vList2"/>
    <dgm:cxn modelId="{9D400491-A16F-AE48-85FE-7C4EB62F0312}" type="presParOf" srcId="{FC6B1C66-A800-5D4E-922A-9F266E1C8793}" destId="{2B0058E0-C1D5-244E-84DC-505E834ECF6B}" srcOrd="2" destOrd="0" presId="urn:microsoft.com/office/officeart/2005/8/layout/vList2"/>
    <dgm:cxn modelId="{3DFBE484-87E9-824D-8987-7085B1ACCDF0}" type="presParOf" srcId="{FC6B1C66-A800-5D4E-922A-9F266E1C8793}" destId="{3DCF2176-4949-AA4F-8DFD-F7B50E22CD42}" srcOrd="3" destOrd="0" presId="urn:microsoft.com/office/officeart/2005/8/layout/vList2"/>
    <dgm:cxn modelId="{C496C17C-76CD-7347-89AB-BDC50FC34BFB}" type="presParOf" srcId="{FC6B1C66-A800-5D4E-922A-9F266E1C8793}" destId="{523AE01F-A3D0-B444-A458-81440A59C1DC}" srcOrd="4" destOrd="0" presId="urn:microsoft.com/office/officeart/2005/8/layout/vList2"/>
    <dgm:cxn modelId="{7395598C-099F-BF48-B9B9-99CE57C3B0CC}" type="presParOf" srcId="{FC6B1C66-A800-5D4E-922A-9F266E1C8793}" destId="{3213B598-4B23-CB49-A95E-0C4681BB5D19}" srcOrd="5" destOrd="0" presId="urn:microsoft.com/office/officeart/2005/8/layout/vList2"/>
    <dgm:cxn modelId="{D30F0AAE-35FE-D343-A6C0-C436F342DC99}" type="presParOf" srcId="{FC6B1C66-A800-5D4E-922A-9F266E1C8793}" destId="{D21E9E3F-8676-3541-BC41-37D5CF700B78}" srcOrd="6" destOrd="0" presId="urn:microsoft.com/office/officeart/2005/8/layout/vList2"/>
    <dgm:cxn modelId="{1669BA67-432E-4F47-B642-18E45D8BCA69}" type="presParOf" srcId="{FC6B1C66-A800-5D4E-922A-9F266E1C8793}" destId="{09A60F0A-DCDC-4246-A32C-0D0E7E4677BD}" srcOrd="7" destOrd="0" presId="urn:microsoft.com/office/officeart/2005/8/layout/vList2"/>
    <dgm:cxn modelId="{828B93B5-424A-0448-9038-E2F3D12699CF}" type="presParOf" srcId="{FC6B1C66-A800-5D4E-922A-9F266E1C8793}" destId="{18A2693C-5695-A946-A882-1F7B06545D47}" srcOrd="8" destOrd="0" presId="urn:microsoft.com/office/officeart/2005/8/layout/vList2"/>
    <dgm:cxn modelId="{D60DB6AB-BAEF-774A-AE7A-9BF631962DCA}" type="presParOf" srcId="{FC6B1C66-A800-5D4E-922A-9F266E1C8793}" destId="{3BAB4FEC-FC9E-4C49-AB57-33D723AC315C}" srcOrd="9" destOrd="0" presId="urn:microsoft.com/office/officeart/2005/8/layout/vList2"/>
    <dgm:cxn modelId="{E06A81F0-9854-B044-A869-5250F54181D7}" type="presParOf" srcId="{FC6B1C66-A800-5D4E-922A-9F266E1C8793}" destId="{0E3E7286-EB5B-FC46-B7EB-33F8E24958C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2CBC77-2329-4568-974E-35EAF38C4BF4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82B7CE-1F46-4F5D-A517-990817C5C1EC}">
      <dgm:prSet/>
      <dgm:spPr/>
      <dgm:t>
        <a:bodyPr/>
        <a:lstStyle/>
        <a:p>
          <a:r>
            <a:rPr lang="en-US" b="0" i="0"/>
            <a:t>Define entrustment as it relates to CBME.</a:t>
          </a:r>
          <a:endParaRPr lang="en-US" dirty="0"/>
        </a:p>
      </dgm:t>
    </dgm:pt>
    <dgm:pt modelId="{A7AE2AF7-1E76-4C21-BAC9-BA404271183B}" type="parTrans" cxnId="{8F46EE83-AED1-494D-BBB8-3030E9B783EF}">
      <dgm:prSet/>
      <dgm:spPr/>
      <dgm:t>
        <a:bodyPr/>
        <a:lstStyle/>
        <a:p>
          <a:endParaRPr lang="en-US"/>
        </a:p>
      </dgm:t>
    </dgm:pt>
    <dgm:pt modelId="{B0B311E8-83ED-4178-B4B1-0CCB9BB1E45A}" type="sibTrans" cxnId="{8F46EE83-AED1-494D-BBB8-3030E9B783EF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579ADF9F-661D-4B19-887C-E1278B41AE70}">
      <dgm:prSet/>
      <dgm:spPr/>
      <dgm:t>
        <a:bodyPr/>
        <a:lstStyle/>
        <a:p>
          <a:r>
            <a:rPr lang="en-US" dirty="0"/>
            <a:t>Describe components of entrustment decisions linked to milestones.</a:t>
          </a:r>
        </a:p>
      </dgm:t>
    </dgm:pt>
    <dgm:pt modelId="{4A65C333-960F-42F7-A8D1-C8B0F2220F83}" type="parTrans" cxnId="{E6D368C5-CF32-404C-9961-72218C31E2C1}">
      <dgm:prSet/>
      <dgm:spPr/>
      <dgm:t>
        <a:bodyPr/>
        <a:lstStyle/>
        <a:p>
          <a:endParaRPr lang="en-US"/>
        </a:p>
      </dgm:t>
    </dgm:pt>
    <dgm:pt modelId="{4D401A13-DE89-49B6-9859-47CEF32D01A0}" type="sibTrans" cxnId="{E6D368C5-CF32-404C-9961-72218C31E2C1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B38F93A6-8B74-4C52-9D4F-9206BCAEC010}">
      <dgm:prSet/>
      <dgm:spPr/>
      <dgm:t>
        <a:bodyPr/>
        <a:lstStyle/>
        <a:p>
          <a:r>
            <a:rPr lang="en-US"/>
            <a:t>Describe the different levels in a 5-level entrustability scale.</a:t>
          </a:r>
          <a:endParaRPr lang="en-US" dirty="0"/>
        </a:p>
      </dgm:t>
    </dgm:pt>
    <dgm:pt modelId="{E86B760C-8E8E-4327-A339-736F646E4EE3}" type="parTrans" cxnId="{092B4AB6-E6B3-494E-836A-9D1FFCD8634E}">
      <dgm:prSet/>
      <dgm:spPr/>
      <dgm:t>
        <a:bodyPr/>
        <a:lstStyle/>
        <a:p>
          <a:endParaRPr lang="en-US"/>
        </a:p>
      </dgm:t>
    </dgm:pt>
    <dgm:pt modelId="{37289C3F-8FA5-4951-8162-27062A006AD5}" type="sibTrans" cxnId="{092B4AB6-E6B3-494E-836A-9D1FFCD8634E}">
      <dgm:prSet phldrT="02"/>
      <dgm:spPr/>
      <dgm:t>
        <a:bodyPr/>
        <a:lstStyle/>
        <a:p>
          <a:r>
            <a:rPr lang="en-US"/>
            <a:t>02</a:t>
          </a:r>
        </a:p>
        <a:p>
          <a:endParaRPr lang="en-US"/>
        </a:p>
      </dgm:t>
    </dgm:pt>
    <dgm:pt modelId="{C1D56237-B552-834C-A692-D9599561A800}" type="pres">
      <dgm:prSet presAssocID="{5B2CBC77-2329-4568-974E-35EAF38C4BF4}" presName="Name0" presStyleCnt="0">
        <dgm:presLayoutVars>
          <dgm:animLvl val="lvl"/>
          <dgm:resizeHandles val="exact"/>
        </dgm:presLayoutVars>
      </dgm:prSet>
      <dgm:spPr/>
    </dgm:pt>
    <dgm:pt modelId="{5B743CC2-9C35-3D49-A071-3A5CC874BD35}" type="pres">
      <dgm:prSet presAssocID="{B182B7CE-1F46-4F5D-A517-990817C5C1EC}" presName="compositeNode" presStyleCnt="0">
        <dgm:presLayoutVars>
          <dgm:bulletEnabled val="1"/>
        </dgm:presLayoutVars>
      </dgm:prSet>
      <dgm:spPr/>
    </dgm:pt>
    <dgm:pt modelId="{35073DD4-46A0-874C-8F1C-ACC1E8B09D7F}" type="pres">
      <dgm:prSet presAssocID="{B182B7CE-1F46-4F5D-A517-990817C5C1EC}" presName="bgRect" presStyleLbl="alignNode1" presStyleIdx="0" presStyleCnt="3"/>
      <dgm:spPr/>
    </dgm:pt>
    <dgm:pt modelId="{14AF0C40-D154-8348-BFB3-FE730901BBCF}" type="pres">
      <dgm:prSet presAssocID="{B0B311E8-83ED-4178-B4B1-0CCB9BB1E45A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10042EAA-B3CD-6449-8AAE-162F33EF6824}" type="pres">
      <dgm:prSet presAssocID="{B182B7CE-1F46-4F5D-A517-990817C5C1EC}" presName="nodeRect" presStyleLbl="alignNode1" presStyleIdx="0" presStyleCnt="3">
        <dgm:presLayoutVars>
          <dgm:bulletEnabled val="1"/>
        </dgm:presLayoutVars>
      </dgm:prSet>
      <dgm:spPr/>
    </dgm:pt>
    <dgm:pt modelId="{7315C52C-13CA-3B48-91DF-1CDB2E1873DB}" type="pres">
      <dgm:prSet presAssocID="{B0B311E8-83ED-4178-B4B1-0CCB9BB1E45A}" presName="sibTrans" presStyleCnt="0"/>
      <dgm:spPr/>
    </dgm:pt>
    <dgm:pt modelId="{3B520493-9617-1847-8C10-A658EF735271}" type="pres">
      <dgm:prSet presAssocID="{B38F93A6-8B74-4C52-9D4F-9206BCAEC010}" presName="compositeNode" presStyleCnt="0">
        <dgm:presLayoutVars>
          <dgm:bulletEnabled val="1"/>
        </dgm:presLayoutVars>
      </dgm:prSet>
      <dgm:spPr/>
    </dgm:pt>
    <dgm:pt modelId="{A22C98B7-2002-9543-B9EE-4B978FC6B8F0}" type="pres">
      <dgm:prSet presAssocID="{B38F93A6-8B74-4C52-9D4F-9206BCAEC010}" presName="bgRect" presStyleLbl="alignNode1" presStyleIdx="1" presStyleCnt="3"/>
      <dgm:spPr/>
    </dgm:pt>
    <dgm:pt modelId="{EF8F6340-D5CB-8549-9B92-0AF4F2F8A26E}" type="pres">
      <dgm:prSet presAssocID="{37289C3F-8FA5-4951-8162-27062A006AD5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7A9A01D8-FF0F-2643-A675-AEB5B276FD30}" type="pres">
      <dgm:prSet presAssocID="{B38F93A6-8B74-4C52-9D4F-9206BCAEC010}" presName="nodeRect" presStyleLbl="alignNode1" presStyleIdx="1" presStyleCnt="3">
        <dgm:presLayoutVars>
          <dgm:bulletEnabled val="1"/>
        </dgm:presLayoutVars>
      </dgm:prSet>
      <dgm:spPr/>
    </dgm:pt>
    <dgm:pt modelId="{48FA7E56-4EA8-144B-8E75-DDC111CD3FA4}" type="pres">
      <dgm:prSet presAssocID="{37289C3F-8FA5-4951-8162-27062A006AD5}" presName="sibTrans" presStyleCnt="0"/>
      <dgm:spPr/>
    </dgm:pt>
    <dgm:pt modelId="{F2056669-655C-E741-B4AF-DB4530A48CEB}" type="pres">
      <dgm:prSet presAssocID="{579ADF9F-661D-4B19-887C-E1278B41AE70}" presName="compositeNode" presStyleCnt="0">
        <dgm:presLayoutVars>
          <dgm:bulletEnabled val="1"/>
        </dgm:presLayoutVars>
      </dgm:prSet>
      <dgm:spPr/>
    </dgm:pt>
    <dgm:pt modelId="{1F54CB8C-AF61-3642-BE83-9213491BF8D6}" type="pres">
      <dgm:prSet presAssocID="{579ADF9F-661D-4B19-887C-E1278B41AE70}" presName="bgRect" presStyleLbl="alignNode1" presStyleIdx="2" presStyleCnt="3"/>
      <dgm:spPr/>
    </dgm:pt>
    <dgm:pt modelId="{6237C273-3DE8-E04E-BB48-05010F704654}" type="pres">
      <dgm:prSet presAssocID="{4D401A13-DE89-49B6-9859-47CEF32D01A0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1F33700F-2AF9-A745-943A-50DE4E0A03D9}" type="pres">
      <dgm:prSet presAssocID="{579ADF9F-661D-4B19-887C-E1278B41AE70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58F96B07-E86F-944F-8FDB-7D5FACFFADF7}" type="presOf" srcId="{B182B7CE-1F46-4F5D-A517-990817C5C1EC}" destId="{10042EAA-B3CD-6449-8AAE-162F33EF6824}" srcOrd="1" destOrd="0" presId="urn:microsoft.com/office/officeart/2016/7/layout/LinearBlockProcessNumbered"/>
    <dgm:cxn modelId="{570C0533-6535-BD41-A197-BDDBFD971952}" type="presOf" srcId="{B182B7CE-1F46-4F5D-A517-990817C5C1EC}" destId="{35073DD4-46A0-874C-8F1C-ACC1E8B09D7F}" srcOrd="0" destOrd="0" presId="urn:microsoft.com/office/officeart/2016/7/layout/LinearBlockProcessNumbered"/>
    <dgm:cxn modelId="{8BF8B670-B1F6-D542-9ED2-8EEE630DCB08}" type="presOf" srcId="{579ADF9F-661D-4B19-887C-E1278B41AE70}" destId="{1F54CB8C-AF61-3642-BE83-9213491BF8D6}" srcOrd="0" destOrd="0" presId="urn:microsoft.com/office/officeart/2016/7/layout/LinearBlockProcessNumbered"/>
    <dgm:cxn modelId="{8F46EE83-AED1-494D-BBB8-3030E9B783EF}" srcId="{5B2CBC77-2329-4568-974E-35EAF38C4BF4}" destId="{B182B7CE-1F46-4F5D-A517-990817C5C1EC}" srcOrd="0" destOrd="0" parTransId="{A7AE2AF7-1E76-4C21-BAC9-BA404271183B}" sibTransId="{B0B311E8-83ED-4178-B4B1-0CCB9BB1E45A}"/>
    <dgm:cxn modelId="{A8FD5288-7E1E-1D49-ABF6-10CE6D673247}" type="presOf" srcId="{5B2CBC77-2329-4568-974E-35EAF38C4BF4}" destId="{C1D56237-B552-834C-A692-D9599561A800}" srcOrd="0" destOrd="0" presId="urn:microsoft.com/office/officeart/2016/7/layout/LinearBlockProcessNumbered"/>
    <dgm:cxn modelId="{06F2A9B2-BEE6-D048-A736-5521454A812C}" type="presOf" srcId="{B38F93A6-8B74-4C52-9D4F-9206BCAEC010}" destId="{A22C98B7-2002-9543-B9EE-4B978FC6B8F0}" srcOrd="0" destOrd="0" presId="urn:microsoft.com/office/officeart/2016/7/layout/LinearBlockProcessNumbered"/>
    <dgm:cxn modelId="{092B4AB6-E6B3-494E-836A-9D1FFCD8634E}" srcId="{5B2CBC77-2329-4568-974E-35EAF38C4BF4}" destId="{B38F93A6-8B74-4C52-9D4F-9206BCAEC010}" srcOrd="1" destOrd="0" parTransId="{E86B760C-8E8E-4327-A339-736F646E4EE3}" sibTransId="{37289C3F-8FA5-4951-8162-27062A006AD5}"/>
    <dgm:cxn modelId="{519FCEB8-832E-D84A-B77B-B63E6E1A2F22}" type="presOf" srcId="{B0B311E8-83ED-4178-B4B1-0CCB9BB1E45A}" destId="{14AF0C40-D154-8348-BFB3-FE730901BBCF}" srcOrd="0" destOrd="0" presId="urn:microsoft.com/office/officeart/2016/7/layout/LinearBlockProcessNumbered"/>
    <dgm:cxn modelId="{5ECC74C3-97BC-FB41-86AD-D04DB7718949}" type="presOf" srcId="{37289C3F-8FA5-4951-8162-27062A006AD5}" destId="{EF8F6340-D5CB-8549-9B92-0AF4F2F8A26E}" srcOrd="0" destOrd="0" presId="urn:microsoft.com/office/officeart/2016/7/layout/LinearBlockProcessNumbered"/>
    <dgm:cxn modelId="{E6D368C5-CF32-404C-9961-72218C31E2C1}" srcId="{5B2CBC77-2329-4568-974E-35EAF38C4BF4}" destId="{579ADF9F-661D-4B19-887C-E1278B41AE70}" srcOrd="2" destOrd="0" parTransId="{4A65C333-960F-42F7-A8D1-C8B0F2220F83}" sibTransId="{4D401A13-DE89-49B6-9859-47CEF32D01A0}"/>
    <dgm:cxn modelId="{9A70A6C7-3723-3B4D-87D6-4601421B9D08}" type="presOf" srcId="{579ADF9F-661D-4B19-887C-E1278B41AE70}" destId="{1F33700F-2AF9-A745-943A-50DE4E0A03D9}" srcOrd="1" destOrd="0" presId="urn:microsoft.com/office/officeart/2016/7/layout/LinearBlockProcessNumbered"/>
    <dgm:cxn modelId="{F65150CF-5DCA-7249-AC50-82C844877D76}" type="presOf" srcId="{4D401A13-DE89-49B6-9859-47CEF32D01A0}" destId="{6237C273-3DE8-E04E-BB48-05010F704654}" srcOrd="0" destOrd="0" presId="urn:microsoft.com/office/officeart/2016/7/layout/LinearBlockProcessNumbered"/>
    <dgm:cxn modelId="{AA53F9E8-E4DC-E249-A9D0-DBB6551D5912}" type="presOf" srcId="{B38F93A6-8B74-4C52-9D4F-9206BCAEC010}" destId="{7A9A01D8-FF0F-2643-A675-AEB5B276FD30}" srcOrd="1" destOrd="0" presId="urn:microsoft.com/office/officeart/2016/7/layout/LinearBlockProcessNumbered"/>
    <dgm:cxn modelId="{D9EB9C44-2B3E-7F41-894F-C868CCED1E01}" type="presParOf" srcId="{C1D56237-B552-834C-A692-D9599561A800}" destId="{5B743CC2-9C35-3D49-A071-3A5CC874BD35}" srcOrd="0" destOrd="0" presId="urn:microsoft.com/office/officeart/2016/7/layout/LinearBlockProcessNumbered"/>
    <dgm:cxn modelId="{FDF79AF7-1A5C-BA47-816E-EDC202FD9CCD}" type="presParOf" srcId="{5B743CC2-9C35-3D49-A071-3A5CC874BD35}" destId="{35073DD4-46A0-874C-8F1C-ACC1E8B09D7F}" srcOrd="0" destOrd="0" presId="urn:microsoft.com/office/officeart/2016/7/layout/LinearBlockProcessNumbered"/>
    <dgm:cxn modelId="{B88F8E3B-F825-8E4A-A059-ED28FB244A0C}" type="presParOf" srcId="{5B743CC2-9C35-3D49-A071-3A5CC874BD35}" destId="{14AF0C40-D154-8348-BFB3-FE730901BBCF}" srcOrd="1" destOrd="0" presId="urn:microsoft.com/office/officeart/2016/7/layout/LinearBlockProcessNumbered"/>
    <dgm:cxn modelId="{057C473D-2EA5-EB49-9E8E-C85FDEB280D2}" type="presParOf" srcId="{5B743CC2-9C35-3D49-A071-3A5CC874BD35}" destId="{10042EAA-B3CD-6449-8AAE-162F33EF6824}" srcOrd="2" destOrd="0" presId="urn:microsoft.com/office/officeart/2016/7/layout/LinearBlockProcessNumbered"/>
    <dgm:cxn modelId="{C8189488-13AF-7E48-BAFF-D7D9481A58F4}" type="presParOf" srcId="{C1D56237-B552-834C-A692-D9599561A800}" destId="{7315C52C-13CA-3B48-91DF-1CDB2E1873DB}" srcOrd="1" destOrd="0" presId="urn:microsoft.com/office/officeart/2016/7/layout/LinearBlockProcessNumbered"/>
    <dgm:cxn modelId="{044D79C9-431D-614D-B748-37D7D323B86F}" type="presParOf" srcId="{C1D56237-B552-834C-A692-D9599561A800}" destId="{3B520493-9617-1847-8C10-A658EF735271}" srcOrd="2" destOrd="0" presId="urn:microsoft.com/office/officeart/2016/7/layout/LinearBlockProcessNumbered"/>
    <dgm:cxn modelId="{253965C7-22F4-044D-8748-0EC1FF3EA325}" type="presParOf" srcId="{3B520493-9617-1847-8C10-A658EF735271}" destId="{A22C98B7-2002-9543-B9EE-4B978FC6B8F0}" srcOrd="0" destOrd="0" presId="urn:microsoft.com/office/officeart/2016/7/layout/LinearBlockProcessNumbered"/>
    <dgm:cxn modelId="{86F80A8C-ECDC-104E-A825-CE44E91DE763}" type="presParOf" srcId="{3B520493-9617-1847-8C10-A658EF735271}" destId="{EF8F6340-D5CB-8549-9B92-0AF4F2F8A26E}" srcOrd="1" destOrd="0" presId="urn:microsoft.com/office/officeart/2016/7/layout/LinearBlockProcessNumbered"/>
    <dgm:cxn modelId="{4A15E5BB-0148-914F-8A85-AE081755A31A}" type="presParOf" srcId="{3B520493-9617-1847-8C10-A658EF735271}" destId="{7A9A01D8-FF0F-2643-A675-AEB5B276FD30}" srcOrd="2" destOrd="0" presId="urn:microsoft.com/office/officeart/2016/7/layout/LinearBlockProcessNumbered"/>
    <dgm:cxn modelId="{FBA922B6-587D-8045-8725-462B81F4650D}" type="presParOf" srcId="{C1D56237-B552-834C-A692-D9599561A800}" destId="{48FA7E56-4EA8-144B-8E75-DDC111CD3FA4}" srcOrd="3" destOrd="0" presId="urn:microsoft.com/office/officeart/2016/7/layout/LinearBlockProcessNumbered"/>
    <dgm:cxn modelId="{92EFC031-2966-714F-93E2-6BFA3F4874FE}" type="presParOf" srcId="{C1D56237-B552-834C-A692-D9599561A800}" destId="{F2056669-655C-E741-B4AF-DB4530A48CEB}" srcOrd="4" destOrd="0" presId="urn:microsoft.com/office/officeart/2016/7/layout/LinearBlockProcessNumbered"/>
    <dgm:cxn modelId="{D56C61A3-765B-8F4F-B692-48A130425B2E}" type="presParOf" srcId="{F2056669-655C-E741-B4AF-DB4530A48CEB}" destId="{1F54CB8C-AF61-3642-BE83-9213491BF8D6}" srcOrd="0" destOrd="0" presId="urn:microsoft.com/office/officeart/2016/7/layout/LinearBlockProcessNumbered"/>
    <dgm:cxn modelId="{A7CD191E-8D8B-B84A-880E-647B5321C6F8}" type="presParOf" srcId="{F2056669-655C-E741-B4AF-DB4530A48CEB}" destId="{6237C273-3DE8-E04E-BB48-05010F704654}" srcOrd="1" destOrd="0" presId="urn:microsoft.com/office/officeart/2016/7/layout/LinearBlockProcessNumbered"/>
    <dgm:cxn modelId="{6152E43D-494A-DB4A-9A48-039223F8C40A}" type="presParOf" srcId="{F2056669-655C-E741-B4AF-DB4530A48CEB}" destId="{1F33700F-2AF9-A745-943A-50DE4E0A03D9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9C7EEB-F9C1-8044-A8E5-59AB563D0B65}" type="doc">
      <dgm:prSet loTypeId="urn:microsoft.com/office/officeart/2005/8/layout/matrix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E6233F-0780-AB4A-B98A-96B897DC277B}">
      <dgm:prSet phldrT="[Text]"/>
      <dgm:spPr/>
      <dgm:t>
        <a:bodyPr/>
        <a:lstStyle/>
        <a:p>
          <a:r>
            <a:rPr lang="en-US" dirty="0"/>
            <a:t>PCAT</a:t>
          </a:r>
        </a:p>
      </dgm:t>
    </dgm:pt>
    <dgm:pt modelId="{F87218BA-9C5F-BF49-A074-9F7A939B0344}" type="parTrans" cxnId="{52C4DCA2-FE30-A843-B5E3-BA46DAA35A49}">
      <dgm:prSet/>
      <dgm:spPr/>
      <dgm:t>
        <a:bodyPr/>
        <a:lstStyle/>
        <a:p>
          <a:endParaRPr lang="en-US"/>
        </a:p>
      </dgm:t>
    </dgm:pt>
    <dgm:pt modelId="{C54B5AB7-B904-D240-A20F-F787CD23A7F0}" type="sibTrans" cxnId="{52C4DCA2-FE30-A843-B5E3-BA46DAA35A49}">
      <dgm:prSet/>
      <dgm:spPr/>
      <dgm:t>
        <a:bodyPr/>
        <a:lstStyle/>
        <a:p>
          <a:endParaRPr lang="en-US"/>
        </a:p>
      </dgm:t>
    </dgm:pt>
    <dgm:pt modelId="{812AFC4E-DFAF-5848-9457-639FBA5FFC01}">
      <dgm:prSet phldrT="[Text]"/>
      <dgm:spPr/>
      <dgm:t>
        <a:bodyPr/>
        <a:lstStyle/>
        <a:p>
          <a:r>
            <a:rPr lang="en-US" dirty="0"/>
            <a:t>Simulation</a:t>
          </a:r>
        </a:p>
      </dgm:t>
    </dgm:pt>
    <dgm:pt modelId="{716F11A4-A787-884E-BA16-0FDC3627FC59}" type="parTrans" cxnId="{5688A5D3-9570-9D45-BE24-B58F76929F93}">
      <dgm:prSet/>
      <dgm:spPr/>
      <dgm:t>
        <a:bodyPr/>
        <a:lstStyle/>
        <a:p>
          <a:endParaRPr lang="en-US"/>
        </a:p>
      </dgm:t>
    </dgm:pt>
    <dgm:pt modelId="{105802CF-741D-A546-ACE6-7F71BA0823E6}" type="sibTrans" cxnId="{5688A5D3-9570-9D45-BE24-B58F76929F93}">
      <dgm:prSet/>
      <dgm:spPr/>
      <dgm:t>
        <a:bodyPr/>
        <a:lstStyle/>
        <a:p>
          <a:endParaRPr lang="en-US"/>
        </a:p>
      </dgm:t>
    </dgm:pt>
    <dgm:pt modelId="{1352135D-835D-204C-BA56-F8956AA5C1FC}">
      <dgm:prSet phldrT="[Text]"/>
      <dgm:spPr/>
      <dgm:t>
        <a:bodyPr/>
        <a:lstStyle/>
        <a:p>
          <a:r>
            <a:rPr lang="en-US" dirty="0"/>
            <a:t>Multisource Feedback</a:t>
          </a:r>
        </a:p>
      </dgm:t>
    </dgm:pt>
    <dgm:pt modelId="{6F4CC8AB-2859-F04D-9E06-0AA998BCCF0B}" type="parTrans" cxnId="{8CD7DEEB-0A5E-4248-AA95-F29CBABF3C39}">
      <dgm:prSet/>
      <dgm:spPr/>
      <dgm:t>
        <a:bodyPr/>
        <a:lstStyle/>
        <a:p>
          <a:endParaRPr lang="en-US"/>
        </a:p>
      </dgm:t>
    </dgm:pt>
    <dgm:pt modelId="{5CA156A1-BF57-D645-834D-49BECF516F68}" type="sibTrans" cxnId="{8CD7DEEB-0A5E-4248-AA95-F29CBABF3C39}">
      <dgm:prSet/>
      <dgm:spPr/>
      <dgm:t>
        <a:bodyPr/>
        <a:lstStyle/>
        <a:p>
          <a:endParaRPr lang="en-US"/>
        </a:p>
      </dgm:t>
    </dgm:pt>
    <dgm:pt modelId="{9D86A215-6D33-894B-B31B-E885934D6703}">
      <dgm:prSet phldrT="[Text]"/>
      <dgm:spPr/>
      <dgm:t>
        <a:bodyPr/>
        <a:lstStyle/>
        <a:p>
          <a:r>
            <a:rPr lang="en-US" dirty="0"/>
            <a:t>Assessment Clinical Reasoning</a:t>
          </a:r>
        </a:p>
      </dgm:t>
    </dgm:pt>
    <dgm:pt modelId="{93D52147-D74A-9C42-A93A-31A1C4DE22C2}" type="parTrans" cxnId="{2A17A7BC-D4E0-4B4E-B97C-3C6FFF96DE17}">
      <dgm:prSet/>
      <dgm:spPr/>
      <dgm:t>
        <a:bodyPr/>
        <a:lstStyle/>
        <a:p>
          <a:endParaRPr lang="en-US"/>
        </a:p>
      </dgm:t>
    </dgm:pt>
    <dgm:pt modelId="{49684B5C-1991-8744-9CBC-3C8779681C73}" type="sibTrans" cxnId="{2A17A7BC-D4E0-4B4E-B97C-3C6FFF96DE17}">
      <dgm:prSet/>
      <dgm:spPr/>
      <dgm:t>
        <a:bodyPr/>
        <a:lstStyle/>
        <a:p>
          <a:endParaRPr lang="en-US"/>
        </a:p>
      </dgm:t>
    </dgm:pt>
    <dgm:pt modelId="{6E297B5D-3F03-1344-8E45-2EBC0DA99F89}" type="pres">
      <dgm:prSet presAssocID="{019C7EEB-F9C1-8044-A8E5-59AB563D0B65}" presName="matrix" presStyleCnt="0">
        <dgm:presLayoutVars>
          <dgm:chMax val="1"/>
          <dgm:dir/>
          <dgm:resizeHandles val="exact"/>
        </dgm:presLayoutVars>
      </dgm:prSet>
      <dgm:spPr/>
    </dgm:pt>
    <dgm:pt modelId="{99572460-6977-C440-803A-5DD204AA1C45}" type="pres">
      <dgm:prSet presAssocID="{019C7EEB-F9C1-8044-A8E5-59AB563D0B65}" presName="axisShape" presStyleLbl="bgShp" presStyleIdx="0" presStyleCnt="1"/>
      <dgm:spPr/>
    </dgm:pt>
    <dgm:pt modelId="{615E2710-1695-3146-B203-9D842207AB0D}" type="pres">
      <dgm:prSet presAssocID="{019C7EEB-F9C1-8044-A8E5-59AB563D0B6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87CC96F-CEA1-1244-BC23-74D4E575AEB5}" type="pres">
      <dgm:prSet presAssocID="{019C7EEB-F9C1-8044-A8E5-59AB563D0B6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25CC5C6-A25F-1946-A98B-55B9B65E1974}" type="pres">
      <dgm:prSet presAssocID="{019C7EEB-F9C1-8044-A8E5-59AB563D0B6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871CF4-19F2-BD41-9E20-659E2DBFDE7E}" type="pres">
      <dgm:prSet presAssocID="{019C7EEB-F9C1-8044-A8E5-59AB563D0B6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489B711-83FF-C545-8972-4C57CC48559B}" type="presOf" srcId="{1352135D-835D-204C-BA56-F8956AA5C1FC}" destId="{425CC5C6-A25F-1946-A98B-55B9B65E1974}" srcOrd="0" destOrd="0" presId="urn:microsoft.com/office/officeart/2005/8/layout/matrix2"/>
    <dgm:cxn modelId="{569CEC17-1183-B749-8425-299DAEBA858F}" type="presOf" srcId="{812AFC4E-DFAF-5848-9457-639FBA5FFC01}" destId="{C87CC96F-CEA1-1244-BC23-74D4E575AEB5}" srcOrd="0" destOrd="0" presId="urn:microsoft.com/office/officeart/2005/8/layout/matrix2"/>
    <dgm:cxn modelId="{8A7A663D-EE1F-E846-A098-4E1A8B1EA4C0}" type="presOf" srcId="{9D86A215-6D33-894B-B31B-E885934D6703}" destId="{12871CF4-19F2-BD41-9E20-659E2DBFDE7E}" srcOrd="0" destOrd="0" presId="urn:microsoft.com/office/officeart/2005/8/layout/matrix2"/>
    <dgm:cxn modelId="{722DB73D-34D5-3747-BA1A-BDC8E88D5506}" type="presOf" srcId="{019C7EEB-F9C1-8044-A8E5-59AB563D0B65}" destId="{6E297B5D-3F03-1344-8E45-2EBC0DA99F89}" srcOrd="0" destOrd="0" presId="urn:microsoft.com/office/officeart/2005/8/layout/matrix2"/>
    <dgm:cxn modelId="{40846A90-105A-B446-BBC0-302F3E557B47}" type="presOf" srcId="{5BE6233F-0780-AB4A-B98A-96B897DC277B}" destId="{615E2710-1695-3146-B203-9D842207AB0D}" srcOrd="0" destOrd="0" presId="urn:microsoft.com/office/officeart/2005/8/layout/matrix2"/>
    <dgm:cxn modelId="{52C4DCA2-FE30-A843-B5E3-BA46DAA35A49}" srcId="{019C7EEB-F9C1-8044-A8E5-59AB563D0B65}" destId="{5BE6233F-0780-AB4A-B98A-96B897DC277B}" srcOrd="0" destOrd="0" parTransId="{F87218BA-9C5F-BF49-A074-9F7A939B0344}" sibTransId="{C54B5AB7-B904-D240-A20F-F787CD23A7F0}"/>
    <dgm:cxn modelId="{2A17A7BC-D4E0-4B4E-B97C-3C6FFF96DE17}" srcId="{019C7EEB-F9C1-8044-A8E5-59AB563D0B65}" destId="{9D86A215-6D33-894B-B31B-E885934D6703}" srcOrd="3" destOrd="0" parTransId="{93D52147-D74A-9C42-A93A-31A1C4DE22C2}" sibTransId="{49684B5C-1991-8744-9CBC-3C8779681C73}"/>
    <dgm:cxn modelId="{5688A5D3-9570-9D45-BE24-B58F76929F93}" srcId="{019C7EEB-F9C1-8044-A8E5-59AB563D0B65}" destId="{812AFC4E-DFAF-5848-9457-639FBA5FFC01}" srcOrd="1" destOrd="0" parTransId="{716F11A4-A787-884E-BA16-0FDC3627FC59}" sibTransId="{105802CF-741D-A546-ACE6-7F71BA0823E6}"/>
    <dgm:cxn modelId="{8CD7DEEB-0A5E-4248-AA95-F29CBABF3C39}" srcId="{019C7EEB-F9C1-8044-A8E5-59AB563D0B65}" destId="{1352135D-835D-204C-BA56-F8956AA5C1FC}" srcOrd="2" destOrd="0" parTransId="{6F4CC8AB-2859-F04D-9E06-0AA998BCCF0B}" sibTransId="{5CA156A1-BF57-D645-834D-49BECF516F68}"/>
    <dgm:cxn modelId="{3234015A-F8C1-194E-8271-3B1227E6B175}" type="presParOf" srcId="{6E297B5D-3F03-1344-8E45-2EBC0DA99F89}" destId="{99572460-6977-C440-803A-5DD204AA1C45}" srcOrd="0" destOrd="0" presId="urn:microsoft.com/office/officeart/2005/8/layout/matrix2"/>
    <dgm:cxn modelId="{8B14F61A-CB54-4243-BB9F-C78E883B0277}" type="presParOf" srcId="{6E297B5D-3F03-1344-8E45-2EBC0DA99F89}" destId="{615E2710-1695-3146-B203-9D842207AB0D}" srcOrd="1" destOrd="0" presId="urn:microsoft.com/office/officeart/2005/8/layout/matrix2"/>
    <dgm:cxn modelId="{B9411E4F-3344-1841-8F3D-4D58288D115F}" type="presParOf" srcId="{6E297B5D-3F03-1344-8E45-2EBC0DA99F89}" destId="{C87CC96F-CEA1-1244-BC23-74D4E575AEB5}" srcOrd="2" destOrd="0" presId="urn:microsoft.com/office/officeart/2005/8/layout/matrix2"/>
    <dgm:cxn modelId="{578AA4D4-6499-C54D-9A70-65AAD1101CCD}" type="presParOf" srcId="{6E297B5D-3F03-1344-8E45-2EBC0DA99F89}" destId="{425CC5C6-A25F-1946-A98B-55B9B65E1974}" srcOrd="3" destOrd="0" presId="urn:microsoft.com/office/officeart/2005/8/layout/matrix2"/>
    <dgm:cxn modelId="{B106B169-29E7-4449-A383-FDA8B9D4095B}" type="presParOf" srcId="{6E297B5D-3F03-1344-8E45-2EBC0DA99F89}" destId="{12871CF4-19F2-BD41-9E20-659E2DBFDE7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AB20DA-FBBE-9346-8B6B-15B2B016429F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859843-0789-5446-831D-3BAA04A700BD}">
      <dgm:prSet phldrT="[Text]"/>
      <dgm:spPr/>
      <dgm:t>
        <a:bodyPr/>
        <a:lstStyle/>
        <a:p>
          <a:r>
            <a:rPr lang="en-US" dirty="0"/>
            <a:t>PC2: Care of patients with Chronic Illness</a:t>
          </a:r>
        </a:p>
      </dgm:t>
    </dgm:pt>
    <dgm:pt modelId="{0B468FDA-8A6E-4549-A288-BC7827CAC5BB}" type="parTrans" cxnId="{364577C3-2ED1-8B4A-BBF1-3D2AF3D7EB46}">
      <dgm:prSet/>
      <dgm:spPr/>
      <dgm:t>
        <a:bodyPr/>
        <a:lstStyle/>
        <a:p>
          <a:endParaRPr lang="en-US"/>
        </a:p>
      </dgm:t>
    </dgm:pt>
    <dgm:pt modelId="{BB8F4FD5-38C3-1842-B273-47DB800A0337}" type="sibTrans" cxnId="{364577C3-2ED1-8B4A-BBF1-3D2AF3D7EB46}">
      <dgm:prSet/>
      <dgm:spPr/>
      <dgm:t>
        <a:bodyPr/>
        <a:lstStyle/>
        <a:p>
          <a:endParaRPr lang="en-US"/>
        </a:p>
      </dgm:t>
    </dgm:pt>
    <dgm:pt modelId="{1FCF9171-8864-2E44-B95E-33DB39B2F588}">
      <dgm:prSet phldrT="[Text]"/>
      <dgm:spPr/>
      <dgm:t>
        <a:bodyPr/>
        <a:lstStyle/>
        <a:p>
          <a:r>
            <a:rPr lang="en-US" dirty="0"/>
            <a:t>SBP2: System navigation for patient centered care</a:t>
          </a:r>
        </a:p>
      </dgm:t>
    </dgm:pt>
    <dgm:pt modelId="{5CE7E617-5A23-A64C-83F4-2C5D90A11BE1}" type="parTrans" cxnId="{AADAD396-0120-6649-A4D5-F7E610D482CD}">
      <dgm:prSet/>
      <dgm:spPr/>
      <dgm:t>
        <a:bodyPr/>
        <a:lstStyle/>
        <a:p>
          <a:endParaRPr lang="en-US"/>
        </a:p>
      </dgm:t>
    </dgm:pt>
    <dgm:pt modelId="{37DC948D-2E15-BE4C-BCA0-C32D141C5B79}" type="sibTrans" cxnId="{AADAD396-0120-6649-A4D5-F7E610D482CD}">
      <dgm:prSet/>
      <dgm:spPr/>
      <dgm:t>
        <a:bodyPr/>
        <a:lstStyle/>
        <a:p>
          <a:endParaRPr lang="en-US"/>
        </a:p>
      </dgm:t>
    </dgm:pt>
    <dgm:pt modelId="{32A95698-FA6F-FF4C-8D07-D405175FCB95}">
      <dgm:prSet phldrT="[Text]"/>
      <dgm:spPr/>
      <dgm:t>
        <a:bodyPr/>
        <a:lstStyle/>
        <a:p>
          <a:r>
            <a:rPr lang="en-US" dirty="0"/>
            <a:t>PBLI1: Evidence based and Informed practice</a:t>
          </a:r>
        </a:p>
      </dgm:t>
    </dgm:pt>
    <dgm:pt modelId="{A423A22A-4202-5349-9F02-54EFFAEABB4B}" type="parTrans" cxnId="{DBA0DEF3-607A-F54E-B745-225F0158975A}">
      <dgm:prSet/>
      <dgm:spPr/>
      <dgm:t>
        <a:bodyPr/>
        <a:lstStyle/>
        <a:p>
          <a:endParaRPr lang="en-US"/>
        </a:p>
      </dgm:t>
    </dgm:pt>
    <dgm:pt modelId="{5C261B4B-282F-3545-BEF3-AD34D5BB2333}" type="sibTrans" cxnId="{DBA0DEF3-607A-F54E-B745-225F0158975A}">
      <dgm:prSet/>
      <dgm:spPr/>
      <dgm:t>
        <a:bodyPr/>
        <a:lstStyle/>
        <a:p>
          <a:endParaRPr lang="en-US"/>
        </a:p>
      </dgm:t>
    </dgm:pt>
    <dgm:pt modelId="{F2D226FD-EE85-274B-A353-4CCFC6FD0355}">
      <dgm:prSet phldrT="[Text]"/>
      <dgm:spPr/>
      <dgm:t>
        <a:bodyPr/>
        <a:lstStyle/>
        <a:p>
          <a:r>
            <a:rPr lang="en-US" dirty="0"/>
            <a:t>ICS1: Patient and family centered communication</a:t>
          </a:r>
        </a:p>
      </dgm:t>
    </dgm:pt>
    <dgm:pt modelId="{805E9502-CE1B-1B44-8200-0EF8C5EB60C5}" type="parTrans" cxnId="{89D59AB2-6AE3-CE4A-943F-ACBC39188501}">
      <dgm:prSet/>
      <dgm:spPr/>
      <dgm:t>
        <a:bodyPr/>
        <a:lstStyle/>
        <a:p>
          <a:endParaRPr lang="en-US"/>
        </a:p>
      </dgm:t>
    </dgm:pt>
    <dgm:pt modelId="{1CB5D731-8370-5943-81A8-10B0A046F67B}" type="sibTrans" cxnId="{89D59AB2-6AE3-CE4A-943F-ACBC39188501}">
      <dgm:prSet/>
      <dgm:spPr/>
      <dgm:t>
        <a:bodyPr/>
        <a:lstStyle/>
        <a:p>
          <a:endParaRPr lang="en-US"/>
        </a:p>
      </dgm:t>
    </dgm:pt>
    <dgm:pt modelId="{7C48DAED-6650-FD4E-A45B-93742566D02C}">
      <dgm:prSet phldrT="[Text]"/>
      <dgm:spPr/>
      <dgm:t>
        <a:bodyPr/>
        <a:lstStyle/>
        <a:p>
          <a:r>
            <a:rPr lang="en-US" dirty="0"/>
            <a:t>PC3: Health promotion &amp; wellness</a:t>
          </a:r>
        </a:p>
      </dgm:t>
    </dgm:pt>
    <dgm:pt modelId="{CE598257-79C9-294B-A6DA-BD52CC2D0CD0}" type="parTrans" cxnId="{F0D4CA74-BD23-9048-80FC-F60623296028}">
      <dgm:prSet/>
      <dgm:spPr/>
      <dgm:t>
        <a:bodyPr/>
        <a:lstStyle/>
        <a:p>
          <a:endParaRPr lang="en-US"/>
        </a:p>
      </dgm:t>
    </dgm:pt>
    <dgm:pt modelId="{B7F9D865-27BD-ED4C-9A61-39BDAE3FFA96}" type="sibTrans" cxnId="{F0D4CA74-BD23-9048-80FC-F60623296028}">
      <dgm:prSet/>
      <dgm:spPr/>
      <dgm:t>
        <a:bodyPr/>
        <a:lstStyle/>
        <a:p>
          <a:endParaRPr lang="en-US"/>
        </a:p>
      </dgm:t>
    </dgm:pt>
    <dgm:pt modelId="{2EA99218-FE19-774C-B060-734213816C9D}">
      <dgm:prSet phldrT="[Text]"/>
      <dgm:spPr/>
      <dgm:t>
        <a:bodyPr/>
        <a:lstStyle/>
        <a:p>
          <a:r>
            <a:rPr lang="en-US" dirty="0"/>
            <a:t>PC5: Management of procedural care</a:t>
          </a:r>
        </a:p>
      </dgm:t>
    </dgm:pt>
    <dgm:pt modelId="{76C76C30-A0F3-B94A-8D97-B8EE5DD5A276}" type="parTrans" cxnId="{3CC2AEB9-4C8E-3A49-8171-E6318E10BE02}">
      <dgm:prSet/>
      <dgm:spPr/>
      <dgm:t>
        <a:bodyPr/>
        <a:lstStyle/>
        <a:p>
          <a:endParaRPr lang="en-US"/>
        </a:p>
      </dgm:t>
    </dgm:pt>
    <dgm:pt modelId="{44D845D3-FE9F-8C41-8257-4286436FD370}" type="sibTrans" cxnId="{3CC2AEB9-4C8E-3A49-8171-E6318E10BE02}">
      <dgm:prSet/>
      <dgm:spPr/>
      <dgm:t>
        <a:bodyPr/>
        <a:lstStyle/>
        <a:p>
          <a:endParaRPr lang="en-US"/>
        </a:p>
      </dgm:t>
    </dgm:pt>
    <dgm:pt modelId="{DC177278-6671-D144-B407-B451A5E22A91}">
      <dgm:prSet phldrT="[Text]"/>
      <dgm:spPr/>
      <dgm:t>
        <a:bodyPr/>
        <a:lstStyle/>
        <a:p>
          <a:r>
            <a:rPr lang="en-US" dirty="0"/>
            <a:t>MK1: Demonstrates medical knowledge of sufficient breadth &amp; depth to practice FM</a:t>
          </a:r>
        </a:p>
      </dgm:t>
    </dgm:pt>
    <dgm:pt modelId="{EF95EE07-8C69-ED45-9950-8C21D483A977}" type="parTrans" cxnId="{72984E91-AC19-654E-8B76-557C8282048C}">
      <dgm:prSet/>
      <dgm:spPr/>
      <dgm:t>
        <a:bodyPr/>
        <a:lstStyle/>
        <a:p>
          <a:endParaRPr lang="en-US"/>
        </a:p>
      </dgm:t>
    </dgm:pt>
    <dgm:pt modelId="{5ACFF249-13AC-9047-A7E3-1F2A00F5EB79}" type="sibTrans" cxnId="{72984E91-AC19-654E-8B76-557C8282048C}">
      <dgm:prSet/>
      <dgm:spPr/>
      <dgm:t>
        <a:bodyPr/>
        <a:lstStyle/>
        <a:p>
          <a:endParaRPr lang="en-US"/>
        </a:p>
      </dgm:t>
    </dgm:pt>
    <dgm:pt modelId="{2DC80AFF-1C49-E244-8841-0DA324F33107}" type="pres">
      <dgm:prSet presAssocID="{E8AB20DA-FBBE-9346-8B6B-15B2B016429F}" presName="linear" presStyleCnt="0">
        <dgm:presLayoutVars>
          <dgm:animLvl val="lvl"/>
          <dgm:resizeHandles val="exact"/>
        </dgm:presLayoutVars>
      </dgm:prSet>
      <dgm:spPr/>
    </dgm:pt>
    <dgm:pt modelId="{54728AA2-B787-D94A-A986-A41EFD46DFC4}" type="pres">
      <dgm:prSet presAssocID="{76859843-0789-5446-831D-3BAA04A700B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B3E4E90-15C5-6C47-8ED7-F5CE16156F31}" type="pres">
      <dgm:prSet presAssocID="{BB8F4FD5-38C3-1842-B273-47DB800A0337}" presName="spacer" presStyleCnt="0"/>
      <dgm:spPr/>
    </dgm:pt>
    <dgm:pt modelId="{27C1D60C-A5E8-0D41-8B21-62BABBE6DB94}" type="pres">
      <dgm:prSet presAssocID="{7C48DAED-6650-FD4E-A45B-93742566D02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44E489A-D218-F74F-962D-8862A96463B9}" type="pres">
      <dgm:prSet presAssocID="{B7F9D865-27BD-ED4C-9A61-39BDAE3FFA96}" presName="spacer" presStyleCnt="0"/>
      <dgm:spPr/>
    </dgm:pt>
    <dgm:pt modelId="{11573587-00D2-7841-95FC-7A5FA585BF33}" type="pres">
      <dgm:prSet presAssocID="{2EA99218-FE19-774C-B060-734213816C9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C1647FF-F121-F24C-AFD0-579D36491A3A}" type="pres">
      <dgm:prSet presAssocID="{44D845D3-FE9F-8C41-8257-4286436FD370}" presName="spacer" presStyleCnt="0"/>
      <dgm:spPr/>
    </dgm:pt>
    <dgm:pt modelId="{978E6825-6469-DD43-83A8-2CAEA2D24AE7}" type="pres">
      <dgm:prSet presAssocID="{DC177278-6671-D144-B407-B451A5E22A9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181F1A3-2199-8142-AE2E-B5A810E64FAB}" type="pres">
      <dgm:prSet presAssocID="{5ACFF249-13AC-9047-A7E3-1F2A00F5EB79}" presName="spacer" presStyleCnt="0"/>
      <dgm:spPr/>
    </dgm:pt>
    <dgm:pt modelId="{7019D14E-EB9A-E74B-85C0-AA56D42B15A1}" type="pres">
      <dgm:prSet presAssocID="{1FCF9171-8864-2E44-B95E-33DB39B2F58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24EF304-F526-7A42-A9A0-EAD19CB9962D}" type="pres">
      <dgm:prSet presAssocID="{37DC948D-2E15-BE4C-BCA0-C32D141C5B79}" presName="spacer" presStyleCnt="0"/>
      <dgm:spPr/>
    </dgm:pt>
    <dgm:pt modelId="{B26106DD-847A-C544-B2DA-D58D9C6D67CA}" type="pres">
      <dgm:prSet presAssocID="{32A95698-FA6F-FF4C-8D07-D405175FCB9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763D785-472F-5E47-A9B1-BDA21FAE0C7E}" type="pres">
      <dgm:prSet presAssocID="{5C261B4B-282F-3545-BEF3-AD34D5BB2333}" presName="spacer" presStyleCnt="0"/>
      <dgm:spPr/>
    </dgm:pt>
    <dgm:pt modelId="{DA1B25B3-4733-8B4A-844B-2C6AD05BEFF2}" type="pres">
      <dgm:prSet presAssocID="{F2D226FD-EE85-274B-A353-4CCFC6FD035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F83A628-B230-CC40-9C69-599C7F041F15}" type="presOf" srcId="{7C48DAED-6650-FD4E-A45B-93742566D02C}" destId="{27C1D60C-A5E8-0D41-8B21-62BABBE6DB94}" srcOrd="0" destOrd="0" presId="urn:microsoft.com/office/officeart/2005/8/layout/vList2"/>
    <dgm:cxn modelId="{C858232F-C36E-8A4A-8D41-DFE637A527F2}" type="presOf" srcId="{32A95698-FA6F-FF4C-8D07-D405175FCB95}" destId="{B26106DD-847A-C544-B2DA-D58D9C6D67CA}" srcOrd="0" destOrd="0" presId="urn:microsoft.com/office/officeart/2005/8/layout/vList2"/>
    <dgm:cxn modelId="{0518BE52-52C6-734E-87F9-C63F842DEF63}" type="presOf" srcId="{76859843-0789-5446-831D-3BAA04A700BD}" destId="{54728AA2-B787-D94A-A986-A41EFD46DFC4}" srcOrd="0" destOrd="0" presId="urn:microsoft.com/office/officeart/2005/8/layout/vList2"/>
    <dgm:cxn modelId="{A5989E74-506F-8844-AE87-098877F15E08}" type="presOf" srcId="{F2D226FD-EE85-274B-A353-4CCFC6FD0355}" destId="{DA1B25B3-4733-8B4A-844B-2C6AD05BEFF2}" srcOrd="0" destOrd="0" presId="urn:microsoft.com/office/officeart/2005/8/layout/vList2"/>
    <dgm:cxn modelId="{F0D4CA74-BD23-9048-80FC-F60623296028}" srcId="{E8AB20DA-FBBE-9346-8B6B-15B2B016429F}" destId="{7C48DAED-6650-FD4E-A45B-93742566D02C}" srcOrd="1" destOrd="0" parTransId="{CE598257-79C9-294B-A6DA-BD52CC2D0CD0}" sibTransId="{B7F9D865-27BD-ED4C-9A61-39BDAE3FFA96}"/>
    <dgm:cxn modelId="{FACF1558-843B-B546-A3F1-9A4B9AFC71FC}" type="presOf" srcId="{1FCF9171-8864-2E44-B95E-33DB39B2F588}" destId="{7019D14E-EB9A-E74B-85C0-AA56D42B15A1}" srcOrd="0" destOrd="0" presId="urn:microsoft.com/office/officeart/2005/8/layout/vList2"/>
    <dgm:cxn modelId="{42A7F97E-0C18-C940-8898-BEC2B5E4C35A}" type="presOf" srcId="{E8AB20DA-FBBE-9346-8B6B-15B2B016429F}" destId="{2DC80AFF-1C49-E244-8841-0DA324F33107}" srcOrd="0" destOrd="0" presId="urn:microsoft.com/office/officeart/2005/8/layout/vList2"/>
    <dgm:cxn modelId="{72984E91-AC19-654E-8B76-557C8282048C}" srcId="{E8AB20DA-FBBE-9346-8B6B-15B2B016429F}" destId="{DC177278-6671-D144-B407-B451A5E22A91}" srcOrd="3" destOrd="0" parTransId="{EF95EE07-8C69-ED45-9950-8C21D483A977}" sibTransId="{5ACFF249-13AC-9047-A7E3-1F2A00F5EB79}"/>
    <dgm:cxn modelId="{AADAD396-0120-6649-A4D5-F7E610D482CD}" srcId="{E8AB20DA-FBBE-9346-8B6B-15B2B016429F}" destId="{1FCF9171-8864-2E44-B95E-33DB39B2F588}" srcOrd="4" destOrd="0" parTransId="{5CE7E617-5A23-A64C-83F4-2C5D90A11BE1}" sibTransId="{37DC948D-2E15-BE4C-BCA0-C32D141C5B79}"/>
    <dgm:cxn modelId="{89D59AB2-6AE3-CE4A-943F-ACBC39188501}" srcId="{E8AB20DA-FBBE-9346-8B6B-15B2B016429F}" destId="{F2D226FD-EE85-274B-A353-4CCFC6FD0355}" srcOrd="6" destOrd="0" parTransId="{805E9502-CE1B-1B44-8200-0EF8C5EB60C5}" sibTransId="{1CB5D731-8370-5943-81A8-10B0A046F67B}"/>
    <dgm:cxn modelId="{3CC2AEB9-4C8E-3A49-8171-E6318E10BE02}" srcId="{E8AB20DA-FBBE-9346-8B6B-15B2B016429F}" destId="{2EA99218-FE19-774C-B060-734213816C9D}" srcOrd="2" destOrd="0" parTransId="{76C76C30-A0F3-B94A-8D97-B8EE5DD5A276}" sibTransId="{44D845D3-FE9F-8C41-8257-4286436FD370}"/>
    <dgm:cxn modelId="{D61D6DBA-F7CF-0044-9814-D727FFAD9186}" type="presOf" srcId="{DC177278-6671-D144-B407-B451A5E22A91}" destId="{978E6825-6469-DD43-83A8-2CAEA2D24AE7}" srcOrd="0" destOrd="0" presId="urn:microsoft.com/office/officeart/2005/8/layout/vList2"/>
    <dgm:cxn modelId="{364577C3-2ED1-8B4A-BBF1-3D2AF3D7EB46}" srcId="{E8AB20DA-FBBE-9346-8B6B-15B2B016429F}" destId="{76859843-0789-5446-831D-3BAA04A700BD}" srcOrd="0" destOrd="0" parTransId="{0B468FDA-8A6E-4549-A288-BC7827CAC5BB}" sibTransId="{BB8F4FD5-38C3-1842-B273-47DB800A0337}"/>
    <dgm:cxn modelId="{1FDCF4CF-9C86-5D4C-8F13-FF4D3D38FF82}" type="presOf" srcId="{2EA99218-FE19-774C-B060-734213816C9D}" destId="{11573587-00D2-7841-95FC-7A5FA585BF33}" srcOrd="0" destOrd="0" presId="urn:microsoft.com/office/officeart/2005/8/layout/vList2"/>
    <dgm:cxn modelId="{DBA0DEF3-607A-F54E-B745-225F0158975A}" srcId="{E8AB20DA-FBBE-9346-8B6B-15B2B016429F}" destId="{32A95698-FA6F-FF4C-8D07-D405175FCB95}" srcOrd="5" destOrd="0" parTransId="{A423A22A-4202-5349-9F02-54EFFAEABB4B}" sibTransId="{5C261B4B-282F-3545-BEF3-AD34D5BB2333}"/>
    <dgm:cxn modelId="{EB4D072C-D8F7-A342-A8CF-E7CD6F9DBADE}" type="presParOf" srcId="{2DC80AFF-1C49-E244-8841-0DA324F33107}" destId="{54728AA2-B787-D94A-A986-A41EFD46DFC4}" srcOrd="0" destOrd="0" presId="urn:microsoft.com/office/officeart/2005/8/layout/vList2"/>
    <dgm:cxn modelId="{4D9C0D96-339B-2846-8A44-2657DF58E519}" type="presParOf" srcId="{2DC80AFF-1C49-E244-8841-0DA324F33107}" destId="{4B3E4E90-15C5-6C47-8ED7-F5CE16156F31}" srcOrd="1" destOrd="0" presId="urn:microsoft.com/office/officeart/2005/8/layout/vList2"/>
    <dgm:cxn modelId="{8F3E022C-64BD-F24A-A5DF-92B8A5940361}" type="presParOf" srcId="{2DC80AFF-1C49-E244-8841-0DA324F33107}" destId="{27C1D60C-A5E8-0D41-8B21-62BABBE6DB94}" srcOrd="2" destOrd="0" presId="urn:microsoft.com/office/officeart/2005/8/layout/vList2"/>
    <dgm:cxn modelId="{02953427-B729-5543-BF11-6DB50D8E27E0}" type="presParOf" srcId="{2DC80AFF-1C49-E244-8841-0DA324F33107}" destId="{844E489A-D218-F74F-962D-8862A96463B9}" srcOrd="3" destOrd="0" presId="urn:microsoft.com/office/officeart/2005/8/layout/vList2"/>
    <dgm:cxn modelId="{8720AD66-2A40-4543-8F0C-C5E99037A42C}" type="presParOf" srcId="{2DC80AFF-1C49-E244-8841-0DA324F33107}" destId="{11573587-00D2-7841-95FC-7A5FA585BF33}" srcOrd="4" destOrd="0" presId="urn:microsoft.com/office/officeart/2005/8/layout/vList2"/>
    <dgm:cxn modelId="{D22395AA-D6F3-5843-A3E0-17E55381D24C}" type="presParOf" srcId="{2DC80AFF-1C49-E244-8841-0DA324F33107}" destId="{FC1647FF-F121-F24C-AFD0-579D36491A3A}" srcOrd="5" destOrd="0" presId="urn:microsoft.com/office/officeart/2005/8/layout/vList2"/>
    <dgm:cxn modelId="{C671C267-09B4-7C48-B973-D725BBCBC69D}" type="presParOf" srcId="{2DC80AFF-1C49-E244-8841-0DA324F33107}" destId="{978E6825-6469-DD43-83A8-2CAEA2D24AE7}" srcOrd="6" destOrd="0" presId="urn:microsoft.com/office/officeart/2005/8/layout/vList2"/>
    <dgm:cxn modelId="{E815B21C-58D0-BE47-88C6-C5E1852404D7}" type="presParOf" srcId="{2DC80AFF-1C49-E244-8841-0DA324F33107}" destId="{B181F1A3-2199-8142-AE2E-B5A810E64FAB}" srcOrd="7" destOrd="0" presId="urn:microsoft.com/office/officeart/2005/8/layout/vList2"/>
    <dgm:cxn modelId="{012FE6B6-5366-3544-ADDE-5ED85119EA89}" type="presParOf" srcId="{2DC80AFF-1C49-E244-8841-0DA324F33107}" destId="{7019D14E-EB9A-E74B-85C0-AA56D42B15A1}" srcOrd="8" destOrd="0" presId="urn:microsoft.com/office/officeart/2005/8/layout/vList2"/>
    <dgm:cxn modelId="{628F5251-10DD-334A-9BE3-49F2199F96C5}" type="presParOf" srcId="{2DC80AFF-1C49-E244-8841-0DA324F33107}" destId="{A24EF304-F526-7A42-A9A0-EAD19CB9962D}" srcOrd="9" destOrd="0" presId="urn:microsoft.com/office/officeart/2005/8/layout/vList2"/>
    <dgm:cxn modelId="{3DDA2E09-295B-054F-BB20-79FE87F27904}" type="presParOf" srcId="{2DC80AFF-1C49-E244-8841-0DA324F33107}" destId="{B26106DD-847A-C544-B2DA-D58D9C6D67CA}" srcOrd="10" destOrd="0" presId="urn:microsoft.com/office/officeart/2005/8/layout/vList2"/>
    <dgm:cxn modelId="{2FBB6091-414E-4547-8129-04D03AF9D01F}" type="presParOf" srcId="{2DC80AFF-1C49-E244-8841-0DA324F33107}" destId="{2763D785-472F-5E47-A9B1-BDA21FAE0C7E}" srcOrd="11" destOrd="0" presId="urn:microsoft.com/office/officeart/2005/8/layout/vList2"/>
    <dgm:cxn modelId="{EA24442A-6F3F-2C4F-B8A7-E5556C36FDEC}" type="presParOf" srcId="{2DC80AFF-1C49-E244-8841-0DA324F33107}" destId="{DA1B25B3-4733-8B4A-844B-2C6AD05BEFF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2F5AA9-7A58-AF48-A9F0-5D23414A2E30}" type="doc">
      <dgm:prSet loTypeId="urn:microsoft.com/office/officeart/2005/8/layout/b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C642C9-C709-A34A-92A6-EFCC90507EF7}">
      <dgm:prSet phldrT="[Text]"/>
      <dgm:spPr/>
      <dgm:t>
        <a:bodyPr/>
        <a:lstStyle/>
        <a:p>
          <a:r>
            <a:rPr lang="en-US" dirty="0"/>
            <a:t>ITE</a:t>
          </a:r>
        </a:p>
      </dgm:t>
    </dgm:pt>
    <dgm:pt modelId="{43F1A122-62A7-8C42-B869-16C2243AFFD9}" type="parTrans" cxnId="{A37BC758-44E6-5C49-A6D4-2C4EAE493097}">
      <dgm:prSet/>
      <dgm:spPr/>
      <dgm:t>
        <a:bodyPr/>
        <a:lstStyle/>
        <a:p>
          <a:endParaRPr lang="en-US"/>
        </a:p>
      </dgm:t>
    </dgm:pt>
    <dgm:pt modelId="{63732283-5770-7142-8D87-F41A0C21B32D}" type="sibTrans" cxnId="{A37BC758-44E6-5C49-A6D4-2C4EAE493097}">
      <dgm:prSet/>
      <dgm:spPr/>
      <dgm:t>
        <a:bodyPr/>
        <a:lstStyle/>
        <a:p>
          <a:endParaRPr lang="en-US"/>
        </a:p>
      </dgm:t>
    </dgm:pt>
    <dgm:pt modelId="{66BEF5B5-2180-974B-B52A-CC29932B8F07}">
      <dgm:prSet phldrT="[Text]"/>
      <dgm:spPr/>
      <dgm:t>
        <a:bodyPr/>
        <a:lstStyle/>
        <a:p>
          <a:r>
            <a:rPr lang="en-US" dirty="0"/>
            <a:t>Work based assessment tools</a:t>
          </a:r>
        </a:p>
      </dgm:t>
    </dgm:pt>
    <dgm:pt modelId="{B1DAD262-CAA4-9045-A1F2-08B8F9B3F02F}" type="parTrans" cxnId="{6D6AABD0-BC63-5442-A8C1-C0A926FC15C6}">
      <dgm:prSet/>
      <dgm:spPr/>
      <dgm:t>
        <a:bodyPr/>
        <a:lstStyle/>
        <a:p>
          <a:endParaRPr lang="en-US"/>
        </a:p>
      </dgm:t>
    </dgm:pt>
    <dgm:pt modelId="{CC8677F8-154F-9E43-BEC5-AA3FE0521D5F}" type="sibTrans" cxnId="{6D6AABD0-BC63-5442-A8C1-C0A926FC15C6}">
      <dgm:prSet/>
      <dgm:spPr/>
      <dgm:t>
        <a:bodyPr/>
        <a:lstStyle/>
        <a:p>
          <a:endParaRPr lang="en-US"/>
        </a:p>
      </dgm:t>
    </dgm:pt>
    <dgm:pt modelId="{8F0448E6-3F32-5344-B779-A2DB22534E88}">
      <dgm:prSet phldrT="[Text]"/>
      <dgm:spPr/>
      <dgm:t>
        <a:bodyPr/>
        <a:lstStyle/>
        <a:p>
          <a:r>
            <a:rPr lang="en-US" dirty="0"/>
            <a:t>Assessment of reasoning tools</a:t>
          </a:r>
        </a:p>
      </dgm:t>
    </dgm:pt>
    <dgm:pt modelId="{482A381B-E2B4-5740-B1D2-5B71C21F08AC}" type="parTrans" cxnId="{A6DA26BF-5C28-BF47-BB40-FF22D4316DAD}">
      <dgm:prSet/>
      <dgm:spPr/>
      <dgm:t>
        <a:bodyPr/>
        <a:lstStyle/>
        <a:p>
          <a:endParaRPr lang="en-US"/>
        </a:p>
      </dgm:t>
    </dgm:pt>
    <dgm:pt modelId="{2BB81DB7-7FAA-794E-B50E-9FC405B9CFEF}" type="sibTrans" cxnId="{A6DA26BF-5C28-BF47-BB40-FF22D4316DAD}">
      <dgm:prSet/>
      <dgm:spPr/>
      <dgm:t>
        <a:bodyPr/>
        <a:lstStyle/>
        <a:p>
          <a:endParaRPr lang="en-US"/>
        </a:p>
      </dgm:t>
    </dgm:pt>
    <dgm:pt modelId="{DA3182F2-6A0B-FC40-9DCF-FA0CF52AC0B6}">
      <dgm:prSet phldrT="[Text]"/>
      <dgm:spPr/>
      <dgm:t>
        <a:bodyPr/>
        <a:lstStyle/>
        <a:p>
          <a:r>
            <a:rPr lang="en-US" dirty="0"/>
            <a:t>Faculty Assessments</a:t>
          </a:r>
        </a:p>
      </dgm:t>
    </dgm:pt>
    <dgm:pt modelId="{63377D9C-BF76-FC46-89F1-8D2A3AC421F1}" type="parTrans" cxnId="{624BA086-ACDF-EB4B-BE6B-9A0E80B68D86}">
      <dgm:prSet/>
      <dgm:spPr/>
      <dgm:t>
        <a:bodyPr/>
        <a:lstStyle/>
        <a:p>
          <a:endParaRPr lang="en-US"/>
        </a:p>
      </dgm:t>
    </dgm:pt>
    <dgm:pt modelId="{57649590-85A0-B341-AA3B-DA90DC5EF6E6}" type="sibTrans" cxnId="{624BA086-ACDF-EB4B-BE6B-9A0E80B68D86}">
      <dgm:prSet/>
      <dgm:spPr/>
      <dgm:t>
        <a:bodyPr/>
        <a:lstStyle/>
        <a:p>
          <a:endParaRPr lang="en-US"/>
        </a:p>
      </dgm:t>
    </dgm:pt>
    <dgm:pt modelId="{B60A2496-0755-4F40-B1E1-246003D89B92}">
      <dgm:prSet phldrT="[Text]"/>
      <dgm:spPr/>
      <dgm:t>
        <a:bodyPr/>
        <a:lstStyle/>
        <a:p>
          <a:r>
            <a:rPr lang="en-US" dirty="0"/>
            <a:t>Peer Assessment</a:t>
          </a:r>
        </a:p>
      </dgm:t>
    </dgm:pt>
    <dgm:pt modelId="{51F42FCF-E959-C544-89D6-F1325B20F2FE}" type="parTrans" cxnId="{7D3BA563-A790-5348-A7B4-CA38D3459A6B}">
      <dgm:prSet/>
      <dgm:spPr/>
      <dgm:t>
        <a:bodyPr/>
        <a:lstStyle/>
        <a:p>
          <a:endParaRPr lang="en-US"/>
        </a:p>
      </dgm:t>
    </dgm:pt>
    <dgm:pt modelId="{F2E38966-371B-224C-985C-CC1F9F290C9C}" type="sibTrans" cxnId="{7D3BA563-A790-5348-A7B4-CA38D3459A6B}">
      <dgm:prSet/>
      <dgm:spPr/>
      <dgm:t>
        <a:bodyPr/>
        <a:lstStyle/>
        <a:p>
          <a:endParaRPr lang="en-US"/>
        </a:p>
      </dgm:t>
    </dgm:pt>
    <dgm:pt modelId="{CCEF038C-5FDC-8345-8804-4AA5E52C9330}">
      <dgm:prSet phldrT="[Text]"/>
      <dgm:spPr/>
      <dgm:t>
        <a:bodyPr/>
        <a:lstStyle/>
        <a:p>
          <a:r>
            <a:rPr lang="en-US" dirty="0"/>
            <a:t>Audit of Medical Record</a:t>
          </a:r>
        </a:p>
      </dgm:t>
    </dgm:pt>
    <dgm:pt modelId="{71605462-181C-BF45-B767-AB71B41BCED9}" type="parTrans" cxnId="{CCDF423C-A05D-1E4B-B29E-167E9767A3A0}">
      <dgm:prSet/>
      <dgm:spPr/>
      <dgm:t>
        <a:bodyPr/>
        <a:lstStyle/>
        <a:p>
          <a:endParaRPr lang="en-US"/>
        </a:p>
      </dgm:t>
    </dgm:pt>
    <dgm:pt modelId="{92E24BB1-8970-1244-877B-BE5B7016787E}" type="sibTrans" cxnId="{CCDF423C-A05D-1E4B-B29E-167E9767A3A0}">
      <dgm:prSet/>
      <dgm:spPr/>
      <dgm:t>
        <a:bodyPr/>
        <a:lstStyle/>
        <a:p>
          <a:endParaRPr lang="en-US"/>
        </a:p>
      </dgm:t>
    </dgm:pt>
    <dgm:pt modelId="{BFF51C96-040D-074D-BD3B-79891E2406DF}">
      <dgm:prSet phldrT="[Text]"/>
      <dgm:spPr/>
      <dgm:t>
        <a:bodyPr/>
        <a:lstStyle/>
        <a:p>
          <a:r>
            <a:rPr lang="en-US" dirty="0"/>
            <a:t>Clinical Performance audit</a:t>
          </a:r>
        </a:p>
      </dgm:t>
    </dgm:pt>
    <dgm:pt modelId="{3A1E9664-F994-AA4A-A20A-9CC8F1F77821}" type="parTrans" cxnId="{EFAB1E78-F003-1F45-B0E8-BF72570F72E8}">
      <dgm:prSet/>
      <dgm:spPr/>
      <dgm:t>
        <a:bodyPr/>
        <a:lstStyle/>
        <a:p>
          <a:endParaRPr lang="en-US"/>
        </a:p>
      </dgm:t>
    </dgm:pt>
    <dgm:pt modelId="{F503C2FB-3871-5145-AE7B-6CAE7CE00425}" type="sibTrans" cxnId="{EFAB1E78-F003-1F45-B0E8-BF72570F72E8}">
      <dgm:prSet/>
      <dgm:spPr/>
      <dgm:t>
        <a:bodyPr/>
        <a:lstStyle/>
        <a:p>
          <a:endParaRPr lang="en-US"/>
        </a:p>
      </dgm:t>
    </dgm:pt>
    <dgm:pt modelId="{495CACC3-1FA7-704E-8DE9-8AABF69AEAA4}">
      <dgm:prSet phldrT="[Text]"/>
      <dgm:spPr/>
      <dgm:t>
        <a:bodyPr/>
        <a:lstStyle/>
        <a:p>
          <a:r>
            <a:rPr lang="en-US" dirty="0"/>
            <a:t>Multisource Feedback</a:t>
          </a:r>
        </a:p>
      </dgm:t>
    </dgm:pt>
    <dgm:pt modelId="{345FE21E-DE70-144B-95E5-B685B3C1E927}" type="parTrans" cxnId="{B7DEAEAB-DB34-474C-AA83-91114A3E79B7}">
      <dgm:prSet/>
      <dgm:spPr/>
      <dgm:t>
        <a:bodyPr/>
        <a:lstStyle/>
        <a:p>
          <a:endParaRPr lang="en-US"/>
        </a:p>
      </dgm:t>
    </dgm:pt>
    <dgm:pt modelId="{EE3291D6-6A6B-B04D-BF4E-0E7E7AC9A587}" type="sibTrans" cxnId="{B7DEAEAB-DB34-474C-AA83-91114A3E79B7}">
      <dgm:prSet/>
      <dgm:spPr/>
      <dgm:t>
        <a:bodyPr/>
        <a:lstStyle/>
        <a:p>
          <a:endParaRPr lang="en-US"/>
        </a:p>
      </dgm:t>
    </dgm:pt>
    <dgm:pt modelId="{1DB966BF-3A8E-594F-A3A4-73DAA8BA7F34}">
      <dgm:prSet phldrT="[Text]"/>
      <dgm:spPr/>
      <dgm:t>
        <a:bodyPr/>
        <a:lstStyle/>
        <a:p>
          <a:r>
            <a:rPr lang="en-US" dirty="0"/>
            <a:t>Simulation</a:t>
          </a:r>
        </a:p>
      </dgm:t>
    </dgm:pt>
    <dgm:pt modelId="{30859E13-4712-234F-BA06-BE2DC4A8884E}" type="parTrans" cxnId="{3FB8334F-0614-9A4A-AA65-E0988992E171}">
      <dgm:prSet/>
      <dgm:spPr/>
      <dgm:t>
        <a:bodyPr/>
        <a:lstStyle/>
        <a:p>
          <a:endParaRPr lang="en-US"/>
        </a:p>
      </dgm:t>
    </dgm:pt>
    <dgm:pt modelId="{25B04CE1-F832-CE42-8B7B-7C046141D5F9}" type="sibTrans" cxnId="{3FB8334F-0614-9A4A-AA65-E0988992E171}">
      <dgm:prSet/>
      <dgm:spPr/>
      <dgm:t>
        <a:bodyPr/>
        <a:lstStyle/>
        <a:p>
          <a:endParaRPr lang="en-US"/>
        </a:p>
      </dgm:t>
    </dgm:pt>
    <dgm:pt modelId="{726D0922-78C8-0448-8F7A-D369DA409287}" type="pres">
      <dgm:prSet presAssocID="{EF2F5AA9-7A58-AF48-A9F0-5D23414A2E30}" presName="Name0" presStyleCnt="0">
        <dgm:presLayoutVars>
          <dgm:dir/>
          <dgm:resizeHandles/>
        </dgm:presLayoutVars>
      </dgm:prSet>
      <dgm:spPr/>
    </dgm:pt>
    <dgm:pt modelId="{F28DD217-FC3E-3448-9AF0-DE69B584E47B}" type="pres">
      <dgm:prSet presAssocID="{33C642C9-C709-A34A-92A6-EFCC90507EF7}" presName="compNode" presStyleCnt="0"/>
      <dgm:spPr/>
    </dgm:pt>
    <dgm:pt modelId="{1A2CAB0D-E963-4D47-9C4A-684A4F41B4F4}" type="pres">
      <dgm:prSet presAssocID="{33C642C9-C709-A34A-92A6-EFCC90507EF7}" presName="dummyConnPt" presStyleCnt="0"/>
      <dgm:spPr/>
    </dgm:pt>
    <dgm:pt modelId="{B27C4318-C4A5-8143-8E8B-B78B6E1B147E}" type="pres">
      <dgm:prSet presAssocID="{33C642C9-C709-A34A-92A6-EFCC90507EF7}" presName="node" presStyleLbl="node1" presStyleIdx="0" presStyleCnt="9">
        <dgm:presLayoutVars>
          <dgm:bulletEnabled val="1"/>
        </dgm:presLayoutVars>
      </dgm:prSet>
      <dgm:spPr/>
    </dgm:pt>
    <dgm:pt modelId="{8E1F4E3B-871A-0B46-B2A5-AB3921FAEDC2}" type="pres">
      <dgm:prSet presAssocID="{63732283-5770-7142-8D87-F41A0C21B32D}" presName="sibTrans" presStyleLbl="bgSibTrans2D1" presStyleIdx="0" presStyleCnt="8"/>
      <dgm:spPr/>
    </dgm:pt>
    <dgm:pt modelId="{EB6BF109-96C3-1D4D-98F6-DB27AC570A15}" type="pres">
      <dgm:prSet presAssocID="{66BEF5B5-2180-974B-B52A-CC29932B8F07}" presName="compNode" presStyleCnt="0"/>
      <dgm:spPr/>
    </dgm:pt>
    <dgm:pt modelId="{7CA714AC-6225-DE46-BFE8-51AE71AC3655}" type="pres">
      <dgm:prSet presAssocID="{66BEF5B5-2180-974B-B52A-CC29932B8F07}" presName="dummyConnPt" presStyleCnt="0"/>
      <dgm:spPr/>
    </dgm:pt>
    <dgm:pt modelId="{19CEA28C-0C31-2342-9E70-A4CD9FFA9929}" type="pres">
      <dgm:prSet presAssocID="{66BEF5B5-2180-974B-B52A-CC29932B8F07}" presName="node" presStyleLbl="node1" presStyleIdx="1" presStyleCnt="9">
        <dgm:presLayoutVars>
          <dgm:bulletEnabled val="1"/>
        </dgm:presLayoutVars>
      </dgm:prSet>
      <dgm:spPr/>
    </dgm:pt>
    <dgm:pt modelId="{8EEF2960-C6BD-694B-AE5A-E5691FECC036}" type="pres">
      <dgm:prSet presAssocID="{CC8677F8-154F-9E43-BEC5-AA3FE0521D5F}" presName="sibTrans" presStyleLbl="bgSibTrans2D1" presStyleIdx="1" presStyleCnt="8"/>
      <dgm:spPr/>
    </dgm:pt>
    <dgm:pt modelId="{1AF5D5E8-828E-9749-A5B0-C4CCC0771ED2}" type="pres">
      <dgm:prSet presAssocID="{8F0448E6-3F32-5344-B779-A2DB22534E88}" presName="compNode" presStyleCnt="0"/>
      <dgm:spPr/>
    </dgm:pt>
    <dgm:pt modelId="{956918EE-23F1-014C-911B-D75FE0896396}" type="pres">
      <dgm:prSet presAssocID="{8F0448E6-3F32-5344-B779-A2DB22534E88}" presName="dummyConnPt" presStyleCnt="0"/>
      <dgm:spPr/>
    </dgm:pt>
    <dgm:pt modelId="{1B5567B6-0519-504F-BD77-55015138F309}" type="pres">
      <dgm:prSet presAssocID="{8F0448E6-3F32-5344-B779-A2DB22534E88}" presName="node" presStyleLbl="node1" presStyleIdx="2" presStyleCnt="9">
        <dgm:presLayoutVars>
          <dgm:bulletEnabled val="1"/>
        </dgm:presLayoutVars>
      </dgm:prSet>
      <dgm:spPr/>
    </dgm:pt>
    <dgm:pt modelId="{02BCBA08-A4F6-0B4E-A301-4E24F4C337BA}" type="pres">
      <dgm:prSet presAssocID="{2BB81DB7-7FAA-794E-B50E-9FC405B9CFEF}" presName="sibTrans" presStyleLbl="bgSibTrans2D1" presStyleIdx="2" presStyleCnt="8"/>
      <dgm:spPr/>
    </dgm:pt>
    <dgm:pt modelId="{7DD87A6C-DF0F-004A-9A4B-554240F0E287}" type="pres">
      <dgm:prSet presAssocID="{DA3182F2-6A0B-FC40-9DCF-FA0CF52AC0B6}" presName="compNode" presStyleCnt="0"/>
      <dgm:spPr/>
    </dgm:pt>
    <dgm:pt modelId="{32432714-BB76-4345-81C3-608BC395F83F}" type="pres">
      <dgm:prSet presAssocID="{DA3182F2-6A0B-FC40-9DCF-FA0CF52AC0B6}" presName="dummyConnPt" presStyleCnt="0"/>
      <dgm:spPr/>
    </dgm:pt>
    <dgm:pt modelId="{1CC1BD41-36BE-7D4D-BB42-1FEBF78BCB10}" type="pres">
      <dgm:prSet presAssocID="{DA3182F2-6A0B-FC40-9DCF-FA0CF52AC0B6}" presName="node" presStyleLbl="node1" presStyleIdx="3" presStyleCnt="9">
        <dgm:presLayoutVars>
          <dgm:bulletEnabled val="1"/>
        </dgm:presLayoutVars>
      </dgm:prSet>
      <dgm:spPr/>
    </dgm:pt>
    <dgm:pt modelId="{DEC3542C-B90C-594D-93E2-F9FCBDE55A7D}" type="pres">
      <dgm:prSet presAssocID="{57649590-85A0-B341-AA3B-DA90DC5EF6E6}" presName="sibTrans" presStyleLbl="bgSibTrans2D1" presStyleIdx="3" presStyleCnt="8"/>
      <dgm:spPr/>
    </dgm:pt>
    <dgm:pt modelId="{ACE07991-8502-3647-9BCE-5D2BDC9E45A2}" type="pres">
      <dgm:prSet presAssocID="{B60A2496-0755-4F40-B1E1-246003D89B92}" presName="compNode" presStyleCnt="0"/>
      <dgm:spPr/>
    </dgm:pt>
    <dgm:pt modelId="{EA4BBAEB-B984-1340-A2E6-FF7A13A65107}" type="pres">
      <dgm:prSet presAssocID="{B60A2496-0755-4F40-B1E1-246003D89B92}" presName="dummyConnPt" presStyleCnt="0"/>
      <dgm:spPr/>
    </dgm:pt>
    <dgm:pt modelId="{03D8F4D8-F2CD-C049-AD22-93BD8913BBAF}" type="pres">
      <dgm:prSet presAssocID="{B60A2496-0755-4F40-B1E1-246003D89B92}" presName="node" presStyleLbl="node1" presStyleIdx="4" presStyleCnt="9">
        <dgm:presLayoutVars>
          <dgm:bulletEnabled val="1"/>
        </dgm:presLayoutVars>
      </dgm:prSet>
      <dgm:spPr/>
    </dgm:pt>
    <dgm:pt modelId="{754FDCDC-1B27-9E41-AE75-0F43F939D78A}" type="pres">
      <dgm:prSet presAssocID="{F2E38966-371B-224C-985C-CC1F9F290C9C}" presName="sibTrans" presStyleLbl="bgSibTrans2D1" presStyleIdx="4" presStyleCnt="8"/>
      <dgm:spPr/>
    </dgm:pt>
    <dgm:pt modelId="{2CE3B67C-557D-F142-880F-B68CDA2FFF44}" type="pres">
      <dgm:prSet presAssocID="{CCEF038C-5FDC-8345-8804-4AA5E52C9330}" presName="compNode" presStyleCnt="0"/>
      <dgm:spPr/>
    </dgm:pt>
    <dgm:pt modelId="{B27226E2-8175-BD4A-9C5B-CCDDA27C26B3}" type="pres">
      <dgm:prSet presAssocID="{CCEF038C-5FDC-8345-8804-4AA5E52C9330}" presName="dummyConnPt" presStyleCnt="0"/>
      <dgm:spPr/>
    </dgm:pt>
    <dgm:pt modelId="{370C64F5-EA6B-2B43-81D8-AEE93E57EBCC}" type="pres">
      <dgm:prSet presAssocID="{CCEF038C-5FDC-8345-8804-4AA5E52C9330}" presName="node" presStyleLbl="node1" presStyleIdx="5" presStyleCnt="9">
        <dgm:presLayoutVars>
          <dgm:bulletEnabled val="1"/>
        </dgm:presLayoutVars>
      </dgm:prSet>
      <dgm:spPr/>
    </dgm:pt>
    <dgm:pt modelId="{0F1C2896-BFA5-B045-9AA2-769D6D04BEE0}" type="pres">
      <dgm:prSet presAssocID="{92E24BB1-8970-1244-877B-BE5B7016787E}" presName="sibTrans" presStyleLbl="bgSibTrans2D1" presStyleIdx="5" presStyleCnt="8"/>
      <dgm:spPr/>
    </dgm:pt>
    <dgm:pt modelId="{DED097E6-07B6-8448-A724-C1F93BCD03E8}" type="pres">
      <dgm:prSet presAssocID="{BFF51C96-040D-074D-BD3B-79891E2406DF}" presName="compNode" presStyleCnt="0"/>
      <dgm:spPr/>
    </dgm:pt>
    <dgm:pt modelId="{7E56ED42-E28C-C24B-BFC5-78F7D7FDEF55}" type="pres">
      <dgm:prSet presAssocID="{BFF51C96-040D-074D-BD3B-79891E2406DF}" presName="dummyConnPt" presStyleCnt="0"/>
      <dgm:spPr/>
    </dgm:pt>
    <dgm:pt modelId="{1F649EFD-BCB9-F44B-A461-691EF909636A}" type="pres">
      <dgm:prSet presAssocID="{BFF51C96-040D-074D-BD3B-79891E2406DF}" presName="node" presStyleLbl="node1" presStyleIdx="6" presStyleCnt="9">
        <dgm:presLayoutVars>
          <dgm:bulletEnabled val="1"/>
        </dgm:presLayoutVars>
      </dgm:prSet>
      <dgm:spPr/>
    </dgm:pt>
    <dgm:pt modelId="{EA9E9723-C07E-484E-8172-9B658E362924}" type="pres">
      <dgm:prSet presAssocID="{F503C2FB-3871-5145-AE7B-6CAE7CE00425}" presName="sibTrans" presStyleLbl="bgSibTrans2D1" presStyleIdx="6" presStyleCnt="8"/>
      <dgm:spPr/>
    </dgm:pt>
    <dgm:pt modelId="{0B7BB08B-E51F-9E4A-AE35-857C825D9DAE}" type="pres">
      <dgm:prSet presAssocID="{495CACC3-1FA7-704E-8DE9-8AABF69AEAA4}" presName="compNode" presStyleCnt="0"/>
      <dgm:spPr/>
    </dgm:pt>
    <dgm:pt modelId="{9EDD38D3-4F32-784A-9436-6F83F7BB49A9}" type="pres">
      <dgm:prSet presAssocID="{495CACC3-1FA7-704E-8DE9-8AABF69AEAA4}" presName="dummyConnPt" presStyleCnt="0"/>
      <dgm:spPr/>
    </dgm:pt>
    <dgm:pt modelId="{A8CB3859-331D-EE4E-939D-D90A2969ED9C}" type="pres">
      <dgm:prSet presAssocID="{495CACC3-1FA7-704E-8DE9-8AABF69AEAA4}" presName="node" presStyleLbl="node1" presStyleIdx="7" presStyleCnt="9">
        <dgm:presLayoutVars>
          <dgm:bulletEnabled val="1"/>
        </dgm:presLayoutVars>
      </dgm:prSet>
      <dgm:spPr/>
    </dgm:pt>
    <dgm:pt modelId="{D772FD32-F015-E54F-B33E-D75E93C27693}" type="pres">
      <dgm:prSet presAssocID="{EE3291D6-6A6B-B04D-BF4E-0E7E7AC9A587}" presName="sibTrans" presStyleLbl="bgSibTrans2D1" presStyleIdx="7" presStyleCnt="8"/>
      <dgm:spPr/>
    </dgm:pt>
    <dgm:pt modelId="{C69EFBAF-7E76-A942-8EBB-50CEF77F97BB}" type="pres">
      <dgm:prSet presAssocID="{1DB966BF-3A8E-594F-A3A4-73DAA8BA7F34}" presName="compNode" presStyleCnt="0"/>
      <dgm:spPr/>
    </dgm:pt>
    <dgm:pt modelId="{C2CD6FDA-96D9-F84A-84EA-054D3F665719}" type="pres">
      <dgm:prSet presAssocID="{1DB966BF-3A8E-594F-A3A4-73DAA8BA7F34}" presName="dummyConnPt" presStyleCnt="0"/>
      <dgm:spPr/>
    </dgm:pt>
    <dgm:pt modelId="{E0CFAC61-FF55-9A4C-AD6D-D1F4C57EC557}" type="pres">
      <dgm:prSet presAssocID="{1DB966BF-3A8E-594F-A3A4-73DAA8BA7F34}" presName="node" presStyleLbl="node1" presStyleIdx="8" presStyleCnt="9">
        <dgm:presLayoutVars>
          <dgm:bulletEnabled val="1"/>
        </dgm:presLayoutVars>
      </dgm:prSet>
      <dgm:spPr/>
    </dgm:pt>
  </dgm:ptLst>
  <dgm:cxnLst>
    <dgm:cxn modelId="{D8AA4629-1D6B-5745-9F40-B0CF02BDA42A}" type="presOf" srcId="{63732283-5770-7142-8D87-F41A0C21B32D}" destId="{8E1F4E3B-871A-0B46-B2A5-AB3921FAEDC2}" srcOrd="0" destOrd="0" presId="urn:microsoft.com/office/officeart/2005/8/layout/bProcess4"/>
    <dgm:cxn modelId="{32021D2D-AD7F-F94D-92D5-193A8ED8A9C5}" type="presOf" srcId="{8F0448E6-3F32-5344-B779-A2DB22534E88}" destId="{1B5567B6-0519-504F-BD77-55015138F309}" srcOrd="0" destOrd="0" presId="urn:microsoft.com/office/officeart/2005/8/layout/bProcess4"/>
    <dgm:cxn modelId="{CCDF423C-A05D-1E4B-B29E-167E9767A3A0}" srcId="{EF2F5AA9-7A58-AF48-A9F0-5D23414A2E30}" destId="{CCEF038C-5FDC-8345-8804-4AA5E52C9330}" srcOrd="5" destOrd="0" parTransId="{71605462-181C-BF45-B767-AB71B41BCED9}" sibTransId="{92E24BB1-8970-1244-877B-BE5B7016787E}"/>
    <dgm:cxn modelId="{78202F3D-CE4D-4047-8941-EA9CEF2CE934}" type="presOf" srcId="{CCEF038C-5FDC-8345-8804-4AA5E52C9330}" destId="{370C64F5-EA6B-2B43-81D8-AEE93E57EBCC}" srcOrd="0" destOrd="0" presId="urn:microsoft.com/office/officeart/2005/8/layout/bProcess4"/>
    <dgm:cxn modelId="{79E7AC5D-33B9-4E4E-8C37-02A52DCD7C11}" type="presOf" srcId="{2BB81DB7-7FAA-794E-B50E-9FC405B9CFEF}" destId="{02BCBA08-A4F6-0B4E-A301-4E24F4C337BA}" srcOrd="0" destOrd="0" presId="urn:microsoft.com/office/officeart/2005/8/layout/bProcess4"/>
    <dgm:cxn modelId="{7D3BA563-A790-5348-A7B4-CA38D3459A6B}" srcId="{EF2F5AA9-7A58-AF48-A9F0-5D23414A2E30}" destId="{B60A2496-0755-4F40-B1E1-246003D89B92}" srcOrd="4" destOrd="0" parTransId="{51F42FCF-E959-C544-89D6-F1325B20F2FE}" sibTransId="{F2E38966-371B-224C-985C-CC1F9F290C9C}"/>
    <dgm:cxn modelId="{A8087064-26F1-5C47-A53F-F698F14E2322}" type="presOf" srcId="{B60A2496-0755-4F40-B1E1-246003D89B92}" destId="{03D8F4D8-F2CD-C049-AD22-93BD8913BBAF}" srcOrd="0" destOrd="0" presId="urn:microsoft.com/office/officeart/2005/8/layout/bProcess4"/>
    <dgm:cxn modelId="{3FB8334F-0614-9A4A-AA65-E0988992E171}" srcId="{EF2F5AA9-7A58-AF48-A9F0-5D23414A2E30}" destId="{1DB966BF-3A8E-594F-A3A4-73DAA8BA7F34}" srcOrd="8" destOrd="0" parTransId="{30859E13-4712-234F-BA06-BE2DC4A8884E}" sibTransId="{25B04CE1-F832-CE42-8B7B-7C046141D5F9}"/>
    <dgm:cxn modelId="{EFAB1E78-F003-1F45-B0E8-BF72570F72E8}" srcId="{EF2F5AA9-7A58-AF48-A9F0-5D23414A2E30}" destId="{BFF51C96-040D-074D-BD3B-79891E2406DF}" srcOrd="6" destOrd="0" parTransId="{3A1E9664-F994-AA4A-A20A-9CC8F1F77821}" sibTransId="{F503C2FB-3871-5145-AE7B-6CAE7CE00425}"/>
    <dgm:cxn modelId="{A37BC758-44E6-5C49-A6D4-2C4EAE493097}" srcId="{EF2F5AA9-7A58-AF48-A9F0-5D23414A2E30}" destId="{33C642C9-C709-A34A-92A6-EFCC90507EF7}" srcOrd="0" destOrd="0" parTransId="{43F1A122-62A7-8C42-B869-16C2243AFFD9}" sibTransId="{63732283-5770-7142-8D87-F41A0C21B32D}"/>
    <dgm:cxn modelId="{3F6A877A-DE97-F94A-BF4D-7B5D2BCA91E6}" type="presOf" srcId="{EF2F5AA9-7A58-AF48-A9F0-5D23414A2E30}" destId="{726D0922-78C8-0448-8F7A-D369DA409287}" srcOrd="0" destOrd="0" presId="urn:microsoft.com/office/officeart/2005/8/layout/bProcess4"/>
    <dgm:cxn modelId="{624BA086-ACDF-EB4B-BE6B-9A0E80B68D86}" srcId="{EF2F5AA9-7A58-AF48-A9F0-5D23414A2E30}" destId="{DA3182F2-6A0B-FC40-9DCF-FA0CF52AC0B6}" srcOrd="3" destOrd="0" parTransId="{63377D9C-BF76-FC46-89F1-8D2A3AC421F1}" sibTransId="{57649590-85A0-B341-AA3B-DA90DC5EF6E6}"/>
    <dgm:cxn modelId="{DBC09191-6E9F-5C46-9E69-DFE6C610FC99}" type="presOf" srcId="{33C642C9-C709-A34A-92A6-EFCC90507EF7}" destId="{B27C4318-C4A5-8143-8E8B-B78B6E1B147E}" srcOrd="0" destOrd="0" presId="urn:microsoft.com/office/officeart/2005/8/layout/bProcess4"/>
    <dgm:cxn modelId="{CE9DD59B-27CA-A74C-A49B-0D837D9A9C32}" type="presOf" srcId="{EE3291D6-6A6B-B04D-BF4E-0E7E7AC9A587}" destId="{D772FD32-F015-E54F-B33E-D75E93C27693}" srcOrd="0" destOrd="0" presId="urn:microsoft.com/office/officeart/2005/8/layout/bProcess4"/>
    <dgm:cxn modelId="{B7DEAEAB-DB34-474C-AA83-91114A3E79B7}" srcId="{EF2F5AA9-7A58-AF48-A9F0-5D23414A2E30}" destId="{495CACC3-1FA7-704E-8DE9-8AABF69AEAA4}" srcOrd="7" destOrd="0" parTransId="{345FE21E-DE70-144B-95E5-B685B3C1E927}" sibTransId="{EE3291D6-6A6B-B04D-BF4E-0E7E7AC9A587}"/>
    <dgm:cxn modelId="{BB1C05B2-700D-4D4F-828B-52F283AF0280}" type="presOf" srcId="{92E24BB1-8970-1244-877B-BE5B7016787E}" destId="{0F1C2896-BFA5-B045-9AA2-769D6D04BEE0}" srcOrd="0" destOrd="0" presId="urn:microsoft.com/office/officeart/2005/8/layout/bProcess4"/>
    <dgm:cxn modelId="{A6DA26BF-5C28-BF47-BB40-FF22D4316DAD}" srcId="{EF2F5AA9-7A58-AF48-A9F0-5D23414A2E30}" destId="{8F0448E6-3F32-5344-B779-A2DB22534E88}" srcOrd="2" destOrd="0" parTransId="{482A381B-E2B4-5740-B1D2-5B71C21F08AC}" sibTransId="{2BB81DB7-7FAA-794E-B50E-9FC405B9CFEF}"/>
    <dgm:cxn modelId="{660F69C4-B8BF-FE44-8755-57F8B3A98C38}" type="presOf" srcId="{495CACC3-1FA7-704E-8DE9-8AABF69AEAA4}" destId="{A8CB3859-331D-EE4E-939D-D90A2969ED9C}" srcOrd="0" destOrd="0" presId="urn:microsoft.com/office/officeart/2005/8/layout/bProcess4"/>
    <dgm:cxn modelId="{C2943DC8-4131-534B-94FF-C6BDB2B23EF3}" type="presOf" srcId="{1DB966BF-3A8E-594F-A3A4-73DAA8BA7F34}" destId="{E0CFAC61-FF55-9A4C-AD6D-D1F4C57EC557}" srcOrd="0" destOrd="0" presId="urn:microsoft.com/office/officeart/2005/8/layout/bProcess4"/>
    <dgm:cxn modelId="{6D6AABD0-BC63-5442-A8C1-C0A926FC15C6}" srcId="{EF2F5AA9-7A58-AF48-A9F0-5D23414A2E30}" destId="{66BEF5B5-2180-974B-B52A-CC29932B8F07}" srcOrd="1" destOrd="0" parTransId="{B1DAD262-CAA4-9045-A1F2-08B8F9B3F02F}" sibTransId="{CC8677F8-154F-9E43-BEC5-AA3FE0521D5F}"/>
    <dgm:cxn modelId="{592A0CD3-B513-4E43-9418-AEA48D4E346F}" type="presOf" srcId="{DA3182F2-6A0B-FC40-9DCF-FA0CF52AC0B6}" destId="{1CC1BD41-36BE-7D4D-BB42-1FEBF78BCB10}" srcOrd="0" destOrd="0" presId="urn:microsoft.com/office/officeart/2005/8/layout/bProcess4"/>
    <dgm:cxn modelId="{8FBDE0D6-8993-8040-AEA8-A398C31F0074}" type="presOf" srcId="{CC8677F8-154F-9E43-BEC5-AA3FE0521D5F}" destId="{8EEF2960-C6BD-694B-AE5A-E5691FECC036}" srcOrd="0" destOrd="0" presId="urn:microsoft.com/office/officeart/2005/8/layout/bProcess4"/>
    <dgm:cxn modelId="{97D792D9-BF7B-7E4A-A2CE-E8CF2ED4D5C6}" type="presOf" srcId="{F2E38966-371B-224C-985C-CC1F9F290C9C}" destId="{754FDCDC-1B27-9E41-AE75-0F43F939D78A}" srcOrd="0" destOrd="0" presId="urn:microsoft.com/office/officeart/2005/8/layout/bProcess4"/>
    <dgm:cxn modelId="{15BE28EF-7263-1543-A9FD-8781C4F62C72}" type="presOf" srcId="{F503C2FB-3871-5145-AE7B-6CAE7CE00425}" destId="{EA9E9723-C07E-484E-8172-9B658E362924}" srcOrd="0" destOrd="0" presId="urn:microsoft.com/office/officeart/2005/8/layout/bProcess4"/>
    <dgm:cxn modelId="{968104FC-523E-8442-93F9-17D42F5C6E80}" type="presOf" srcId="{BFF51C96-040D-074D-BD3B-79891E2406DF}" destId="{1F649EFD-BCB9-F44B-A461-691EF909636A}" srcOrd="0" destOrd="0" presId="urn:microsoft.com/office/officeart/2005/8/layout/bProcess4"/>
    <dgm:cxn modelId="{670F7BFC-7E7B-3D49-8C32-B992DF60AD59}" type="presOf" srcId="{66BEF5B5-2180-974B-B52A-CC29932B8F07}" destId="{19CEA28C-0C31-2342-9E70-A4CD9FFA9929}" srcOrd="0" destOrd="0" presId="urn:microsoft.com/office/officeart/2005/8/layout/bProcess4"/>
    <dgm:cxn modelId="{A24497FC-CAF6-BE4B-8D51-A0247E448B93}" type="presOf" srcId="{57649590-85A0-B341-AA3B-DA90DC5EF6E6}" destId="{DEC3542C-B90C-594D-93E2-F9FCBDE55A7D}" srcOrd="0" destOrd="0" presId="urn:microsoft.com/office/officeart/2005/8/layout/bProcess4"/>
    <dgm:cxn modelId="{71631C2A-3753-6642-BAB9-72860940C2E7}" type="presParOf" srcId="{726D0922-78C8-0448-8F7A-D369DA409287}" destId="{F28DD217-FC3E-3448-9AF0-DE69B584E47B}" srcOrd="0" destOrd="0" presId="urn:microsoft.com/office/officeart/2005/8/layout/bProcess4"/>
    <dgm:cxn modelId="{BCFE55F5-18C9-DA4B-8497-3C7C1867E94C}" type="presParOf" srcId="{F28DD217-FC3E-3448-9AF0-DE69B584E47B}" destId="{1A2CAB0D-E963-4D47-9C4A-684A4F41B4F4}" srcOrd="0" destOrd="0" presId="urn:microsoft.com/office/officeart/2005/8/layout/bProcess4"/>
    <dgm:cxn modelId="{973D5EB7-4733-AE41-915A-96600CD8A8E9}" type="presParOf" srcId="{F28DD217-FC3E-3448-9AF0-DE69B584E47B}" destId="{B27C4318-C4A5-8143-8E8B-B78B6E1B147E}" srcOrd="1" destOrd="0" presId="urn:microsoft.com/office/officeart/2005/8/layout/bProcess4"/>
    <dgm:cxn modelId="{E24A8E27-4EB5-DE4E-AB87-3437B010B427}" type="presParOf" srcId="{726D0922-78C8-0448-8F7A-D369DA409287}" destId="{8E1F4E3B-871A-0B46-B2A5-AB3921FAEDC2}" srcOrd="1" destOrd="0" presId="urn:microsoft.com/office/officeart/2005/8/layout/bProcess4"/>
    <dgm:cxn modelId="{AEEF0FED-733A-194E-A082-16A260652C5A}" type="presParOf" srcId="{726D0922-78C8-0448-8F7A-D369DA409287}" destId="{EB6BF109-96C3-1D4D-98F6-DB27AC570A15}" srcOrd="2" destOrd="0" presId="urn:microsoft.com/office/officeart/2005/8/layout/bProcess4"/>
    <dgm:cxn modelId="{7A299C64-7EC6-EE44-8105-C28DAB24F487}" type="presParOf" srcId="{EB6BF109-96C3-1D4D-98F6-DB27AC570A15}" destId="{7CA714AC-6225-DE46-BFE8-51AE71AC3655}" srcOrd="0" destOrd="0" presId="urn:microsoft.com/office/officeart/2005/8/layout/bProcess4"/>
    <dgm:cxn modelId="{22036976-C18F-2A42-8563-93F8248EB400}" type="presParOf" srcId="{EB6BF109-96C3-1D4D-98F6-DB27AC570A15}" destId="{19CEA28C-0C31-2342-9E70-A4CD9FFA9929}" srcOrd="1" destOrd="0" presId="urn:microsoft.com/office/officeart/2005/8/layout/bProcess4"/>
    <dgm:cxn modelId="{EF4C9074-DB13-5443-B455-9D58324C9E80}" type="presParOf" srcId="{726D0922-78C8-0448-8F7A-D369DA409287}" destId="{8EEF2960-C6BD-694B-AE5A-E5691FECC036}" srcOrd="3" destOrd="0" presId="urn:microsoft.com/office/officeart/2005/8/layout/bProcess4"/>
    <dgm:cxn modelId="{981987A7-1332-EC47-A630-91A8F2FF7289}" type="presParOf" srcId="{726D0922-78C8-0448-8F7A-D369DA409287}" destId="{1AF5D5E8-828E-9749-A5B0-C4CCC0771ED2}" srcOrd="4" destOrd="0" presId="urn:microsoft.com/office/officeart/2005/8/layout/bProcess4"/>
    <dgm:cxn modelId="{9D47B8B4-DDA4-7A40-B115-69A5AA00194F}" type="presParOf" srcId="{1AF5D5E8-828E-9749-A5B0-C4CCC0771ED2}" destId="{956918EE-23F1-014C-911B-D75FE0896396}" srcOrd="0" destOrd="0" presId="urn:microsoft.com/office/officeart/2005/8/layout/bProcess4"/>
    <dgm:cxn modelId="{92B4EFA6-E613-9F42-B3C9-BE5A4F48DB51}" type="presParOf" srcId="{1AF5D5E8-828E-9749-A5B0-C4CCC0771ED2}" destId="{1B5567B6-0519-504F-BD77-55015138F309}" srcOrd="1" destOrd="0" presId="urn:microsoft.com/office/officeart/2005/8/layout/bProcess4"/>
    <dgm:cxn modelId="{C63163D4-488B-CC4F-A457-8FC725F88082}" type="presParOf" srcId="{726D0922-78C8-0448-8F7A-D369DA409287}" destId="{02BCBA08-A4F6-0B4E-A301-4E24F4C337BA}" srcOrd="5" destOrd="0" presId="urn:microsoft.com/office/officeart/2005/8/layout/bProcess4"/>
    <dgm:cxn modelId="{EA8241FE-ECA8-BD4F-AC64-DFDF84CF7FE0}" type="presParOf" srcId="{726D0922-78C8-0448-8F7A-D369DA409287}" destId="{7DD87A6C-DF0F-004A-9A4B-554240F0E287}" srcOrd="6" destOrd="0" presId="urn:microsoft.com/office/officeart/2005/8/layout/bProcess4"/>
    <dgm:cxn modelId="{A235F6F6-8C3E-8D4D-B426-AC02C9EF65BA}" type="presParOf" srcId="{7DD87A6C-DF0F-004A-9A4B-554240F0E287}" destId="{32432714-BB76-4345-81C3-608BC395F83F}" srcOrd="0" destOrd="0" presId="urn:microsoft.com/office/officeart/2005/8/layout/bProcess4"/>
    <dgm:cxn modelId="{93D7F112-4BEE-D54D-A12F-FF0197A242EE}" type="presParOf" srcId="{7DD87A6C-DF0F-004A-9A4B-554240F0E287}" destId="{1CC1BD41-36BE-7D4D-BB42-1FEBF78BCB10}" srcOrd="1" destOrd="0" presId="urn:microsoft.com/office/officeart/2005/8/layout/bProcess4"/>
    <dgm:cxn modelId="{90FDBAB5-5D72-3F48-9000-09F21CD29419}" type="presParOf" srcId="{726D0922-78C8-0448-8F7A-D369DA409287}" destId="{DEC3542C-B90C-594D-93E2-F9FCBDE55A7D}" srcOrd="7" destOrd="0" presId="urn:microsoft.com/office/officeart/2005/8/layout/bProcess4"/>
    <dgm:cxn modelId="{84396BDF-A9DE-D946-BC4E-21C62B01CB13}" type="presParOf" srcId="{726D0922-78C8-0448-8F7A-D369DA409287}" destId="{ACE07991-8502-3647-9BCE-5D2BDC9E45A2}" srcOrd="8" destOrd="0" presId="urn:microsoft.com/office/officeart/2005/8/layout/bProcess4"/>
    <dgm:cxn modelId="{192A934F-D67F-AB40-8413-1F6EDA451409}" type="presParOf" srcId="{ACE07991-8502-3647-9BCE-5D2BDC9E45A2}" destId="{EA4BBAEB-B984-1340-A2E6-FF7A13A65107}" srcOrd="0" destOrd="0" presId="urn:microsoft.com/office/officeart/2005/8/layout/bProcess4"/>
    <dgm:cxn modelId="{30B3F4AB-BE0A-F747-A066-0EACF44FFA95}" type="presParOf" srcId="{ACE07991-8502-3647-9BCE-5D2BDC9E45A2}" destId="{03D8F4D8-F2CD-C049-AD22-93BD8913BBAF}" srcOrd="1" destOrd="0" presId="urn:microsoft.com/office/officeart/2005/8/layout/bProcess4"/>
    <dgm:cxn modelId="{3232045F-F68C-E44E-AFB0-A847E171C599}" type="presParOf" srcId="{726D0922-78C8-0448-8F7A-D369DA409287}" destId="{754FDCDC-1B27-9E41-AE75-0F43F939D78A}" srcOrd="9" destOrd="0" presId="urn:microsoft.com/office/officeart/2005/8/layout/bProcess4"/>
    <dgm:cxn modelId="{8D4C553D-1B03-A34F-9809-421589A5CA4D}" type="presParOf" srcId="{726D0922-78C8-0448-8F7A-D369DA409287}" destId="{2CE3B67C-557D-F142-880F-B68CDA2FFF44}" srcOrd="10" destOrd="0" presId="urn:microsoft.com/office/officeart/2005/8/layout/bProcess4"/>
    <dgm:cxn modelId="{6D26AD26-6E2D-654E-A073-0CAC77D51261}" type="presParOf" srcId="{2CE3B67C-557D-F142-880F-B68CDA2FFF44}" destId="{B27226E2-8175-BD4A-9C5B-CCDDA27C26B3}" srcOrd="0" destOrd="0" presId="urn:microsoft.com/office/officeart/2005/8/layout/bProcess4"/>
    <dgm:cxn modelId="{6557E820-D66F-F34E-B1A2-F3FB03A3B66F}" type="presParOf" srcId="{2CE3B67C-557D-F142-880F-B68CDA2FFF44}" destId="{370C64F5-EA6B-2B43-81D8-AEE93E57EBCC}" srcOrd="1" destOrd="0" presId="urn:microsoft.com/office/officeart/2005/8/layout/bProcess4"/>
    <dgm:cxn modelId="{48FDB9DA-641C-894F-B0EF-A029B6637F32}" type="presParOf" srcId="{726D0922-78C8-0448-8F7A-D369DA409287}" destId="{0F1C2896-BFA5-B045-9AA2-769D6D04BEE0}" srcOrd="11" destOrd="0" presId="urn:microsoft.com/office/officeart/2005/8/layout/bProcess4"/>
    <dgm:cxn modelId="{5AEC7299-5AEF-704C-BE5C-3D1E4E285B0A}" type="presParOf" srcId="{726D0922-78C8-0448-8F7A-D369DA409287}" destId="{DED097E6-07B6-8448-A724-C1F93BCD03E8}" srcOrd="12" destOrd="0" presId="urn:microsoft.com/office/officeart/2005/8/layout/bProcess4"/>
    <dgm:cxn modelId="{5414BB92-864A-834F-A27D-1BC2118B0FF1}" type="presParOf" srcId="{DED097E6-07B6-8448-A724-C1F93BCD03E8}" destId="{7E56ED42-E28C-C24B-BFC5-78F7D7FDEF55}" srcOrd="0" destOrd="0" presId="urn:microsoft.com/office/officeart/2005/8/layout/bProcess4"/>
    <dgm:cxn modelId="{07004A93-F24D-754B-86A7-B2C0ACEE5F2D}" type="presParOf" srcId="{DED097E6-07B6-8448-A724-C1F93BCD03E8}" destId="{1F649EFD-BCB9-F44B-A461-691EF909636A}" srcOrd="1" destOrd="0" presId="urn:microsoft.com/office/officeart/2005/8/layout/bProcess4"/>
    <dgm:cxn modelId="{0DB1D1E3-0B86-7448-8450-87E710194005}" type="presParOf" srcId="{726D0922-78C8-0448-8F7A-D369DA409287}" destId="{EA9E9723-C07E-484E-8172-9B658E362924}" srcOrd="13" destOrd="0" presId="urn:microsoft.com/office/officeart/2005/8/layout/bProcess4"/>
    <dgm:cxn modelId="{A6F806B6-D22F-094D-B245-6D8237B532A5}" type="presParOf" srcId="{726D0922-78C8-0448-8F7A-D369DA409287}" destId="{0B7BB08B-E51F-9E4A-AE35-857C825D9DAE}" srcOrd="14" destOrd="0" presId="urn:microsoft.com/office/officeart/2005/8/layout/bProcess4"/>
    <dgm:cxn modelId="{9E4AC2BD-711B-9A44-BD36-B10591565746}" type="presParOf" srcId="{0B7BB08B-E51F-9E4A-AE35-857C825D9DAE}" destId="{9EDD38D3-4F32-784A-9436-6F83F7BB49A9}" srcOrd="0" destOrd="0" presId="urn:microsoft.com/office/officeart/2005/8/layout/bProcess4"/>
    <dgm:cxn modelId="{773D67D4-3027-A94B-A8A0-51C93EAB63D6}" type="presParOf" srcId="{0B7BB08B-E51F-9E4A-AE35-857C825D9DAE}" destId="{A8CB3859-331D-EE4E-939D-D90A2969ED9C}" srcOrd="1" destOrd="0" presId="urn:microsoft.com/office/officeart/2005/8/layout/bProcess4"/>
    <dgm:cxn modelId="{E5FAF02E-E95E-9E4C-A3D1-524E072D5C16}" type="presParOf" srcId="{726D0922-78C8-0448-8F7A-D369DA409287}" destId="{D772FD32-F015-E54F-B33E-D75E93C27693}" srcOrd="15" destOrd="0" presId="urn:microsoft.com/office/officeart/2005/8/layout/bProcess4"/>
    <dgm:cxn modelId="{58E05874-EEF6-6149-8E77-F6EAABAC71D0}" type="presParOf" srcId="{726D0922-78C8-0448-8F7A-D369DA409287}" destId="{C69EFBAF-7E76-A942-8EBB-50CEF77F97BB}" srcOrd="16" destOrd="0" presId="urn:microsoft.com/office/officeart/2005/8/layout/bProcess4"/>
    <dgm:cxn modelId="{F83B8266-D1E9-C340-918D-A5E947548EC0}" type="presParOf" srcId="{C69EFBAF-7E76-A942-8EBB-50CEF77F97BB}" destId="{C2CD6FDA-96D9-F84A-84EA-054D3F665719}" srcOrd="0" destOrd="0" presId="urn:microsoft.com/office/officeart/2005/8/layout/bProcess4"/>
    <dgm:cxn modelId="{AC5FF068-3EF8-8A4A-810E-27D13AA937A9}" type="presParOf" srcId="{C69EFBAF-7E76-A942-8EBB-50CEF77F97BB}" destId="{E0CFAC61-FF55-9A4C-AD6D-D1F4C57EC55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6F3FBA-108C-7547-BFE0-E990E8572C59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9CBD6D-BC4B-B841-9F6C-E3CE222CB63E}">
      <dgm:prSet/>
      <dgm:spPr/>
      <dgm:t>
        <a:bodyPr/>
        <a:lstStyle/>
        <a:p>
          <a:r>
            <a:rPr lang="en-US" b="0" i="0" dirty="0"/>
            <a:t>Engage your residents and faculty:</a:t>
          </a:r>
          <a:endParaRPr lang="en-US" dirty="0"/>
        </a:p>
      </dgm:t>
    </dgm:pt>
    <dgm:pt modelId="{C53E48C2-369D-A94E-BC6A-260FB636F267}" type="parTrans" cxnId="{1FAC7151-1980-3343-B76D-CA6477FF04AF}">
      <dgm:prSet/>
      <dgm:spPr/>
      <dgm:t>
        <a:bodyPr/>
        <a:lstStyle/>
        <a:p>
          <a:endParaRPr lang="en-US"/>
        </a:p>
      </dgm:t>
    </dgm:pt>
    <dgm:pt modelId="{2A32CA17-7591-D34F-9D32-6F5CECC89749}" type="sibTrans" cxnId="{1FAC7151-1980-3343-B76D-CA6477FF04AF}">
      <dgm:prSet/>
      <dgm:spPr/>
      <dgm:t>
        <a:bodyPr/>
        <a:lstStyle/>
        <a:p>
          <a:endParaRPr lang="en-US"/>
        </a:p>
      </dgm:t>
    </dgm:pt>
    <dgm:pt modelId="{20BB6EA7-0756-A04A-AFA6-EC811C11FD49}">
      <dgm:prSet/>
      <dgm:spPr/>
      <dgm:t>
        <a:bodyPr/>
        <a:lstStyle/>
        <a:p>
          <a:r>
            <a:rPr lang="en-US" dirty="0"/>
            <a:t>Start a conversation about entrustment with faculty and residents.</a:t>
          </a:r>
        </a:p>
      </dgm:t>
    </dgm:pt>
    <dgm:pt modelId="{193DB608-1C50-0F41-9595-164DC8EAEB61}" type="parTrans" cxnId="{84258283-E355-0446-A959-35805C38F1E9}">
      <dgm:prSet/>
      <dgm:spPr/>
      <dgm:t>
        <a:bodyPr/>
        <a:lstStyle/>
        <a:p>
          <a:endParaRPr lang="en-US"/>
        </a:p>
      </dgm:t>
    </dgm:pt>
    <dgm:pt modelId="{83258BBF-B09A-E248-9E32-F05B17B70162}" type="sibTrans" cxnId="{84258283-E355-0446-A959-35805C38F1E9}">
      <dgm:prSet/>
      <dgm:spPr/>
      <dgm:t>
        <a:bodyPr/>
        <a:lstStyle/>
        <a:p>
          <a:endParaRPr lang="en-US"/>
        </a:p>
      </dgm:t>
    </dgm:pt>
    <dgm:pt modelId="{2D1AE2F4-C2BF-5943-8FB8-8064F28AC068}">
      <dgm:prSet/>
      <dgm:spPr/>
      <dgm:t>
        <a:bodyPr/>
        <a:lstStyle/>
        <a:p>
          <a:r>
            <a:rPr lang="en-US" dirty="0"/>
            <a:t>Is there a difference between resident and faculty viewpoints on entrustment?</a:t>
          </a:r>
        </a:p>
      </dgm:t>
    </dgm:pt>
    <dgm:pt modelId="{79806B1F-C6CF-C647-80BC-268A9AEE074E}" type="parTrans" cxnId="{F4D6B73F-5E60-FE40-9E4A-E5DB89F0684B}">
      <dgm:prSet/>
      <dgm:spPr/>
      <dgm:t>
        <a:bodyPr/>
        <a:lstStyle/>
        <a:p>
          <a:endParaRPr lang="en-US"/>
        </a:p>
      </dgm:t>
    </dgm:pt>
    <dgm:pt modelId="{C85076A2-5606-8548-AE9D-FE5E08468414}" type="sibTrans" cxnId="{F4D6B73F-5E60-FE40-9E4A-E5DB89F0684B}">
      <dgm:prSet/>
      <dgm:spPr/>
      <dgm:t>
        <a:bodyPr/>
        <a:lstStyle/>
        <a:p>
          <a:endParaRPr lang="en-US"/>
        </a:p>
      </dgm:t>
    </dgm:pt>
    <dgm:pt modelId="{939E0B5D-08BF-F741-87D7-68EB288E95BA}">
      <dgm:prSet/>
      <dgm:spPr/>
      <dgm:t>
        <a:bodyPr/>
        <a:lstStyle/>
        <a:p>
          <a:r>
            <a:rPr lang="en-US" dirty="0"/>
            <a:t>What do they identify as the challenges for determining entrustability?</a:t>
          </a:r>
        </a:p>
      </dgm:t>
    </dgm:pt>
    <dgm:pt modelId="{414B22A1-FA61-FD4E-AF19-CB654EBF17C9}" type="parTrans" cxnId="{342FDD09-0979-154A-9B52-D1235267CF46}">
      <dgm:prSet/>
      <dgm:spPr/>
      <dgm:t>
        <a:bodyPr/>
        <a:lstStyle/>
        <a:p>
          <a:endParaRPr lang="en-US"/>
        </a:p>
      </dgm:t>
    </dgm:pt>
    <dgm:pt modelId="{60BFB961-8689-6E4D-8DA5-5E3AAE073D51}" type="sibTrans" cxnId="{342FDD09-0979-154A-9B52-D1235267CF46}">
      <dgm:prSet/>
      <dgm:spPr/>
      <dgm:t>
        <a:bodyPr/>
        <a:lstStyle/>
        <a:p>
          <a:endParaRPr lang="en-US"/>
        </a:p>
      </dgm:t>
    </dgm:pt>
    <dgm:pt modelId="{180E8C9C-A385-EC48-ACBC-8231A1399799}" type="pres">
      <dgm:prSet presAssocID="{DD6F3FBA-108C-7547-BFE0-E990E8572C59}" presName="vert0" presStyleCnt="0">
        <dgm:presLayoutVars>
          <dgm:dir/>
          <dgm:animOne val="branch"/>
          <dgm:animLvl val="lvl"/>
        </dgm:presLayoutVars>
      </dgm:prSet>
      <dgm:spPr/>
    </dgm:pt>
    <dgm:pt modelId="{B6F5D72B-D044-044D-8429-7B4BDB3CF6A2}" type="pres">
      <dgm:prSet presAssocID="{A59CBD6D-BC4B-B841-9F6C-E3CE222CB63E}" presName="thickLine" presStyleLbl="alignNode1" presStyleIdx="0" presStyleCnt="1"/>
      <dgm:spPr/>
    </dgm:pt>
    <dgm:pt modelId="{8E02603F-6C4A-C140-8BC9-BA966F00F77C}" type="pres">
      <dgm:prSet presAssocID="{A59CBD6D-BC4B-B841-9F6C-E3CE222CB63E}" presName="horz1" presStyleCnt="0"/>
      <dgm:spPr/>
    </dgm:pt>
    <dgm:pt modelId="{7B6FD84C-7352-574E-AC73-CE5D866203A8}" type="pres">
      <dgm:prSet presAssocID="{A59CBD6D-BC4B-B841-9F6C-E3CE222CB63E}" presName="tx1" presStyleLbl="revTx" presStyleIdx="0" presStyleCnt="4"/>
      <dgm:spPr/>
    </dgm:pt>
    <dgm:pt modelId="{20E347AD-5A01-4D45-8ABA-693E4A121105}" type="pres">
      <dgm:prSet presAssocID="{A59CBD6D-BC4B-B841-9F6C-E3CE222CB63E}" presName="vert1" presStyleCnt="0"/>
      <dgm:spPr/>
    </dgm:pt>
    <dgm:pt modelId="{8934E948-416F-764A-857D-0F1622557A93}" type="pres">
      <dgm:prSet presAssocID="{20BB6EA7-0756-A04A-AFA6-EC811C11FD49}" presName="vertSpace2a" presStyleCnt="0"/>
      <dgm:spPr/>
    </dgm:pt>
    <dgm:pt modelId="{DAA4DED3-62AD-8E4B-A636-E979A51F5BC0}" type="pres">
      <dgm:prSet presAssocID="{20BB6EA7-0756-A04A-AFA6-EC811C11FD49}" presName="horz2" presStyleCnt="0"/>
      <dgm:spPr/>
    </dgm:pt>
    <dgm:pt modelId="{D8EA872D-2D18-FD42-A2C6-8F17EE5E6DF3}" type="pres">
      <dgm:prSet presAssocID="{20BB6EA7-0756-A04A-AFA6-EC811C11FD49}" presName="horzSpace2" presStyleCnt="0"/>
      <dgm:spPr/>
    </dgm:pt>
    <dgm:pt modelId="{664C6BF9-DB74-6640-995C-6E0DF287E293}" type="pres">
      <dgm:prSet presAssocID="{20BB6EA7-0756-A04A-AFA6-EC811C11FD49}" presName="tx2" presStyleLbl="revTx" presStyleIdx="1" presStyleCnt="4"/>
      <dgm:spPr/>
    </dgm:pt>
    <dgm:pt modelId="{0CD3CE44-0FD1-B946-AE0C-CA53BBF05886}" type="pres">
      <dgm:prSet presAssocID="{20BB6EA7-0756-A04A-AFA6-EC811C11FD49}" presName="vert2" presStyleCnt="0"/>
      <dgm:spPr/>
    </dgm:pt>
    <dgm:pt modelId="{3D811C7C-8155-1A46-BD5E-BD0C84DD8BA4}" type="pres">
      <dgm:prSet presAssocID="{20BB6EA7-0756-A04A-AFA6-EC811C11FD49}" presName="thinLine2b" presStyleLbl="callout" presStyleIdx="0" presStyleCnt="3"/>
      <dgm:spPr/>
    </dgm:pt>
    <dgm:pt modelId="{CBFF6B85-DD06-B54A-B23A-AF96FC061626}" type="pres">
      <dgm:prSet presAssocID="{20BB6EA7-0756-A04A-AFA6-EC811C11FD49}" presName="vertSpace2b" presStyleCnt="0"/>
      <dgm:spPr/>
    </dgm:pt>
    <dgm:pt modelId="{650BA021-3CDF-984C-B9F6-6106D7674E6D}" type="pres">
      <dgm:prSet presAssocID="{2D1AE2F4-C2BF-5943-8FB8-8064F28AC068}" presName="horz2" presStyleCnt="0"/>
      <dgm:spPr/>
    </dgm:pt>
    <dgm:pt modelId="{18BB4D76-B8B7-414C-B150-E8DA78047BCC}" type="pres">
      <dgm:prSet presAssocID="{2D1AE2F4-C2BF-5943-8FB8-8064F28AC068}" presName="horzSpace2" presStyleCnt="0"/>
      <dgm:spPr/>
    </dgm:pt>
    <dgm:pt modelId="{19B6C67F-4730-2541-90D5-19BC703FFE61}" type="pres">
      <dgm:prSet presAssocID="{2D1AE2F4-C2BF-5943-8FB8-8064F28AC068}" presName="tx2" presStyleLbl="revTx" presStyleIdx="2" presStyleCnt="4"/>
      <dgm:spPr/>
    </dgm:pt>
    <dgm:pt modelId="{8F2774B2-F747-024B-8857-B4701DB42C32}" type="pres">
      <dgm:prSet presAssocID="{2D1AE2F4-C2BF-5943-8FB8-8064F28AC068}" presName="vert2" presStyleCnt="0"/>
      <dgm:spPr/>
    </dgm:pt>
    <dgm:pt modelId="{D15C776E-FF03-B141-AAAC-E4494DA618CC}" type="pres">
      <dgm:prSet presAssocID="{2D1AE2F4-C2BF-5943-8FB8-8064F28AC068}" presName="thinLine2b" presStyleLbl="callout" presStyleIdx="1" presStyleCnt="3"/>
      <dgm:spPr/>
    </dgm:pt>
    <dgm:pt modelId="{03ABFF38-827F-9145-AE5E-E5BB7E83F9FC}" type="pres">
      <dgm:prSet presAssocID="{2D1AE2F4-C2BF-5943-8FB8-8064F28AC068}" presName="vertSpace2b" presStyleCnt="0"/>
      <dgm:spPr/>
    </dgm:pt>
    <dgm:pt modelId="{AEA98B93-2FC3-3140-9353-2A93242E31EF}" type="pres">
      <dgm:prSet presAssocID="{939E0B5D-08BF-F741-87D7-68EB288E95BA}" presName="horz2" presStyleCnt="0"/>
      <dgm:spPr/>
    </dgm:pt>
    <dgm:pt modelId="{D9BB8C59-299A-6543-B600-E04D27827DB9}" type="pres">
      <dgm:prSet presAssocID="{939E0B5D-08BF-F741-87D7-68EB288E95BA}" presName="horzSpace2" presStyleCnt="0"/>
      <dgm:spPr/>
    </dgm:pt>
    <dgm:pt modelId="{25CEEE59-59F1-424E-A3E6-E66DD9714F0D}" type="pres">
      <dgm:prSet presAssocID="{939E0B5D-08BF-F741-87D7-68EB288E95BA}" presName="tx2" presStyleLbl="revTx" presStyleIdx="3" presStyleCnt="4"/>
      <dgm:spPr/>
    </dgm:pt>
    <dgm:pt modelId="{27552C5A-28B3-6745-B579-06DA80384249}" type="pres">
      <dgm:prSet presAssocID="{939E0B5D-08BF-F741-87D7-68EB288E95BA}" presName="vert2" presStyleCnt="0"/>
      <dgm:spPr/>
    </dgm:pt>
    <dgm:pt modelId="{2A9CC9AB-165C-9D4F-9855-DBB056126320}" type="pres">
      <dgm:prSet presAssocID="{939E0B5D-08BF-F741-87D7-68EB288E95BA}" presName="thinLine2b" presStyleLbl="callout" presStyleIdx="2" presStyleCnt="3"/>
      <dgm:spPr/>
    </dgm:pt>
    <dgm:pt modelId="{FD77D5C3-C24D-7541-8BF6-BAA55525F482}" type="pres">
      <dgm:prSet presAssocID="{939E0B5D-08BF-F741-87D7-68EB288E95BA}" presName="vertSpace2b" presStyleCnt="0"/>
      <dgm:spPr/>
    </dgm:pt>
  </dgm:ptLst>
  <dgm:cxnLst>
    <dgm:cxn modelId="{342FDD09-0979-154A-9B52-D1235267CF46}" srcId="{A59CBD6D-BC4B-B841-9F6C-E3CE222CB63E}" destId="{939E0B5D-08BF-F741-87D7-68EB288E95BA}" srcOrd="2" destOrd="0" parTransId="{414B22A1-FA61-FD4E-AF19-CB654EBF17C9}" sibTransId="{60BFB961-8689-6E4D-8DA5-5E3AAE073D51}"/>
    <dgm:cxn modelId="{F4D6B73F-5E60-FE40-9E4A-E5DB89F0684B}" srcId="{A59CBD6D-BC4B-B841-9F6C-E3CE222CB63E}" destId="{2D1AE2F4-C2BF-5943-8FB8-8064F28AC068}" srcOrd="1" destOrd="0" parTransId="{79806B1F-C6CF-C647-80BC-268A9AEE074E}" sibTransId="{C85076A2-5606-8548-AE9D-FE5E08468414}"/>
    <dgm:cxn modelId="{1FAC7151-1980-3343-B76D-CA6477FF04AF}" srcId="{DD6F3FBA-108C-7547-BFE0-E990E8572C59}" destId="{A59CBD6D-BC4B-B841-9F6C-E3CE222CB63E}" srcOrd="0" destOrd="0" parTransId="{C53E48C2-369D-A94E-BC6A-260FB636F267}" sibTransId="{2A32CA17-7591-D34F-9D32-6F5CECC89749}"/>
    <dgm:cxn modelId="{84258283-E355-0446-A959-35805C38F1E9}" srcId="{A59CBD6D-BC4B-B841-9F6C-E3CE222CB63E}" destId="{20BB6EA7-0756-A04A-AFA6-EC811C11FD49}" srcOrd="0" destOrd="0" parTransId="{193DB608-1C50-0F41-9595-164DC8EAEB61}" sibTransId="{83258BBF-B09A-E248-9E32-F05B17B70162}"/>
    <dgm:cxn modelId="{A09EA988-49E0-1B4A-A5EF-539DD66EC97E}" type="presOf" srcId="{2D1AE2F4-C2BF-5943-8FB8-8064F28AC068}" destId="{19B6C67F-4730-2541-90D5-19BC703FFE61}" srcOrd="0" destOrd="0" presId="urn:microsoft.com/office/officeart/2008/layout/LinedList"/>
    <dgm:cxn modelId="{C7F2C1B3-7548-3E4A-B9E0-039E801EB3AE}" type="presOf" srcId="{20BB6EA7-0756-A04A-AFA6-EC811C11FD49}" destId="{664C6BF9-DB74-6640-995C-6E0DF287E293}" srcOrd="0" destOrd="0" presId="urn:microsoft.com/office/officeart/2008/layout/LinedList"/>
    <dgm:cxn modelId="{64C077E4-A6D5-884C-86AB-F8876C8DED95}" type="presOf" srcId="{A59CBD6D-BC4B-B841-9F6C-E3CE222CB63E}" destId="{7B6FD84C-7352-574E-AC73-CE5D866203A8}" srcOrd="0" destOrd="0" presId="urn:microsoft.com/office/officeart/2008/layout/LinedList"/>
    <dgm:cxn modelId="{CBCFDDF4-FDDD-E644-8B17-DFB05D084FC4}" type="presOf" srcId="{939E0B5D-08BF-F741-87D7-68EB288E95BA}" destId="{25CEEE59-59F1-424E-A3E6-E66DD9714F0D}" srcOrd="0" destOrd="0" presId="urn:microsoft.com/office/officeart/2008/layout/LinedList"/>
    <dgm:cxn modelId="{4EC9F9F7-7500-B84F-B788-5F44F4A4A287}" type="presOf" srcId="{DD6F3FBA-108C-7547-BFE0-E990E8572C59}" destId="{180E8C9C-A385-EC48-ACBC-8231A1399799}" srcOrd="0" destOrd="0" presId="urn:microsoft.com/office/officeart/2008/layout/LinedList"/>
    <dgm:cxn modelId="{22B1C007-B0A4-C54F-9FB9-48CC3DDCAE09}" type="presParOf" srcId="{180E8C9C-A385-EC48-ACBC-8231A1399799}" destId="{B6F5D72B-D044-044D-8429-7B4BDB3CF6A2}" srcOrd="0" destOrd="0" presId="urn:microsoft.com/office/officeart/2008/layout/LinedList"/>
    <dgm:cxn modelId="{20EB14E6-9E54-1948-B89B-229C91DC6E9A}" type="presParOf" srcId="{180E8C9C-A385-EC48-ACBC-8231A1399799}" destId="{8E02603F-6C4A-C140-8BC9-BA966F00F77C}" srcOrd="1" destOrd="0" presId="urn:microsoft.com/office/officeart/2008/layout/LinedList"/>
    <dgm:cxn modelId="{3B4E44EB-4AB7-FE48-9224-993D0466779F}" type="presParOf" srcId="{8E02603F-6C4A-C140-8BC9-BA966F00F77C}" destId="{7B6FD84C-7352-574E-AC73-CE5D866203A8}" srcOrd="0" destOrd="0" presId="urn:microsoft.com/office/officeart/2008/layout/LinedList"/>
    <dgm:cxn modelId="{65604ADD-C73F-FC4F-8BFB-07B47BD83C91}" type="presParOf" srcId="{8E02603F-6C4A-C140-8BC9-BA966F00F77C}" destId="{20E347AD-5A01-4D45-8ABA-693E4A121105}" srcOrd="1" destOrd="0" presId="urn:microsoft.com/office/officeart/2008/layout/LinedList"/>
    <dgm:cxn modelId="{F8654066-0EDE-C145-AEF8-9B0C8031E7C4}" type="presParOf" srcId="{20E347AD-5A01-4D45-8ABA-693E4A121105}" destId="{8934E948-416F-764A-857D-0F1622557A93}" srcOrd="0" destOrd="0" presId="urn:microsoft.com/office/officeart/2008/layout/LinedList"/>
    <dgm:cxn modelId="{BA33BADE-B5B2-4C44-B053-6E3DC785075B}" type="presParOf" srcId="{20E347AD-5A01-4D45-8ABA-693E4A121105}" destId="{DAA4DED3-62AD-8E4B-A636-E979A51F5BC0}" srcOrd="1" destOrd="0" presId="urn:microsoft.com/office/officeart/2008/layout/LinedList"/>
    <dgm:cxn modelId="{D8A1B6DE-CFFF-6C49-831F-2B170B168FFB}" type="presParOf" srcId="{DAA4DED3-62AD-8E4B-A636-E979A51F5BC0}" destId="{D8EA872D-2D18-FD42-A2C6-8F17EE5E6DF3}" srcOrd="0" destOrd="0" presId="urn:microsoft.com/office/officeart/2008/layout/LinedList"/>
    <dgm:cxn modelId="{883C39D1-E9E8-0745-8643-B152CEEC130D}" type="presParOf" srcId="{DAA4DED3-62AD-8E4B-A636-E979A51F5BC0}" destId="{664C6BF9-DB74-6640-995C-6E0DF287E293}" srcOrd="1" destOrd="0" presId="urn:microsoft.com/office/officeart/2008/layout/LinedList"/>
    <dgm:cxn modelId="{DA6E08A9-0396-0E4F-8EB3-C1046CDAE240}" type="presParOf" srcId="{DAA4DED3-62AD-8E4B-A636-E979A51F5BC0}" destId="{0CD3CE44-0FD1-B946-AE0C-CA53BBF05886}" srcOrd="2" destOrd="0" presId="urn:microsoft.com/office/officeart/2008/layout/LinedList"/>
    <dgm:cxn modelId="{CEDB370B-DFD6-C944-B6ED-33D8D8F03D48}" type="presParOf" srcId="{20E347AD-5A01-4D45-8ABA-693E4A121105}" destId="{3D811C7C-8155-1A46-BD5E-BD0C84DD8BA4}" srcOrd="2" destOrd="0" presId="urn:microsoft.com/office/officeart/2008/layout/LinedList"/>
    <dgm:cxn modelId="{3BCEE474-2325-FD44-B1B4-DE6FB34BC886}" type="presParOf" srcId="{20E347AD-5A01-4D45-8ABA-693E4A121105}" destId="{CBFF6B85-DD06-B54A-B23A-AF96FC061626}" srcOrd="3" destOrd="0" presId="urn:microsoft.com/office/officeart/2008/layout/LinedList"/>
    <dgm:cxn modelId="{73A24A25-F460-EA49-9A6A-722F444FD8A9}" type="presParOf" srcId="{20E347AD-5A01-4D45-8ABA-693E4A121105}" destId="{650BA021-3CDF-984C-B9F6-6106D7674E6D}" srcOrd="4" destOrd="0" presId="urn:microsoft.com/office/officeart/2008/layout/LinedList"/>
    <dgm:cxn modelId="{C45E5D09-55E4-E34F-B463-875128772A05}" type="presParOf" srcId="{650BA021-3CDF-984C-B9F6-6106D7674E6D}" destId="{18BB4D76-B8B7-414C-B150-E8DA78047BCC}" srcOrd="0" destOrd="0" presId="urn:microsoft.com/office/officeart/2008/layout/LinedList"/>
    <dgm:cxn modelId="{587F2F4A-F4C0-0644-9A3A-9584BD8E6CF7}" type="presParOf" srcId="{650BA021-3CDF-984C-B9F6-6106D7674E6D}" destId="{19B6C67F-4730-2541-90D5-19BC703FFE61}" srcOrd="1" destOrd="0" presId="urn:microsoft.com/office/officeart/2008/layout/LinedList"/>
    <dgm:cxn modelId="{3DBBEA46-2226-754A-95F4-E2EEC6749492}" type="presParOf" srcId="{650BA021-3CDF-984C-B9F6-6106D7674E6D}" destId="{8F2774B2-F747-024B-8857-B4701DB42C32}" srcOrd="2" destOrd="0" presId="urn:microsoft.com/office/officeart/2008/layout/LinedList"/>
    <dgm:cxn modelId="{ECD216DE-C32C-A142-A900-B6108E0AD640}" type="presParOf" srcId="{20E347AD-5A01-4D45-8ABA-693E4A121105}" destId="{D15C776E-FF03-B141-AAAC-E4494DA618CC}" srcOrd="5" destOrd="0" presId="urn:microsoft.com/office/officeart/2008/layout/LinedList"/>
    <dgm:cxn modelId="{0965633D-BDFF-4741-98A3-55D56617594C}" type="presParOf" srcId="{20E347AD-5A01-4D45-8ABA-693E4A121105}" destId="{03ABFF38-827F-9145-AE5E-E5BB7E83F9FC}" srcOrd="6" destOrd="0" presId="urn:microsoft.com/office/officeart/2008/layout/LinedList"/>
    <dgm:cxn modelId="{1961F118-B3CC-844C-BE56-9C354FE1F245}" type="presParOf" srcId="{20E347AD-5A01-4D45-8ABA-693E4A121105}" destId="{AEA98B93-2FC3-3140-9353-2A93242E31EF}" srcOrd="7" destOrd="0" presId="urn:microsoft.com/office/officeart/2008/layout/LinedList"/>
    <dgm:cxn modelId="{1235D072-D35F-BC4C-AD4C-66CBB33ED235}" type="presParOf" srcId="{AEA98B93-2FC3-3140-9353-2A93242E31EF}" destId="{D9BB8C59-299A-6543-B600-E04D27827DB9}" srcOrd="0" destOrd="0" presId="urn:microsoft.com/office/officeart/2008/layout/LinedList"/>
    <dgm:cxn modelId="{CF563FD6-1CC0-D242-8656-A6DBB2D9FEB2}" type="presParOf" srcId="{AEA98B93-2FC3-3140-9353-2A93242E31EF}" destId="{25CEEE59-59F1-424E-A3E6-E66DD9714F0D}" srcOrd="1" destOrd="0" presId="urn:microsoft.com/office/officeart/2008/layout/LinedList"/>
    <dgm:cxn modelId="{B69FEA0A-2199-724F-971F-D301ABD92384}" type="presParOf" srcId="{AEA98B93-2FC3-3140-9353-2A93242E31EF}" destId="{27552C5A-28B3-6745-B579-06DA80384249}" srcOrd="2" destOrd="0" presId="urn:microsoft.com/office/officeart/2008/layout/LinedList"/>
    <dgm:cxn modelId="{036BB37B-CF5F-3446-A6EB-24CA3D2ED3B4}" type="presParOf" srcId="{20E347AD-5A01-4D45-8ABA-693E4A121105}" destId="{2A9CC9AB-165C-9D4F-9855-DBB056126320}" srcOrd="8" destOrd="0" presId="urn:microsoft.com/office/officeart/2008/layout/LinedList"/>
    <dgm:cxn modelId="{9C505973-82C2-D540-9DF1-DF46464400AF}" type="presParOf" srcId="{20E347AD-5A01-4D45-8ABA-693E4A121105}" destId="{FD77D5C3-C24D-7541-8BF6-BAA55525F48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28661-7D45-41D4-B2B1-04EB074468BB}">
      <dsp:nvSpPr>
        <dsp:cNvPr id="0" name=""/>
        <dsp:cNvSpPr/>
      </dsp:nvSpPr>
      <dsp:spPr>
        <a:xfrm>
          <a:off x="0" y="21663"/>
          <a:ext cx="7886700" cy="26383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December</a:t>
          </a:r>
          <a:r>
            <a:rPr lang="en-US" sz="1100" kern="1200" baseline="0" dirty="0"/>
            <a:t> 8, 2023</a:t>
          </a:r>
          <a:r>
            <a:rPr lang="en-US" sz="1100" b="1" kern="1200" baseline="0" dirty="0"/>
            <a:t>: Core Outcomes, Milestones, Competencies, and CBME: Understanding the Charge from the ABFM &amp; the ACGME</a:t>
          </a:r>
          <a:endParaRPr lang="en-US" sz="1100" b="1" kern="1200" dirty="0"/>
        </a:p>
      </dsp:txBody>
      <dsp:txXfrm>
        <a:off x="12879" y="34542"/>
        <a:ext cx="7860942" cy="238077"/>
      </dsp:txXfrm>
    </dsp:sp>
    <dsp:sp modelId="{E65B4B5F-1A02-934A-B30F-C6C87418C8D2}">
      <dsp:nvSpPr>
        <dsp:cNvPr id="0" name=""/>
        <dsp:cNvSpPr/>
      </dsp:nvSpPr>
      <dsp:spPr>
        <a:xfrm>
          <a:off x="0" y="317178"/>
          <a:ext cx="7886700" cy="263835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January 10, 2024: </a:t>
          </a:r>
          <a:r>
            <a:rPr lang="en-US" sz="1100" b="1" kern="1200" dirty="0"/>
            <a:t>Reflections, Goals, &amp; Objectives-Oh My! Best Practices for Creating Individualized Learning Plans</a:t>
          </a:r>
        </a:p>
      </dsp:txBody>
      <dsp:txXfrm>
        <a:off x="12879" y="330057"/>
        <a:ext cx="7860942" cy="238077"/>
      </dsp:txXfrm>
    </dsp:sp>
    <dsp:sp modelId="{79E6A7E5-9DFF-441F-98A3-7955C7C0F9CE}">
      <dsp:nvSpPr>
        <dsp:cNvPr id="0" name=""/>
        <dsp:cNvSpPr/>
      </dsp:nvSpPr>
      <dsp:spPr>
        <a:xfrm>
          <a:off x="0" y="612693"/>
          <a:ext cx="7886700" cy="263835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February 14, 2024: </a:t>
          </a:r>
          <a:r>
            <a:rPr lang="en-US" sz="1100" b="1" i="0" kern="1200"/>
            <a:t>Let’s Talk About Entrustment</a:t>
          </a:r>
          <a:endParaRPr lang="en-US" sz="1100" kern="1200"/>
        </a:p>
      </dsp:txBody>
      <dsp:txXfrm>
        <a:off x="12879" y="625572"/>
        <a:ext cx="7860942" cy="238077"/>
      </dsp:txXfrm>
    </dsp:sp>
    <dsp:sp modelId="{4837F327-B841-4CBB-9D78-D229639C094A}">
      <dsp:nvSpPr>
        <dsp:cNvPr id="0" name=""/>
        <dsp:cNvSpPr/>
      </dsp:nvSpPr>
      <dsp:spPr>
        <a:xfrm>
          <a:off x="0" y="908208"/>
          <a:ext cx="7886700" cy="26383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April 10, 2024: </a:t>
          </a:r>
          <a:r>
            <a:rPr lang="en-US" sz="1100" b="1" i="0" kern="1200"/>
            <a:t>Assessment Tools for CBME and the Core Outcomes</a:t>
          </a:r>
          <a:endParaRPr lang="en-US" sz="1100" kern="1200"/>
        </a:p>
      </dsp:txBody>
      <dsp:txXfrm>
        <a:off x="12879" y="921087"/>
        <a:ext cx="7860942" cy="238077"/>
      </dsp:txXfrm>
    </dsp:sp>
    <dsp:sp modelId="{2AB2DBD6-F698-4180-B4B0-D3813585C176}">
      <dsp:nvSpPr>
        <dsp:cNvPr id="0" name=""/>
        <dsp:cNvSpPr/>
      </dsp:nvSpPr>
      <dsp:spPr>
        <a:xfrm>
          <a:off x="0" y="1203723"/>
          <a:ext cx="7886700" cy="26383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May 15, 2024: </a:t>
          </a:r>
          <a:r>
            <a:rPr lang="en-US" sz="1100" b="1" i="0" kern="1200"/>
            <a:t>Building CBME Into Faculty Development</a:t>
          </a:r>
          <a:endParaRPr lang="en-US" sz="1100" kern="1200"/>
        </a:p>
      </dsp:txBody>
      <dsp:txXfrm>
        <a:off x="12879" y="1216602"/>
        <a:ext cx="7860942" cy="238077"/>
      </dsp:txXfrm>
    </dsp:sp>
    <dsp:sp modelId="{E7175C16-EC1E-4402-B560-0152A771BCC7}">
      <dsp:nvSpPr>
        <dsp:cNvPr id="0" name=""/>
        <dsp:cNvSpPr/>
      </dsp:nvSpPr>
      <dsp:spPr>
        <a:xfrm>
          <a:off x="0" y="1499238"/>
          <a:ext cx="7886700" cy="26383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June 12, 2024: </a:t>
          </a:r>
          <a:r>
            <a:rPr lang="en-US" sz="1100" b="1" i="0" kern="1200"/>
            <a:t>Advisors and Coaches: The Evolving Role of Faculty and Resident Relationships</a:t>
          </a:r>
          <a:endParaRPr lang="en-US" sz="1100" kern="1200"/>
        </a:p>
      </dsp:txBody>
      <dsp:txXfrm>
        <a:off x="12879" y="1512117"/>
        <a:ext cx="7860942" cy="238077"/>
      </dsp:txXfrm>
    </dsp:sp>
    <dsp:sp modelId="{7AAD60CB-7E07-4139-8E8B-8ED5D4A97B42}">
      <dsp:nvSpPr>
        <dsp:cNvPr id="0" name=""/>
        <dsp:cNvSpPr/>
      </dsp:nvSpPr>
      <dsp:spPr>
        <a:xfrm>
          <a:off x="0" y="1794753"/>
          <a:ext cx="7886700" cy="26383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July 10, 2024: </a:t>
          </a:r>
          <a:r>
            <a:rPr lang="en-US" sz="1100" b="1" i="0" kern="1200"/>
            <a:t>How to Have Reflective Feedback Conversations and Develop a Culture of Effective Feedback</a:t>
          </a:r>
          <a:endParaRPr lang="en-US" sz="1100" kern="1200"/>
        </a:p>
      </dsp:txBody>
      <dsp:txXfrm>
        <a:off x="12879" y="1807632"/>
        <a:ext cx="7860942" cy="238077"/>
      </dsp:txXfrm>
    </dsp:sp>
    <dsp:sp modelId="{B851B2C9-ED42-4DFE-B9B3-ABA59AFE1AE3}">
      <dsp:nvSpPr>
        <dsp:cNvPr id="0" name=""/>
        <dsp:cNvSpPr/>
      </dsp:nvSpPr>
      <dsp:spPr>
        <a:xfrm>
          <a:off x="0" y="2090268"/>
          <a:ext cx="7886700" cy="26383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August 14, 2024: </a:t>
          </a:r>
          <a:r>
            <a:rPr lang="en-US" sz="1100" b="1" i="0" kern="1200"/>
            <a:t>Fostering Master Adaptive Learning and a Growth Mindset in Your Program</a:t>
          </a:r>
          <a:endParaRPr lang="en-US" sz="1100" kern="1200"/>
        </a:p>
      </dsp:txBody>
      <dsp:txXfrm>
        <a:off x="12879" y="2103147"/>
        <a:ext cx="7860942" cy="238077"/>
      </dsp:txXfrm>
    </dsp:sp>
    <dsp:sp modelId="{4EBB4F9E-0ED1-4953-969C-F13EFD4EE811}">
      <dsp:nvSpPr>
        <dsp:cNvPr id="0" name=""/>
        <dsp:cNvSpPr/>
      </dsp:nvSpPr>
      <dsp:spPr>
        <a:xfrm>
          <a:off x="0" y="2385783"/>
          <a:ext cx="7886700" cy="26383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September 18, 2024: </a:t>
          </a:r>
          <a:r>
            <a:rPr lang="en-US" sz="1100" b="1" i="0" kern="1200"/>
            <a:t>How to Effectively Use Electives to Help Residents Attain Competency in the Core Outcomes</a:t>
          </a:r>
          <a:endParaRPr lang="en-US" sz="1100" kern="1200"/>
        </a:p>
      </dsp:txBody>
      <dsp:txXfrm>
        <a:off x="12879" y="2398662"/>
        <a:ext cx="7860942" cy="238077"/>
      </dsp:txXfrm>
    </dsp:sp>
    <dsp:sp modelId="{38E037EE-188D-4A0B-BE38-C8E4B1038A2D}">
      <dsp:nvSpPr>
        <dsp:cNvPr id="0" name=""/>
        <dsp:cNvSpPr/>
      </dsp:nvSpPr>
      <dsp:spPr>
        <a:xfrm>
          <a:off x="0" y="2681298"/>
          <a:ext cx="7886700" cy="26383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October 9, 2024: </a:t>
          </a:r>
          <a:r>
            <a:rPr lang="en-US" sz="1100" b="1" i="0" kern="1200"/>
            <a:t>The Role of Resident Portfolios in Competency-Based Assessment</a:t>
          </a:r>
          <a:endParaRPr lang="en-US" sz="1100" kern="1200"/>
        </a:p>
      </dsp:txBody>
      <dsp:txXfrm>
        <a:off x="12879" y="2694177"/>
        <a:ext cx="7860942" cy="238077"/>
      </dsp:txXfrm>
    </dsp:sp>
    <dsp:sp modelId="{097059A3-BC67-46D0-9DDE-0000C2E29C24}">
      <dsp:nvSpPr>
        <dsp:cNvPr id="0" name=""/>
        <dsp:cNvSpPr/>
      </dsp:nvSpPr>
      <dsp:spPr>
        <a:xfrm>
          <a:off x="0" y="2976813"/>
          <a:ext cx="7886700" cy="26383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November 13, 2024: </a:t>
          </a:r>
          <a:r>
            <a:rPr lang="en-US" sz="1100" b="1" i="0" kern="1200"/>
            <a:t>Managing Assessment Burden in CBME</a:t>
          </a:r>
          <a:endParaRPr lang="en-US" sz="1100" kern="1200"/>
        </a:p>
      </dsp:txBody>
      <dsp:txXfrm>
        <a:off x="12879" y="2989692"/>
        <a:ext cx="7860942" cy="2380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730164-0E6A-1B4A-B4B7-611EA2E69826}">
      <dsp:nvSpPr>
        <dsp:cNvPr id="0" name=""/>
        <dsp:cNvSpPr/>
      </dsp:nvSpPr>
      <dsp:spPr>
        <a:xfrm>
          <a:off x="0" y="47574"/>
          <a:ext cx="4263898" cy="3972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National Guidelines for Implementation of CBME in Family Medicine</a:t>
          </a:r>
          <a:endParaRPr lang="en-US" sz="1000" kern="1200" dirty="0"/>
        </a:p>
      </dsp:txBody>
      <dsp:txXfrm>
        <a:off x="19392" y="66966"/>
        <a:ext cx="4225114" cy="358467"/>
      </dsp:txXfrm>
    </dsp:sp>
    <dsp:sp modelId="{2B0058E0-C1D5-244E-84DC-505E834ECF6B}">
      <dsp:nvSpPr>
        <dsp:cNvPr id="0" name=""/>
        <dsp:cNvSpPr/>
      </dsp:nvSpPr>
      <dsp:spPr>
        <a:xfrm>
          <a:off x="0" y="473625"/>
          <a:ext cx="4263898" cy="397251"/>
        </a:xfrm>
        <a:prstGeom prst="roundRect">
          <a:avLst/>
        </a:prstGeom>
        <a:solidFill>
          <a:schemeClr val="accent5">
            <a:hueOff val="-686697"/>
            <a:satOff val="13913"/>
            <a:lumOff val="-3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Presentations on implementing CBME at RLS and STFM Annual Conference</a:t>
          </a:r>
          <a:endParaRPr lang="en-US" sz="1000" kern="1200" dirty="0"/>
        </a:p>
      </dsp:txBody>
      <dsp:txXfrm>
        <a:off x="19392" y="493017"/>
        <a:ext cx="4225114" cy="358467"/>
      </dsp:txXfrm>
    </dsp:sp>
    <dsp:sp modelId="{523AE01F-A3D0-B444-A458-81440A59C1DC}">
      <dsp:nvSpPr>
        <dsp:cNvPr id="0" name=""/>
        <dsp:cNvSpPr/>
      </dsp:nvSpPr>
      <dsp:spPr>
        <a:xfrm>
          <a:off x="0" y="899677"/>
          <a:ext cx="4263898" cy="397251"/>
        </a:xfrm>
        <a:prstGeom prst="roundRect">
          <a:avLst/>
        </a:prstGeom>
        <a:solidFill>
          <a:schemeClr val="accent5">
            <a:hueOff val="-1373395"/>
            <a:satOff val="27826"/>
            <a:lumOff val="-6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kern="1200" dirty="0"/>
            <a:t>CBME Webinar series</a:t>
          </a:r>
          <a:endParaRPr lang="en-US" sz="1000" kern="1200" dirty="0"/>
        </a:p>
      </dsp:txBody>
      <dsp:txXfrm>
        <a:off x="19392" y="919069"/>
        <a:ext cx="4225114" cy="358467"/>
      </dsp:txXfrm>
    </dsp:sp>
    <dsp:sp modelId="{D21E9E3F-8676-3541-BC41-37D5CF700B78}">
      <dsp:nvSpPr>
        <dsp:cNvPr id="0" name=""/>
        <dsp:cNvSpPr/>
      </dsp:nvSpPr>
      <dsp:spPr>
        <a:xfrm>
          <a:off x="0" y="1325729"/>
          <a:ext cx="4263898" cy="397251"/>
        </a:xfrm>
        <a:prstGeom prst="roundRect">
          <a:avLst/>
        </a:prstGeom>
        <a:solidFill>
          <a:schemeClr val="accent5">
            <a:hueOff val="-2060092"/>
            <a:satOff val="41739"/>
            <a:lumOff val="-9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CBME Tool Kit including assessment and implementation tools</a:t>
          </a:r>
        </a:p>
      </dsp:txBody>
      <dsp:txXfrm>
        <a:off x="19392" y="1345121"/>
        <a:ext cx="4225114" cy="358467"/>
      </dsp:txXfrm>
    </dsp:sp>
    <dsp:sp modelId="{18A2693C-5695-A946-A882-1F7B06545D47}">
      <dsp:nvSpPr>
        <dsp:cNvPr id="0" name=""/>
        <dsp:cNvSpPr/>
      </dsp:nvSpPr>
      <dsp:spPr>
        <a:xfrm>
          <a:off x="0" y="1751780"/>
          <a:ext cx="4263898" cy="397251"/>
        </a:xfrm>
        <a:prstGeom prst="roundRect">
          <a:avLst/>
        </a:prstGeom>
        <a:solidFill>
          <a:schemeClr val="accent5">
            <a:hueOff val="-2746789"/>
            <a:satOff val="55652"/>
            <a:lumOff val="-13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“Faculty Development Delivered” Workshops</a:t>
          </a:r>
        </a:p>
      </dsp:txBody>
      <dsp:txXfrm>
        <a:off x="19392" y="1771172"/>
        <a:ext cx="4225114" cy="358467"/>
      </dsp:txXfrm>
    </dsp:sp>
    <dsp:sp modelId="{0E3E7286-EB5B-FC46-B7EB-33F8E24958C0}">
      <dsp:nvSpPr>
        <dsp:cNvPr id="0" name=""/>
        <dsp:cNvSpPr/>
      </dsp:nvSpPr>
      <dsp:spPr>
        <a:xfrm>
          <a:off x="0" y="2177832"/>
          <a:ext cx="4263898" cy="397251"/>
        </a:xfrm>
        <a:prstGeom prst="roundRect">
          <a:avLst/>
        </a:prstGeom>
        <a:solidFill>
          <a:schemeClr val="accent5">
            <a:hueOff val="-3433487"/>
            <a:satOff val="69565"/>
            <a:lumOff val="-1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Direct observation tool integrated into current residency electronic management software (IN DEVELOPMENT)</a:t>
          </a:r>
        </a:p>
      </dsp:txBody>
      <dsp:txXfrm>
        <a:off x="19392" y="2197224"/>
        <a:ext cx="4225114" cy="358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73DD4-46A0-874C-8F1C-ACC1E8B09D7F}">
      <dsp:nvSpPr>
        <dsp:cNvPr id="0" name=""/>
        <dsp:cNvSpPr/>
      </dsp:nvSpPr>
      <dsp:spPr>
        <a:xfrm>
          <a:off x="650" y="0"/>
          <a:ext cx="2632527" cy="31182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5" tIns="0" rIns="260035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Define entrustment as it relates to CBME.</a:t>
          </a:r>
          <a:endParaRPr lang="en-US" sz="2200" kern="1200" dirty="0"/>
        </a:p>
      </dsp:txBody>
      <dsp:txXfrm>
        <a:off x="650" y="1247299"/>
        <a:ext cx="2632527" cy="1870948"/>
      </dsp:txXfrm>
    </dsp:sp>
    <dsp:sp modelId="{14AF0C40-D154-8348-BFB3-FE730901BBCF}">
      <dsp:nvSpPr>
        <dsp:cNvPr id="0" name=""/>
        <dsp:cNvSpPr/>
      </dsp:nvSpPr>
      <dsp:spPr>
        <a:xfrm>
          <a:off x="650" y="0"/>
          <a:ext cx="2632527" cy="12472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5" tIns="165100" rIns="260035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01</a:t>
          </a:r>
        </a:p>
      </dsp:txBody>
      <dsp:txXfrm>
        <a:off x="650" y="0"/>
        <a:ext cx="2632527" cy="1247299"/>
      </dsp:txXfrm>
    </dsp:sp>
    <dsp:sp modelId="{A22C98B7-2002-9543-B9EE-4B978FC6B8F0}">
      <dsp:nvSpPr>
        <dsp:cNvPr id="0" name=""/>
        <dsp:cNvSpPr/>
      </dsp:nvSpPr>
      <dsp:spPr>
        <a:xfrm>
          <a:off x="2843779" y="0"/>
          <a:ext cx="2632527" cy="3118248"/>
        </a:xfrm>
        <a:prstGeom prst="rect">
          <a:avLst/>
        </a:prstGeom>
        <a:solidFill>
          <a:schemeClr val="accent2">
            <a:hueOff val="5610710"/>
            <a:satOff val="-12064"/>
            <a:lumOff val="-12745"/>
            <a:alphaOff val="0"/>
          </a:schemeClr>
        </a:solidFill>
        <a:ln w="12700" cap="flat" cmpd="sng" algn="ctr">
          <a:solidFill>
            <a:schemeClr val="accent2">
              <a:hueOff val="5610710"/>
              <a:satOff val="-12064"/>
              <a:lumOff val="-1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5" tIns="0" rIns="260035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Describe the different levels in a 5-level entrustability scale.</a:t>
          </a:r>
          <a:endParaRPr lang="en-US" sz="2200" kern="1200" dirty="0"/>
        </a:p>
      </dsp:txBody>
      <dsp:txXfrm>
        <a:off x="2843779" y="1247299"/>
        <a:ext cx="2632527" cy="1870948"/>
      </dsp:txXfrm>
    </dsp:sp>
    <dsp:sp modelId="{EF8F6340-D5CB-8549-9B92-0AF4F2F8A26E}">
      <dsp:nvSpPr>
        <dsp:cNvPr id="0" name=""/>
        <dsp:cNvSpPr/>
      </dsp:nvSpPr>
      <dsp:spPr>
        <a:xfrm>
          <a:off x="2843779" y="0"/>
          <a:ext cx="2632527" cy="12472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5" tIns="165100" rIns="260035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02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2843779" y="0"/>
        <a:ext cx="2632527" cy="1247299"/>
      </dsp:txXfrm>
    </dsp:sp>
    <dsp:sp modelId="{1F54CB8C-AF61-3642-BE83-9213491BF8D6}">
      <dsp:nvSpPr>
        <dsp:cNvPr id="0" name=""/>
        <dsp:cNvSpPr/>
      </dsp:nvSpPr>
      <dsp:spPr>
        <a:xfrm>
          <a:off x="5686909" y="0"/>
          <a:ext cx="2632527" cy="3118248"/>
        </a:xfrm>
        <a:prstGeom prst="rect">
          <a:avLst/>
        </a:prstGeom>
        <a:solidFill>
          <a:schemeClr val="accent2">
            <a:hueOff val="11221420"/>
            <a:satOff val="-24128"/>
            <a:lumOff val="-25490"/>
            <a:alphaOff val="0"/>
          </a:schemeClr>
        </a:solidFill>
        <a:ln w="12700" cap="flat" cmpd="sng" algn="ctr">
          <a:solidFill>
            <a:schemeClr val="accent2">
              <a:hueOff val="11221420"/>
              <a:satOff val="-24128"/>
              <a:lumOff val="-2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5" tIns="0" rIns="260035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Describe components of entrustment decisions linked to milestones.</a:t>
          </a:r>
        </a:p>
      </dsp:txBody>
      <dsp:txXfrm>
        <a:off x="5686909" y="1247299"/>
        <a:ext cx="2632527" cy="1870948"/>
      </dsp:txXfrm>
    </dsp:sp>
    <dsp:sp modelId="{6237C273-3DE8-E04E-BB48-05010F704654}">
      <dsp:nvSpPr>
        <dsp:cNvPr id="0" name=""/>
        <dsp:cNvSpPr/>
      </dsp:nvSpPr>
      <dsp:spPr>
        <a:xfrm>
          <a:off x="5686909" y="0"/>
          <a:ext cx="2632527" cy="12472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5" tIns="165100" rIns="260035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03</a:t>
          </a:r>
        </a:p>
      </dsp:txBody>
      <dsp:txXfrm>
        <a:off x="5686909" y="0"/>
        <a:ext cx="2632527" cy="1247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72460-6977-C440-803A-5DD204AA1C45}">
      <dsp:nvSpPr>
        <dsp:cNvPr id="0" name=""/>
        <dsp:cNvSpPr/>
      </dsp:nvSpPr>
      <dsp:spPr>
        <a:xfrm>
          <a:off x="2312193" y="0"/>
          <a:ext cx="3262312" cy="326231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E2710-1695-3146-B203-9D842207AB0D}">
      <dsp:nvSpPr>
        <dsp:cNvPr id="0" name=""/>
        <dsp:cNvSpPr/>
      </dsp:nvSpPr>
      <dsp:spPr>
        <a:xfrm>
          <a:off x="2524244" y="212050"/>
          <a:ext cx="1304924" cy="1304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PCAT</a:t>
          </a:r>
        </a:p>
      </dsp:txBody>
      <dsp:txXfrm>
        <a:off x="2587945" y="275751"/>
        <a:ext cx="1177522" cy="1177522"/>
      </dsp:txXfrm>
    </dsp:sp>
    <dsp:sp modelId="{C87CC96F-CEA1-1244-BC23-74D4E575AEB5}">
      <dsp:nvSpPr>
        <dsp:cNvPr id="0" name=""/>
        <dsp:cNvSpPr/>
      </dsp:nvSpPr>
      <dsp:spPr>
        <a:xfrm>
          <a:off x="4057530" y="212050"/>
          <a:ext cx="1304924" cy="1304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Simulation</a:t>
          </a:r>
        </a:p>
      </dsp:txBody>
      <dsp:txXfrm>
        <a:off x="4121231" y="275751"/>
        <a:ext cx="1177522" cy="1177522"/>
      </dsp:txXfrm>
    </dsp:sp>
    <dsp:sp modelId="{425CC5C6-A25F-1946-A98B-55B9B65E1974}">
      <dsp:nvSpPr>
        <dsp:cNvPr id="0" name=""/>
        <dsp:cNvSpPr/>
      </dsp:nvSpPr>
      <dsp:spPr>
        <a:xfrm>
          <a:off x="2524244" y="1745336"/>
          <a:ext cx="1304924" cy="1304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Multisource Feedback</a:t>
          </a:r>
        </a:p>
      </dsp:txBody>
      <dsp:txXfrm>
        <a:off x="2587945" y="1809037"/>
        <a:ext cx="1177522" cy="1177522"/>
      </dsp:txXfrm>
    </dsp:sp>
    <dsp:sp modelId="{12871CF4-19F2-BD41-9E20-659E2DBFDE7E}">
      <dsp:nvSpPr>
        <dsp:cNvPr id="0" name=""/>
        <dsp:cNvSpPr/>
      </dsp:nvSpPr>
      <dsp:spPr>
        <a:xfrm>
          <a:off x="4057530" y="1745336"/>
          <a:ext cx="1304924" cy="1304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Assessment Clinical Reasoning</a:t>
          </a:r>
        </a:p>
      </dsp:txBody>
      <dsp:txXfrm>
        <a:off x="4121231" y="1809037"/>
        <a:ext cx="1177522" cy="11775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28AA2-B787-D94A-A986-A41EFD46DFC4}">
      <dsp:nvSpPr>
        <dsp:cNvPr id="0" name=""/>
        <dsp:cNvSpPr/>
      </dsp:nvSpPr>
      <dsp:spPr>
        <a:xfrm>
          <a:off x="0" y="57168"/>
          <a:ext cx="78867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PC2: Care of patients with Chronic Illness</a:t>
          </a:r>
        </a:p>
      </dsp:txBody>
      <dsp:txXfrm>
        <a:off x="19904" y="77072"/>
        <a:ext cx="7846892" cy="367937"/>
      </dsp:txXfrm>
    </dsp:sp>
    <dsp:sp modelId="{27C1D60C-A5E8-0D41-8B21-62BABBE6DB94}">
      <dsp:nvSpPr>
        <dsp:cNvPr id="0" name=""/>
        <dsp:cNvSpPr/>
      </dsp:nvSpPr>
      <dsp:spPr>
        <a:xfrm>
          <a:off x="0" y="513873"/>
          <a:ext cx="78867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PC3: Health promotion &amp; wellness</a:t>
          </a:r>
        </a:p>
      </dsp:txBody>
      <dsp:txXfrm>
        <a:off x="19904" y="533777"/>
        <a:ext cx="7846892" cy="367937"/>
      </dsp:txXfrm>
    </dsp:sp>
    <dsp:sp modelId="{11573587-00D2-7841-95FC-7A5FA585BF33}">
      <dsp:nvSpPr>
        <dsp:cNvPr id="0" name=""/>
        <dsp:cNvSpPr/>
      </dsp:nvSpPr>
      <dsp:spPr>
        <a:xfrm>
          <a:off x="0" y="970578"/>
          <a:ext cx="78867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PC5: Management of procedural care</a:t>
          </a:r>
        </a:p>
      </dsp:txBody>
      <dsp:txXfrm>
        <a:off x="19904" y="990482"/>
        <a:ext cx="7846892" cy="367937"/>
      </dsp:txXfrm>
    </dsp:sp>
    <dsp:sp modelId="{978E6825-6469-DD43-83A8-2CAEA2D24AE7}">
      <dsp:nvSpPr>
        <dsp:cNvPr id="0" name=""/>
        <dsp:cNvSpPr/>
      </dsp:nvSpPr>
      <dsp:spPr>
        <a:xfrm>
          <a:off x="0" y="1427283"/>
          <a:ext cx="78867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MK1: Demonstrates medical knowledge of sufficient breadth &amp; depth to practice FM</a:t>
          </a:r>
        </a:p>
      </dsp:txBody>
      <dsp:txXfrm>
        <a:off x="19904" y="1447187"/>
        <a:ext cx="7846892" cy="367937"/>
      </dsp:txXfrm>
    </dsp:sp>
    <dsp:sp modelId="{7019D14E-EB9A-E74B-85C0-AA56D42B15A1}">
      <dsp:nvSpPr>
        <dsp:cNvPr id="0" name=""/>
        <dsp:cNvSpPr/>
      </dsp:nvSpPr>
      <dsp:spPr>
        <a:xfrm>
          <a:off x="0" y="1883988"/>
          <a:ext cx="78867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SBP2: System navigation for patient centered care</a:t>
          </a:r>
        </a:p>
      </dsp:txBody>
      <dsp:txXfrm>
        <a:off x="19904" y="1903892"/>
        <a:ext cx="7846892" cy="367937"/>
      </dsp:txXfrm>
    </dsp:sp>
    <dsp:sp modelId="{B26106DD-847A-C544-B2DA-D58D9C6D67CA}">
      <dsp:nvSpPr>
        <dsp:cNvPr id="0" name=""/>
        <dsp:cNvSpPr/>
      </dsp:nvSpPr>
      <dsp:spPr>
        <a:xfrm>
          <a:off x="0" y="2340693"/>
          <a:ext cx="78867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PBLI1: Evidence based and Informed practice</a:t>
          </a:r>
        </a:p>
      </dsp:txBody>
      <dsp:txXfrm>
        <a:off x="19904" y="2360597"/>
        <a:ext cx="7846892" cy="367937"/>
      </dsp:txXfrm>
    </dsp:sp>
    <dsp:sp modelId="{DA1B25B3-4733-8B4A-844B-2C6AD05BEFF2}">
      <dsp:nvSpPr>
        <dsp:cNvPr id="0" name=""/>
        <dsp:cNvSpPr/>
      </dsp:nvSpPr>
      <dsp:spPr>
        <a:xfrm>
          <a:off x="0" y="2797398"/>
          <a:ext cx="78867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ICS1: Patient and family centered communication</a:t>
          </a:r>
        </a:p>
      </dsp:txBody>
      <dsp:txXfrm>
        <a:off x="19904" y="2817302"/>
        <a:ext cx="7846892" cy="3679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F4E3B-871A-0B46-B2A5-AB3921FAEDC2}">
      <dsp:nvSpPr>
        <dsp:cNvPr id="0" name=""/>
        <dsp:cNvSpPr/>
      </dsp:nvSpPr>
      <dsp:spPr>
        <a:xfrm rot="5400000">
          <a:off x="838826" y="742341"/>
          <a:ext cx="1156858" cy="1396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C4318-C4A5-8143-8E8B-B78B6E1B147E}">
      <dsp:nvSpPr>
        <dsp:cNvPr id="0" name=""/>
        <dsp:cNvSpPr/>
      </dsp:nvSpPr>
      <dsp:spPr>
        <a:xfrm>
          <a:off x="1103329" y="1635"/>
          <a:ext cx="1551923" cy="931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ITE</a:t>
          </a:r>
        </a:p>
      </dsp:txBody>
      <dsp:txXfrm>
        <a:off x="1130602" y="28908"/>
        <a:ext cx="1497377" cy="876608"/>
      </dsp:txXfrm>
    </dsp:sp>
    <dsp:sp modelId="{8EEF2960-C6BD-694B-AE5A-E5691FECC036}">
      <dsp:nvSpPr>
        <dsp:cNvPr id="0" name=""/>
        <dsp:cNvSpPr/>
      </dsp:nvSpPr>
      <dsp:spPr>
        <a:xfrm rot="5400000">
          <a:off x="838826" y="1906284"/>
          <a:ext cx="1156858" cy="1396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EA28C-0C31-2342-9E70-A4CD9FFA9929}">
      <dsp:nvSpPr>
        <dsp:cNvPr id="0" name=""/>
        <dsp:cNvSpPr/>
      </dsp:nvSpPr>
      <dsp:spPr>
        <a:xfrm>
          <a:off x="1103329" y="1165578"/>
          <a:ext cx="1551923" cy="931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Work based assessment tools</a:t>
          </a:r>
        </a:p>
      </dsp:txBody>
      <dsp:txXfrm>
        <a:off x="1130602" y="1192851"/>
        <a:ext cx="1497377" cy="876608"/>
      </dsp:txXfrm>
    </dsp:sp>
    <dsp:sp modelId="{02BCBA08-A4F6-0B4E-A301-4E24F4C337BA}">
      <dsp:nvSpPr>
        <dsp:cNvPr id="0" name=""/>
        <dsp:cNvSpPr/>
      </dsp:nvSpPr>
      <dsp:spPr>
        <a:xfrm>
          <a:off x="1420798" y="2488256"/>
          <a:ext cx="2056974" cy="1396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567B6-0519-504F-BD77-55015138F309}">
      <dsp:nvSpPr>
        <dsp:cNvPr id="0" name=""/>
        <dsp:cNvSpPr/>
      </dsp:nvSpPr>
      <dsp:spPr>
        <a:xfrm>
          <a:off x="1103329" y="2329521"/>
          <a:ext cx="1551923" cy="931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Assessment of reasoning tools</a:t>
          </a:r>
        </a:p>
      </dsp:txBody>
      <dsp:txXfrm>
        <a:off x="1130602" y="2356794"/>
        <a:ext cx="1497377" cy="876608"/>
      </dsp:txXfrm>
    </dsp:sp>
    <dsp:sp modelId="{DEC3542C-B90C-594D-93E2-F9FCBDE55A7D}">
      <dsp:nvSpPr>
        <dsp:cNvPr id="0" name=""/>
        <dsp:cNvSpPr/>
      </dsp:nvSpPr>
      <dsp:spPr>
        <a:xfrm rot="16200000">
          <a:off x="2902885" y="1906284"/>
          <a:ext cx="1156858" cy="1396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1BD41-36BE-7D4D-BB42-1FEBF78BCB10}">
      <dsp:nvSpPr>
        <dsp:cNvPr id="0" name=""/>
        <dsp:cNvSpPr/>
      </dsp:nvSpPr>
      <dsp:spPr>
        <a:xfrm>
          <a:off x="3167388" y="2329521"/>
          <a:ext cx="1551923" cy="931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Faculty Assessments</a:t>
          </a:r>
        </a:p>
      </dsp:txBody>
      <dsp:txXfrm>
        <a:off x="3194661" y="2356794"/>
        <a:ext cx="1497377" cy="876608"/>
      </dsp:txXfrm>
    </dsp:sp>
    <dsp:sp modelId="{754FDCDC-1B27-9E41-AE75-0F43F939D78A}">
      <dsp:nvSpPr>
        <dsp:cNvPr id="0" name=""/>
        <dsp:cNvSpPr/>
      </dsp:nvSpPr>
      <dsp:spPr>
        <a:xfrm rot="16200000">
          <a:off x="2902885" y="742341"/>
          <a:ext cx="1156858" cy="1396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8F4D8-F2CD-C049-AD22-93BD8913BBAF}">
      <dsp:nvSpPr>
        <dsp:cNvPr id="0" name=""/>
        <dsp:cNvSpPr/>
      </dsp:nvSpPr>
      <dsp:spPr>
        <a:xfrm>
          <a:off x="3167388" y="1165578"/>
          <a:ext cx="1551923" cy="931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Peer Assessment</a:t>
          </a:r>
        </a:p>
      </dsp:txBody>
      <dsp:txXfrm>
        <a:off x="3194661" y="1192851"/>
        <a:ext cx="1497377" cy="876608"/>
      </dsp:txXfrm>
    </dsp:sp>
    <dsp:sp modelId="{0F1C2896-BFA5-B045-9AA2-769D6D04BEE0}">
      <dsp:nvSpPr>
        <dsp:cNvPr id="0" name=""/>
        <dsp:cNvSpPr/>
      </dsp:nvSpPr>
      <dsp:spPr>
        <a:xfrm>
          <a:off x="3484856" y="160370"/>
          <a:ext cx="2056974" cy="1396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C64F5-EA6B-2B43-81D8-AEE93E57EBCC}">
      <dsp:nvSpPr>
        <dsp:cNvPr id="0" name=""/>
        <dsp:cNvSpPr/>
      </dsp:nvSpPr>
      <dsp:spPr>
        <a:xfrm>
          <a:off x="3167388" y="1635"/>
          <a:ext cx="1551923" cy="931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Audit of Medical Record</a:t>
          </a:r>
        </a:p>
      </dsp:txBody>
      <dsp:txXfrm>
        <a:off x="3194661" y="28908"/>
        <a:ext cx="1497377" cy="876608"/>
      </dsp:txXfrm>
    </dsp:sp>
    <dsp:sp modelId="{EA9E9723-C07E-484E-8172-9B658E362924}">
      <dsp:nvSpPr>
        <dsp:cNvPr id="0" name=""/>
        <dsp:cNvSpPr/>
      </dsp:nvSpPr>
      <dsp:spPr>
        <a:xfrm rot="5400000">
          <a:off x="4966944" y="742341"/>
          <a:ext cx="1156858" cy="1396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49EFD-BCB9-F44B-A461-691EF909636A}">
      <dsp:nvSpPr>
        <dsp:cNvPr id="0" name=""/>
        <dsp:cNvSpPr/>
      </dsp:nvSpPr>
      <dsp:spPr>
        <a:xfrm>
          <a:off x="5231446" y="1635"/>
          <a:ext cx="1551923" cy="931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Clinical Performance audit</a:t>
          </a:r>
        </a:p>
      </dsp:txBody>
      <dsp:txXfrm>
        <a:off x="5258719" y="28908"/>
        <a:ext cx="1497377" cy="876608"/>
      </dsp:txXfrm>
    </dsp:sp>
    <dsp:sp modelId="{D772FD32-F015-E54F-B33E-D75E93C27693}">
      <dsp:nvSpPr>
        <dsp:cNvPr id="0" name=""/>
        <dsp:cNvSpPr/>
      </dsp:nvSpPr>
      <dsp:spPr>
        <a:xfrm rot="5400000">
          <a:off x="4966944" y="1906284"/>
          <a:ext cx="1156858" cy="1396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CB3859-331D-EE4E-939D-D90A2969ED9C}">
      <dsp:nvSpPr>
        <dsp:cNvPr id="0" name=""/>
        <dsp:cNvSpPr/>
      </dsp:nvSpPr>
      <dsp:spPr>
        <a:xfrm>
          <a:off x="5231446" y="1165578"/>
          <a:ext cx="1551923" cy="931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Multisource Feedback</a:t>
          </a:r>
        </a:p>
      </dsp:txBody>
      <dsp:txXfrm>
        <a:off x="5258719" y="1192851"/>
        <a:ext cx="1497377" cy="876608"/>
      </dsp:txXfrm>
    </dsp:sp>
    <dsp:sp modelId="{E0CFAC61-FF55-9A4C-AD6D-D1F4C57EC557}">
      <dsp:nvSpPr>
        <dsp:cNvPr id="0" name=""/>
        <dsp:cNvSpPr/>
      </dsp:nvSpPr>
      <dsp:spPr>
        <a:xfrm>
          <a:off x="5231446" y="2329521"/>
          <a:ext cx="1551923" cy="931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Simulation</a:t>
          </a:r>
        </a:p>
      </dsp:txBody>
      <dsp:txXfrm>
        <a:off x="5258719" y="2356794"/>
        <a:ext cx="1497377" cy="8766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5D72B-D044-044D-8429-7B4BDB3CF6A2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FD84C-7352-574E-AC73-CE5D866203A8}">
      <dsp:nvSpPr>
        <dsp:cNvPr id="0" name=""/>
        <dsp:cNvSpPr/>
      </dsp:nvSpPr>
      <dsp:spPr>
        <a:xfrm>
          <a:off x="0" y="0"/>
          <a:ext cx="1577340" cy="3262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Engage your residents and faculty:</a:t>
          </a:r>
          <a:endParaRPr lang="en-US" sz="2800" kern="1200" dirty="0"/>
        </a:p>
      </dsp:txBody>
      <dsp:txXfrm>
        <a:off x="0" y="0"/>
        <a:ext cx="1577340" cy="3262312"/>
      </dsp:txXfrm>
    </dsp:sp>
    <dsp:sp modelId="{664C6BF9-DB74-6640-995C-6E0DF287E293}">
      <dsp:nvSpPr>
        <dsp:cNvPr id="0" name=""/>
        <dsp:cNvSpPr/>
      </dsp:nvSpPr>
      <dsp:spPr>
        <a:xfrm>
          <a:off x="1695640" y="50973"/>
          <a:ext cx="6191059" cy="1019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Start a conversation about entrustment with faculty and residents.</a:t>
          </a:r>
        </a:p>
      </dsp:txBody>
      <dsp:txXfrm>
        <a:off x="1695640" y="50973"/>
        <a:ext cx="6191059" cy="1019472"/>
      </dsp:txXfrm>
    </dsp:sp>
    <dsp:sp modelId="{3D811C7C-8155-1A46-BD5E-BD0C84DD8BA4}">
      <dsp:nvSpPr>
        <dsp:cNvPr id="0" name=""/>
        <dsp:cNvSpPr/>
      </dsp:nvSpPr>
      <dsp:spPr>
        <a:xfrm>
          <a:off x="1577340" y="1070446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6C67F-4730-2541-90D5-19BC703FFE61}">
      <dsp:nvSpPr>
        <dsp:cNvPr id="0" name=""/>
        <dsp:cNvSpPr/>
      </dsp:nvSpPr>
      <dsp:spPr>
        <a:xfrm>
          <a:off x="1695640" y="1121419"/>
          <a:ext cx="6191059" cy="1019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Is there a difference between resident and faculty viewpoints on entrustment?</a:t>
          </a:r>
        </a:p>
      </dsp:txBody>
      <dsp:txXfrm>
        <a:off x="1695640" y="1121419"/>
        <a:ext cx="6191059" cy="1019472"/>
      </dsp:txXfrm>
    </dsp:sp>
    <dsp:sp modelId="{D15C776E-FF03-B141-AAAC-E4494DA618CC}">
      <dsp:nvSpPr>
        <dsp:cNvPr id="0" name=""/>
        <dsp:cNvSpPr/>
      </dsp:nvSpPr>
      <dsp:spPr>
        <a:xfrm>
          <a:off x="1577340" y="2140892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EEE59-59F1-424E-A3E6-E66DD9714F0D}">
      <dsp:nvSpPr>
        <dsp:cNvPr id="0" name=""/>
        <dsp:cNvSpPr/>
      </dsp:nvSpPr>
      <dsp:spPr>
        <a:xfrm>
          <a:off x="1695640" y="2191865"/>
          <a:ext cx="6191059" cy="1019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What do they identify as the challenges for determining entrustability?</a:t>
          </a:r>
        </a:p>
      </dsp:txBody>
      <dsp:txXfrm>
        <a:off x="1695640" y="2191865"/>
        <a:ext cx="6191059" cy="1019472"/>
      </dsp:txXfrm>
    </dsp:sp>
    <dsp:sp modelId="{2A9CC9AB-165C-9D4F-9855-DBB056126320}">
      <dsp:nvSpPr>
        <dsp:cNvPr id="0" name=""/>
        <dsp:cNvSpPr/>
      </dsp:nvSpPr>
      <dsp:spPr>
        <a:xfrm>
          <a:off x="1577340" y="3211338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7B8E2-7AD8-FE44-B914-FFC2FC509E1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9F58-1589-5449-B3D0-75EAEBA22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30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5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4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63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5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85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40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94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6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592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59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6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22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93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57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04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LOTS of assessment (Everyday!)</a:t>
            </a:r>
          </a:p>
          <a:p>
            <a:r>
              <a:rPr lang="en-US" dirty="0"/>
              <a:t>Fewer Entrustments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07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1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84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869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93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369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59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505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202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30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6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7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7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8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98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4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15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9D9F58-1589-5449-B3D0-75EAEBA22E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29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AE82-9DF3-94D7-DDA2-21D74E204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9F49F-9464-51DB-8E06-747B253B1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AA8EC-927F-31E5-566C-528B5A50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84D2-7CBE-3D44-8E33-06F376C75E9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70664-CEFC-2605-B7F5-E78C7FAB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09908-14B4-B473-0EFB-3F5DD7E5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12A40-ED05-C647-9A13-450F0FD4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3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CE95-5BD3-5889-F786-99836B6C9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D0523-EAFA-1E9F-BF0D-C3B1253CB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61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9051-7681-A4E0-E5C2-5C971BF6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F965-8BEB-084F-691F-7812682E0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929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C339-0026-C6B7-E153-02CBF8E4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7C0C5-4B6D-C8CD-497F-258738EFD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54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D230-3284-519D-2F33-0110B8A4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11CEF-3D87-59D2-AC3A-38A9AA5E0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E25726-4115-D605-163F-E071C718D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8747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34FC-6CEF-9B15-1DB6-5EC94D09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E6A35-5879-0090-B55C-5E821FBDC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7BA22-7DEE-4FE7-42A4-FBF322E5F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C4AF6C-1DC1-5590-E403-DCB6F715A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DA8948-F3A5-C4DB-B0A3-8F225CF4F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63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CE3FC-BA6E-8E7D-D634-FC3A8BAC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525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5BF2-2BF7-C5BF-1069-45511FBB2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EFA1D-C2BC-CA93-8971-801A132DE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9062B-E7F8-E572-175B-3E2CF5A31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42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red and orange background&#10;&#10;Description automatically generated">
            <a:extLst>
              <a:ext uri="{FF2B5EF4-FFF2-40B4-BE49-F238E27FC236}">
                <a16:creationId xmlns:a16="http://schemas.microsoft.com/office/drawing/2014/main" id="{7C1EF9D0-B959-A299-DC56-BBD3A2A595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049BF-0B52-5C43-AEF7-8FC0043411C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3AD51-6A7C-7B4E-A894-701812C7A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8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squares&#10;&#10;Description automatically generated">
            <a:extLst>
              <a:ext uri="{FF2B5EF4-FFF2-40B4-BE49-F238E27FC236}">
                <a16:creationId xmlns:a16="http://schemas.microsoft.com/office/drawing/2014/main" id="{FB8F7DEF-8AD0-4957-2A6B-C2EDDEA46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B8867-3118-39AF-7B8C-7D9811D8A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25AC0-1C1A-8F53-0991-FB33AAFD4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D72DC-B5DE-B648-3537-0424CD2EE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F84D2-7CBE-3D44-8E33-06F376C75E95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7778B-8674-CB56-5622-2BD3D519A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C2F29-F333-EE1D-9D4B-B00424155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12A40-ED05-C647-9A13-450F0FD4C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3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n orange rectangular object&#10;&#10;Description automatically generated">
            <a:extLst>
              <a:ext uri="{FF2B5EF4-FFF2-40B4-BE49-F238E27FC236}">
                <a16:creationId xmlns:a16="http://schemas.microsoft.com/office/drawing/2014/main" id="{54E61967-2817-3089-2091-13673EA7B5C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A2E30-3155-202C-E611-CFC0B278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79397-826F-5D0F-CD66-4A83AB02D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314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gme.org/globalassets/pdfs/jgme-11-00-39-451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acgme.org/globalassets/pfassets/programrequirements/120_familymedicine_2024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BC2FD-4AEC-A61E-C83F-3F2A1E65B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Talk About Entrustment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0F726-ADC2-C802-4C01-847A6E086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algn="r"/>
            <a:r>
              <a:rPr lang="en-US" sz="1400" dirty="0"/>
              <a:t>KrisEmily McCrory, MD, MS </a:t>
            </a:r>
            <a:r>
              <a:rPr lang="en-US" sz="1400" dirty="0" err="1"/>
              <a:t>MedEd</a:t>
            </a:r>
            <a:r>
              <a:rPr lang="en-US" sz="1400" dirty="0"/>
              <a:t>, FAAFP</a:t>
            </a:r>
          </a:p>
          <a:p>
            <a:pPr algn="r"/>
            <a:r>
              <a:rPr lang="en-US" sz="1400" dirty="0"/>
              <a:t>Lauren Anderson, PhD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69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7832D-0101-4365-9677-910D721D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274638"/>
            <a:ext cx="8933688" cy="993775"/>
          </a:xfrm>
        </p:spPr>
        <p:txBody>
          <a:bodyPr/>
          <a:lstStyle/>
          <a:p>
            <a:pPr algn="ctr"/>
            <a:r>
              <a:rPr lang="en-US" b="0" dirty="0"/>
              <a:t>Definition of Entrustment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1F65E-BB19-4FFB-A034-E5FC127C1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0013"/>
            <a:ext cx="8823960" cy="3262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Intentional decision that a learner has sufficient experience, possess adequate knowledge, and demonstrates the necessary skills to be permitted to </a:t>
            </a:r>
            <a:r>
              <a:rPr lang="en-US" sz="3200" b="1" dirty="0"/>
              <a:t>practice without supervision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00981-429F-443A-84AA-09E31C22A3D7}"/>
              </a:ext>
            </a:extLst>
          </p:cNvPr>
          <p:cNvSpPr txBox="1"/>
          <p:nvPr/>
        </p:nvSpPr>
        <p:spPr>
          <a:xfrm>
            <a:off x="7558041" y="4060800"/>
            <a:ext cx="1357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(ten Cate, 2013)</a:t>
            </a:r>
          </a:p>
        </p:txBody>
      </p:sp>
    </p:spTree>
    <p:extLst>
      <p:ext uri="{BB962C8B-B14F-4D97-AF65-F5344CB8AC3E}">
        <p14:creationId xmlns:p14="http://schemas.microsoft.com/office/powerpoint/2010/main" val="157229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0E3384-44EA-455D-841E-5DC2C5C1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119191"/>
            <a:ext cx="7886700" cy="619126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Entrustable Professional Activities (EPA) 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FDD8E7-5A12-484E-AA93-A88008AB3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968" y="950912"/>
            <a:ext cx="3868737" cy="619125"/>
          </a:xfrm>
        </p:spPr>
        <p:txBody>
          <a:bodyPr/>
          <a:lstStyle/>
          <a:p>
            <a:r>
              <a:rPr lang="en-US" dirty="0"/>
              <a:t>EPA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474D2-9315-4CD2-8030-28DBA989B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7968" y="1627184"/>
            <a:ext cx="3868737" cy="2762250"/>
          </a:xfrm>
        </p:spPr>
        <p:txBody>
          <a:bodyPr>
            <a:normAutofit fontScale="92500"/>
          </a:bodyPr>
          <a:lstStyle/>
          <a:p>
            <a:r>
              <a:rPr lang="en-US" dirty="0"/>
              <a:t>Routine professional activities of physicians based on their specialty </a:t>
            </a:r>
          </a:p>
          <a:p>
            <a:r>
              <a:rPr lang="en-US" dirty="0"/>
              <a:t>Tasks that can be entrusted to a trainee once sufficient, specific competence is reached to allow for unsupervised practice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107842-2ECF-4170-B547-C2890C2C4385}"/>
              </a:ext>
            </a:extLst>
          </p:cNvPr>
          <p:cNvSpPr/>
          <p:nvPr/>
        </p:nvSpPr>
        <p:spPr>
          <a:xfrm>
            <a:off x="4450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A0CE52-441C-497A-9AF1-82EC0CEB19C7}"/>
              </a:ext>
            </a:extLst>
          </p:cNvPr>
          <p:cNvSpPr/>
          <p:nvPr/>
        </p:nvSpPr>
        <p:spPr>
          <a:xfrm>
            <a:off x="7477561" y="4159854"/>
            <a:ext cx="1683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444444"/>
                </a:solidFill>
                <a:latin typeface="Calibri" panose="020F0502020204030204" pitchFamily="34" charset="0"/>
              </a:rPr>
              <a:t>(ten Cate et al 2007)</a:t>
            </a:r>
            <a:endParaRPr lang="en-US" sz="1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DD9DDF-E15F-40F7-9A6E-F044B5DE0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29757"/>
            <a:ext cx="4234032" cy="338115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C16BBC-7CE6-43DA-8BDA-ED3FF9FA5A4D}"/>
              </a:ext>
            </a:extLst>
          </p:cNvPr>
          <p:cNvCxnSpPr>
            <a:cxnSpLocks/>
          </p:cNvCxnSpPr>
          <p:nvPr/>
        </p:nvCxnSpPr>
        <p:spPr>
          <a:xfrm>
            <a:off x="4271178" y="950912"/>
            <a:ext cx="0" cy="33171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43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8FF1-2B66-4226-8976-923BB8DA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Entrustment </a:t>
            </a:r>
          </a:p>
        </p:txBody>
      </p:sp>
      <p:pic>
        <p:nvPicPr>
          <p:cNvPr id="10" name="Content Placeholder 9" descr="Diploma roll with solid fill">
            <a:extLst>
              <a:ext uri="{FF2B5EF4-FFF2-40B4-BE49-F238E27FC236}">
                <a16:creationId xmlns:a16="http://schemas.microsoft.com/office/drawing/2014/main" id="{90A8ACA0-D64D-4470-AA66-EEB4FA389B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24575" y="1268413"/>
            <a:ext cx="914400" cy="91440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E5C7F0-F8FC-4252-AE57-A2015C759D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Summative (Structural)</a:t>
            </a:r>
          </a:p>
          <a:p>
            <a:pPr marL="0" indent="0" algn="ctr">
              <a:buNone/>
            </a:pPr>
            <a:r>
              <a:rPr lang="en-US" sz="1600" dirty="0"/>
              <a:t>Grounded in sufficient and robust assessment.</a:t>
            </a:r>
          </a:p>
          <a:p>
            <a:pPr marL="0" indent="0" algn="ctr">
              <a:buNone/>
            </a:pPr>
            <a:r>
              <a:rPr lang="en-US" sz="1600" dirty="0"/>
              <a:t>Leads to change in supervision, licensing and/or certification decision.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A12CF-1C67-47C9-99AB-2ECB1565667F}"/>
              </a:ext>
            </a:extLst>
          </p:cNvPr>
          <p:cNvSpPr/>
          <p:nvPr/>
        </p:nvSpPr>
        <p:spPr>
          <a:xfrm>
            <a:off x="6452237" y="4160520"/>
            <a:ext cx="26917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Ten Cate et al 2016, Ten Cate 2013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53F9D7-CBCF-4D92-A388-FD318272FC1F}"/>
              </a:ext>
            </a:extLst>
          </p:cNvPr>
          <p:cNvSpPr txBox="1"/>
          <p:nvPr/>
        </p:nvSpPr>
        <p:spPr>
          <a:xfrm>
            <a:off x="628650" y="2262505"/>
            <a:ext cx="3649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 Hoc</a:t>
            </a:r>
          </a:p>
          <a:p>
            <a:pPr algn="ctr"/>
            <a:endParaRPr lang="en-US" dirty="0"/>
          </a:p>
          <a:p>
            <a:pPr algn="ctr"/>
            <a:r>
              <a:rPr lang="en-US" sz="1600" dirty="0"/>
              <a:t>“In the moment”</a:t>
            </a:r>
            <a:br>
              <a:rPr lang="en-US" sz="1600" dirty="0"/>
            </a:br>
            <a:r>
              <a:rPr lang="en-US" sz="1600" dirty="0"/>
              <a:t>Does not necessarily set precedent for future decisions.</a:t>
            </a:r>
          </a:p>
        </p:txBody>
      </p:sp>
      <p:pic>
        <p:nvPicPr>
          <p:cNvPr id="13" name="Graphic 12" descr="Daily calendar with solid fill">
            <a:extLst>
              <a:ext uri="{FF2B5EF4-FFF2-40B4-BE49-F238E27FC236}">
                <a16:creationId xmlns:a16="http://schemas.microsoft.com/office/drawing/2014/main" id="{9BBCC839-B6CF-4953-B2E3-2421A83DB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5025" y="1271892"/>
            <a:ext cx="671885" cy="67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97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621F73-4147-4A99-8199-751197A1B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93" y="50224"/>
            <a:ext cx="7920606" cy="43260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69AE45-D44B-4483-979D-2B7C6C377BC3}"/>
              </a:ext>
            </a:extLst>
          </p:cNvPr>
          <p:cNvSpPr/>
          <p:nvPr/>
        </p:nvSpPr>
        <p:spPr>
          <a:xfrm>
            <a:off x="7970493" y="4213221"/>
            <a:ext cx="1256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Ten Cate 2013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33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606D-AE16-4269-BB11-D4A74501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" y="192343"/>
            <a:ext cx="8979408" cy="859218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/>
              <a:t>Competency-Based Approach Recap 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CA218-4C54-4D68-A6C0-FC3C323F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746" y="1380743"/>
            <a:ext cx="8725662" cy="3015425"/>
          </a:xfrm>
        </p:spPr>
        <p:txBody>
          <a:bodyPr/>
          <a:lstStyle/>
          <a:p>
            <a:pPr fontAlgn="base"/>
            <a:r>
              <a:rPr lang="en-US" dirty="0"/>
              <a:t>Time ≠ Competence ​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Authentic assessment (real tasks) ---&gt; entrustment decisions 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B27DD-BE08-4A6D-94B7-34A4669F5D44}"/>
              </a:ext>
            </a:extLst>
          </p:cNvPr>
          <p:cNvSpPr/>
          <p:nvPr/>
        </p:nvSpPr>
        <p:spPr>
          <a:xfrm>
            <a:off x="7243839" y="4196559"/>
            <a:ext cx="1909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Kogan &amp; Holmboe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2319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529E2-867B-468E-93F4-93D51B82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71" y="627924"/>
            <a:ext cx="8824658" cy="6191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Entrustment Scales</a:t>
            </a:r>
            <a:br>
              <a:rPr lang="en-US" sz="4000" dirty="0"/>
            </a:br>
            <a:r>
              <a:rPr lang="en-US" sz="2700" b="0" dirty="0"/>
              <a:t>(independence rating scales) 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4A5640-4CE3-4C0E-ACA1-21A6EC2CE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608" y="1655063"/>
            <a:ext cx="8540496" cy="2552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Behaviorally anchored scales that are used to measure the progression to competence (independence)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EDADDA-9EA2-4D64-8ED3-6E917F94C6B4}"/>
              </a:ext>
            </a:extLst>
          </p:cNvPr>
          <p:cNvSpPr/>
          <p:nvPr/>
        </p:nvSpPr>
        <p:spPr>
          <a:xfrm>
            <a:off x="7658972" y="4207799"/>
            <a:ext cx="1538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Rekman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et al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0245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A85F5E-F551-4557-976F-DC6325E7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130056"/>
            <a:ext cx="8915400" cy="5300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Examples of Entrustment Scales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F4FE275-5B8C-420B-A1B2-226E98C4A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918" y="749271"/>
            <a:ext cx="3868737" cy="422021"/>
          </a:xfrm>
        </p:spPr>
        <p:txBody>
          <a:bodyPr/>
          <a:lstStyle/>
          <a:p>
            <a:r>
              <a:rPr lang="en-US" dirty="0"/>
              <a:t>Zwish Scale 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7AB5695-F16A-4382-9DE7-34F6F13C3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917" y="1277362"/>
            <a:ext cx="3868737" cy="3381377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Show and Tell </a:t>
            </a:r>
            <a:r>
              <a:rPr lang="en-US" dirty="0"/>
              <a:t>(observe only, faculty narrates and demonstrates) </a:t>
            </a:r>
          </a:p>
          <a:p>
            <a:r>
              <a:rPr lang="en-US" b="1" dirty="0"/>
              <a:t>Active Help </a:t>
            </a:r>
            <a:r>
              <a:rPr lang="en-US" dirty="0"/>
              <a:t>(actively assists and does non-critical steps, faculty guides and coaches) </a:t>
            </a:r>
          </a:p>
          <a:p>
            <a:r>
              <a:rPr lang="en-US" b="1" dirty="0"/>
              <a:t>Passive Help </a:t>
            </a:r>
            <a:r>
              <a:rPr lang="en-US" dirty="0"/>
              <a:t>(resident control the flow, anticipates next steps and critical steps with minimal assistance, faculty actively assists and refines skills, coaches) </a:t>
            </a:r>
          </a:p>
          <a:p>
            <a:r>
              <a:rPr lang="en-US" b="1" dirty="0"/>
              <a:t>Supervision Only </a:t>
            </a:r>
            <a:r>
              <a:rPr lang="en-US" dirty="0"/>
              <a:t>(performs with minimal faculty assistance, faculty monitors progress and safety)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0AFDB4F-BA8F-41EE-8812-1E7294B71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93158" y="729940"/>
            <a:ext cx="3887788" cy="460685"/>
          </a:xfrm>
        </p:spPr>
        <p:txBody>
          <a:bodyPr/>
          <a:lstStyle/>
          <a:p>
            <a:r>
              <a:rPr lang="en-US" dirty="0"/>
              <a:t>O-SCORE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D2152-834A-4124-9EAB-AC22F262C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260475"/>
            <a:ext cx="4377690" cy="3381375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I had to do it </a:t>
            </a:r>
            <a:r>
              <a:rPr lang="en-US" dirty="0"/>
              <a:t>(requires complete hands-on guidance, did not do or was not given opportunity to do it) </a:t>
            </a:r>
          </a:p>
          <a:p>
            <a:r>
              <a:rPr lang="en-US" b="1" dirty="0"/>
              <a:t>I had to walk them through </a:t>
            </a:r>
            <a:r>
              <a:rPr lang="en-US" dirty="0"/>
              <a:t>(able to perform tasks but requires constant direction) </a:t>
            </a:r>
          </a:p>
          <a:p>
            <a:r>
              <a:rPr lang="en-US" b="1" dirty="0"/>
              <a:t>I had to prompt from time to time </a:t>
            </a:r>
            <a:r>
              <a:rPr lang="en-US" dirty="0"/>
              <a:t>(demonstrates some independence, but requires intermittent direction) </a:t>
            </a:r>
          </a:p>
          <a:p>
            <a:r>
              <a:rPr lang="en-US" b="1" dirty="0"/>
              <a:t>I needed to be in the room just in case </a:t>
            </a:r>
            <a:r>
              <a:rPr lang="en-US" dirty="0"/>
              <a:t>(independence but unaware of risks and still requires supervision for safe practice) </a:t>
            </a:r>
          </a:p>
          <a:p>
            <a:r>
              <a:rPr lang="en-US" b="1" dirty="0"/>
              <a:t>I didn’t need to be there </a:t>
            </a:r>
            <a:r>
              <a:rPr lang="en-US" dirty="0"/>
              <a:t>(complete independence, understands risks and performs safely, practice ready)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932861-63AA-4087-8710-7D9AE9F5A215}"/>
              </a:ext>
            </a:extLst>
          </p:cNvPr>
          <p:cNvSpPr/>
          <p:nvPr/>
        </p:nvSpPr>
        <p:spPr>
          <a:xfrm>
            <a:off x="4946904" y="419392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Rekman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et al 2016;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Gofton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et al 2012; George et al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814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595004-D7FC-443B-90DC-DEA00D7F1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74" y="1189038"/>
            <a:ext cx="2891790" cy="2541714"/>
          </a:xfrm>
        </p:spPr>
        <p:txBody>
          <a:bodyPr>
            <a:normAutofit/>
          </a:bodyPr>
          <a:lstStyle/>
          <a:p>
            <a:r>
              <a:rPr lang="en-US" sz="2800" b="0" dirty="0"/>
              <a:t>Entrustment Scales vs. Traditional Assessment Scales </a:t>
            </a:r>
            <a:endParaRPr lang="en-US" sz="2800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43D11357-9844-4F4F-9FF3-7C45E2ABCCED}"/>
              </a:ext>
            </a:extLst>
          </p:cNvPr>
          <p:cNvSpPr/>
          <p:nvPr/>
        </p:nvSpPr>
        <p:spPr>
          <a:xfrm>
            <a:off x="347472" y="212757"/>
            <a:ext cx="5065776" cy="84124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Is this resident a 1 or a 2 or a 3?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E3C38AD1-0A94-4DF8-BA57-90D2BC5B96D8}"/>
              </a:ext>
            </a:extLst>
          </p:cNvPr>
          <p:cNvSpPr/>
          <p:nvPr/>
        </p:nvSpPr>
        <p:spPr>
          <a:xfrm>
            <a:off x="2231139" y="1169637"/>
            <a:ext cx="5446586" cy="132489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Is this resident at, above or below expected level of training?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4CAF8AC1-83AA-486A-B295-8A1747E092E4}"/>
              </a:ext>
            </a:extLst>
          </p:cNvPr>
          <p:cNvSpPr/>
          <p:nvPr/>
        </p:nvSpPr>
        <p:spPr>
          <a:xfrm>
            <a:off x="2307526" y="2494533"/>
            <a:ext cx="6686931" cy="2358993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chemeClr val="tx1"/>
                </a:solidFill>
              </a:rPr>
              <a:t>Does this resident require direct supervision (stay in the room), indirect supervision (stay nearby) or can the resident do this by themself?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F4B7B1-C2E1-4EF1-930F-E63C16B6226C}"/>
              </a:ext>
            </a:extLst>
          </p:cNvPr>
          <p:cNvSpPr/>
          <p:nvPr/>
        </p:nvSpPr>
        <p:spPr>
          <a:xfrm>
            <a:off x="7677725" y="4215884"/>
            <a:ext cx="1538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Rekman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et al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237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6EF27B-27EA-40F3-917A-7CC84D4F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" y="274639"/>
            <a:ext cx="8778240" cy="4843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/>
              <a:t>Benefits of Entrustment Scales 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A0B9DF-A18D-416C-93E1-4F3030F0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16" y="1161288"/>
            <a:ext cx="8700516" cy="3041618"/>
          </a:xfrm>
        </p:spPr>
        <p:txBody>
          <a:bodyPr>
            <a:normAutofit fontScale="925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en-US" dirty="0"/>
              <a:t>Focus on readiness for independent practice, not on deficiencies ​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dirty="0"/>
              <a:t>Easier for residents to interpret the assessment ​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dirty="0"/>
              <a:t>Reliability ​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US" dirty="0"/>
              <a:t>Easy to see progress over time 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A55966-8BFE-4BEC-B5B9-703FAB02646E}"/>
              </a:ext>
            </a:extLst>
          </p:cNvPr>
          <p:cNvSpPr/>
          <p:nvPr/>
        </p:nvSpPr>
        <p:spPr>
          <a:xfrm>
            <a:off x="6242628" y="4202906"/>
            <a:ext cx="2901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Rekman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et al 2016;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Gofton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et al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03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01D0-F07D-4578-93F8-3738FB04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33C78A-45CD-415D-A9E7-B1C52B2B0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86F75B0B-F50B-4FB6-B7CB-315CC43B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2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F4E818-ECE2-48C7-BABC-B874C12E2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Audience Poll 1: Finding out who’s here?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23F7A-9F40-0620-2694-5213C32498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What’s your primary role: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EA15FB-B834-4C58-8B99-57F54D42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62" y="2029229"/>
            <a:ext cx="3868737" cy="2235200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2000" dirty="0"/>
              <a:t>Program Director</a:t>
            </a:r>
          </a:p>
          <a:p>
            <a:pPr marL="457200" indent="-457200">
              <a:buAutoNum type="alphaUcPeriod"/>
            </a:pPr>
            <a:r>
              <a:rPr lang="en-US" sz="2000" dirty="0"/>
              <a:t>Associate Program Director</a:t>
            </a:r>
          </a:p>
          <a:p>
            <a:pPr marL="457200" indent="-457200">
              <a:buAutoNum type="alphaUcPeriod"/>
            </a:pPr>
            <a:r>
              <a:rPr lang="en-US" sz="2000" dirty="0"/>
              <a:t>Core Faculty</a:t>
            </a:r>
          </a:p>
          <a:p>
            <a:pPr marL="457200" indent="-457200">
              <a:buAutoNum type="alphaUcPeriod"/>
            </a:pPr>
            <a:r>
              <a:rPr lang="en-US" sz="2000" dirty="0"/>
              <a:t>Program Coordinator</a:t>
            </a:r>
          </a:p>
          <a:p>
            <a:pPr marL="457200" indent="-457200">
              <a:buAutoNum type="alphaUcPeriod"/>
            </a:pPr>
            <a:r>
              <a:rPr lang="en-US" sz="2000" dirty="0"/>
              <a:t>Other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C6581-B84F-3FFA-650A-BF6A1F63D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Time in GME?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169824-8831-8C82-C5E9-68002152E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9848" y="2029229"/>
            <a:ext cx="3887788" cy="2235200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2000" dirty="0"/>
              <a:t>Less than five years</a:t>
            </a:r>
          </a:p>
          <a:p>
            <a:pPr marL="457200" indent="-457200">
              <a:buAutoNum type="alphaUcPeriod"/>
            </a:pPr>
            <a:r>
              <a:rPr lang="en-US" sz="2000" dirty="0"/>
              <a:t>5-10 years</a:t>
            </a:r>
          </a:p>
          <a:p>
            <a:pPr marL="457200" indent="-457200">
              <a:buAutoNum type="alphaUcPeriod"/>
            </a:pPr>
            <a:r>
              <a:rPr lang="en-US" sz="2000" dirty="0"/>
              <a:t>10-20 years</a:t>
            </a:r>
          </a:p>
          <a:p>
            <a:pPr marL="457200" indent="-457200">
              <a:buAutoNum type="alphaUcPeriod"/>
            </a:pPr>
            <a:r>
              <a:rPr lang="en-US" sz="2000" dirty="0"/>
              <a:t>&gt;20 years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69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38575C-BA9B-2430-23CE-99A23A58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Entrustment</a:t>
            </a:r>
          </a:p>
        </p:txBody>
      </p:sp>
      <p:pic>
        <p:nvPicPr>
          <p:cNvPr id="8" name="Content Placeholder 7" descr="A doctor in a hospital room&#10;&#10;Description automatically generated">
            <a:extLst>
              <a:ext uri="{FF2B5EF4-FFF2-40B4-BE49-F238E27FC236}">
                <a16:creationId xmlns:a16="http://schemas.microsoft.com/office/drawing/2014/main" id="{65F2D7FE-AA41-1D45-5432-CA42D439D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87788" y="1219612"/>
            <a:ext cx="4629150" cy="2697926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A38D0D-5D83-9650-83BE-57F43BB57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t">
            <a:norm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A decision about resident’s readiness to perform some aspect of professional practice without supervision.</a:t>
            </a:r>
          </a:p>
        </p:txBody>
      </p:sp>
    </p:spTree>
    <p:extLst>
      <p:ext uri="{BB962C8B-B14F-4D97-AF65-F5344CB8AC3E}">
        <p14:creationId xmlns:p14="http://schemas.microsoft.com/office/powerpoint/2010/main" val="1746435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0F500-CED3-59C7-B26C-B191D362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talk about SUPERVISION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41C6A-372A-E2A4-1C6B-2B5026C2B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39524"/>
            <a:ext cx="3867150" cy="326231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CMS Billing Requirements</a:t>
            </a:r>
          </a:p>
          <a:p>
            <a:r>
              <a:rPr lang="en-US" sz="2000" dirty="0"/>
              <a:t>Patient safety</a:t>
            </a:r>
          </a:p>
          <a:p>
            <a:r>
              <a:rPr lang="en-US" sz="2000" dirty="0"/>
              <a:t>Direct observation &amp; feedback</a:t>
            </a:r>
          </a:p>
        </p:txBody>
      </p:sp>
      <p:pic>
        <p:nvPicPr>
          <p:cNvPr id="7" name="Content Placeholder 6" descr="A chalkboard with white text&#10;&#10;Description automatically generated">
            <a:extLst>
              <a:ext uri="{FF2B5EF4-FFF2-40B4-BE49-F238E27FC236}">
                <a16:creationId xmlns:a16="http://schemas.microsoft.com/office/drawing/2014/main" id="{98C4AED0-8F38-5421-0753-15A5E7BC43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473922"/>
            <a:ext cx="4319488" cy="2827914"/>
          </a:xfrm>
        </p:spPr>
      </p:pic>
    </p:spTree>
    <p:extLst>
      <p:ext uri="{BB962C8B-B14F-4D97-AF65-F5344CB8AC3E}">
        <p14:creationId xmlns:p14="http://schemas.microsoft.com/office/powerpoint/2010/main" val="4152092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F64A-7386-BA93-F668-5C710661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ACGME Levels Of Supervision</a:t>
            </a:r>
          </a:p>
        </p:txBody>
      </p:sp>
      <p:pic>
        <p:nvPicPr>
          <p:cNvPr id="7" name="Content Placeholder 6" descr="Group of women with solid fill">
            <a:extLst>
              <a:ext uri="{FF2B5EF4-FFF2-40B4-BE49-F238E27FC236}">
                <a16:creationId xmlns:a16="http://schemas.microsoft.com/office/drawing/2014/main" id="{4770F977-9D8A-4E6F-B8CB-3EAC6D312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1349822"/>
            <a:ext cx="914400" cy="914400"/>
          </a:xfrm>
        </p:spPr>
      </p:pic>
      <p:pic>
        <p:nvPicPr>
          <p:cNvPr id="9" name="Graphic 8" descr="Walk with solid fill">
            <a:extLst>
              <a:ext uri="{FF2B5EF4-FFF2-40B4-BE49-F238E27FC236}">
                <a16:creationId xmlns:a16="http://schemas.microsoft.com/office/drawing/2014/main" id="{1FE43635-B18A-4AC8-BE18-007A82B6F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650" y="2974442"/>
            <a:ext cx="914400" cy="914400"/>
          </a:xfrm>
          <a:prstGeom prst="rect">
            <a:avLst/>
          </a:prstGeom>
        </p:spPr>
      </p:pic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077E6E9F-A81F-4A32-9370-86AA26A7C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37150" y="1268413"/>
            <a:ext cx="914400" cy="914400"/>
          </a:xfrm>
          <a:prstGeom prst="rect">
            <a:avLst/>
          </a:prstGeom>
        </p:spPr>
      </p:pic>
      <p:pic>
        <p:nvPicPr>
          <p:cNvPr id="13" name="Graphic 12" descr="Checklist with solid fill">
            <a:extLst>
              <a:ext uri="{FF2B5EF4-FFF2-40B4-BE49-F238E27FC236}">
                <a16:creationId xmlns:a16="http://schemas.microsoft.com/office/drawing/2014/main" id="{E0CB33CA-F054-4114-B977-369B338027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37150" y="3176588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E149B6C-27F5-4F18-8781-79C9B636FDA0}"/>
              </a:ext>
            </a:extLst>
          </p:cNvPr>
          <p:cNvSpPr txBox="1"/>
          <p:nvPr/>
        </p:nvSpPr>
        <p:spPr>
          <a:xfrm>
            <a:off x="1971068" y="1349822"/>
            <a:ext cx="2056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Direct Supervision</a:t>
            </a:r>
            <a:r>
              <a:rPr lang="en-US" sz="1600" dirty="0"/>
              <a:t>:</a:t>
            </a:r>
          </a:p>
          <a:p>
            <a:pPr algn="ctr"/>
            <a:r>
              <a:rPr lang="en-US" sz="1600" dirty="0"/>
              <a:t>Attending physically in the room with resident.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9C4EF0-A18D-42B2-932B-37AACDCFB59D}"/>
              </a:ext>
            </a:extLst>
          </p:cNvPr>
          <p:cNvSpPr txBox="1"/>
          <p:nvPr/>
        </p:nvSpPr>
        <p:spPr>
          <a:xfrm>
            <a:off x="1786875" y="2848958"/>
            <a:ext cx="2721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Indirect Supervision</a:t>
            </a:r>
            <a:r>
              <a:rPr lang="en-US" sz="1600" dirty="0"/>
              <a:t>: </a:t>
            </a:r>
          </a:p>
          <a:p>
            <a:pPr algn="ctr"/>
            <a:r>
              <a:rPr lang="en-US" sz="1600" dirty="0"/>
              <a:t>(direct supervision </a:t>
            </a:r>
            <a:r>
              <a:rPr lang="en-US" sz="1600" u="sng" dirty="0"/>
              <a:t>immediately</a:t>
            </a:r>
            <a:r>
              <a:rPr lang="en-US" sz="1600" dirty="0"/>
              <a:t> available)</a:t>
            </a:r>
          </a:p>
          <a:p>
            <a:pPr algn="ctr"/>
            <a:r>
              <a:rPr lang="en-US" sz="1600" dirty="0"/>
              <a:t>Attending physically in the building and immediately able to provide direct supervision.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CE034F-0BA2-4ADC-A495-2B517A2CC25B}"/>
              </a:ext>
            </a:extLst>
          </p:cNvPr>
          <p:cNvSpPr txBox="1"/>
          <p:nvPr/>
        </p:nvSpPr>
        <p:spPr>
          <a:xfrm>
            <a:off x="6221854" y="1268413"/>
            <a:ext cx="2721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Indirect Supervision</a:t>
            </a:r>
            <a:r>
              <a:rPr lang="en-US" sz="1600" dirty="0"/>
              <a:t>: </a:t>
            </a:r>
          </a:p>
          <a:p>
            <a:pPr algn="ctr"/>
            <a:r>
              <a:rPr lang="en-US" sz="1600" dirty="0"/>
              <a:t>(direct supervision available)</a:t>
            </a:r>
          </a:p>
          <a:p>
            <a:pPr algn="ctr"/>
            <a:r>
              <a:rPr lang="en-US" sz="1600" dirty="0"/>
              <a:t>Attending out of the building, available by phone* and available to provide direct supervision.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AE7BB7-E895-46B6-9C04-20FEBF783251}"/>
              </a:ext>
            </a:extLst>
          </p:cNvPr>
          <p:cNvSpPr txBox="1"/>
          <p:nvPr/>
        </p:nvSpPr>
        <p:spPr>
          <a:xfrm>
            <a:off x="6221854" y="2974442"/>
            <a:ext cx="2721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Oversight</a:t>
            </a:r>
            <a:r>
              <a:rPr lang="en-US" sz="1600" dirty="0"/>
              <a:t>:</a:t>
            </a:r>
          </a:p>
          <a:p>
            <a:pPr algn="ctr"/>
            <a:r>
              <a:rPr lang="en-US" sz="1600" dirty="0"/>
              <a:t>Attending reviews encounter or procedures and provides feedback after the fact.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D6854-A1E2-4656-A94C-003213C16513}"/>
              </a:ext>
            </a:extLst>
          </p:cNvPr>
          <p:cNvSpPr txBox="1"/>
          <p:nvPr/>
        </p:nvSpPr>
        <p:spPr>
          <a:xfrm>
            <a:off x="7426518" y="4188029"/>
            <a:ext cx="1297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(ACGME, 2011)</a:t>
            </a:r>
          </a:p>
        </p:txBody>
      </p:sp>
    </p:spTree>
    <p:extLst>
      <p:ext uri="{BB962C8B-B14F-4D97-AF65-F5344CB8AC3E}">
        <p14:creationId xmlns:p14="http://schemas.microsoft.com/office/powerpoint/2010/main" val="745247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66C3-4856-20DF-22B5-76A8F25C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B6304-C702-0F07-7F3C-D649D6199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4113"/>
            <a:ext cx="7886700" cy="3262312"/>
          </a:xfrm>
        </p:spPr>
        <p:txBody>
          <a:bodyPr anchor="ctr"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Provide appropriate training environment to acquire expected skills, knowledge, &amp; attitudes.</a:t>
            </a:r>
          </a:p>
          <a:p>
            <a:pPr marL="0" indent="0" algn="ctr">
              <a:buNone/>
            </a:pPr>
            <a:r>
              <a:rPr lang="en-US" dirty="0"/>
              <a:t>Supervise residents at appropriate levels until they have demonstrated readiness to perform professional activities independently.</a:t>
            </a:r>
          </a:p>
          <a:p>
            <a:pPr marL="0" indent="0" algn="ctr">
              <a:buNone/>
            </a:pPr>
            <a:r>
              <a:rPr lang="en-US" dirty="0"/>
              <a:t>Attest to that readiness for independent practice at the end of training.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3804D-204C-4666-8544-1EF3CC7574F6}"/>
              </a:ext>
            </a:extLst>
          </p:cNvPr>
          <p:cNvSpPr txBox="1"/>
          <p:nvPr/>
        </p:nvSpPr>
        <p:spPr>
          <a:xfrm>
            <a:off x="7315200" y="3989387"/>
            <a:ext cx="16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(ACGME, 2023)</a:t>
            </a:r>
          </a:p>
        </p:txBody>
      </p:sp>
    </p:spTree>
    <p:extLst>
      <p:ext uri="{BB962C8B-B14F-4D97-AF65-F5344CB8AC3E}">
        <p14:creationId xmlns:p14="http://schemas.microsoft.com/office/powerpoint/2010/main" val="26372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787E83-8DD8-18D3-5C67-6D9D88C9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Assessment OR Entrustment?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F05CB-47FA-EF4C-86A8-340BCF867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AB69D7-2855-E789-CEE4-EC77A496C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014681"/>
            <a:ext cx="3868737" cy="27622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Looks at a single instance of the learner’s performance, knowledge and/or attitude.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u="sng" dirty="0"/>
              <a:t>Purpose</a:t>
            </a:r>
            <a:r>
              <a:rPr lang="en-US" sz="1800" dirty="0"/>
              <a:t>: To provide feedback, guide individual learning plans, and identify where learners stand.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44CC0C-204F-C8FB-C03C-023CBAAC8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Entrustment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EB8C28-D124-AE8D-3435-48EBC30792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14681"/>
            <a:ext cx="3887788" cy="27622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Using multiple assessments, over time, from multiple assessors to look at pattern of performance.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u="sng" dirty="0"/>
              <a:t>Purpose</a:t>
            </a:r>
            <a:r>
              <a:rPr lang="en-US" sz="1800" dirty="0"/>
              <a:t>: To make at determination of learner’s readiness to practice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3844969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4F44-DC38-B4FD-968F-F6509E2D0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7" y="342900"/>
            <a:ext cx="4440095" cy="706582"/>
          </a:xfrm>
        </p:spPr>
        <p:txBody>
          <a:bodyPr anchor="t">
            <a:normAutofit/>
          </a:bodyPr>
          <a:lstStyle/>
          <a:p>
            <a:r>
              <a:rPr lang="en-US" sz="2800" dirty="0"/>
              <a:t>Small Scale Entrustment</a:t>
            </a:r>
          </a:p>
        </p:txBody>
      </p:sp>
      <p:pic>
        <p:nvPicPr>
          <p:cNvPr id="5" name="Content Placeholder 4" descr="A close-up of medical supplies&#10;&#10;Description automatically generated">
            <a:extLst>
              <a:ext uri="{FF2B5EF4-FFF2-40B4-BE49-F238E27FC236}">
                <a16:creationId xmlns:a16="http://schemas.microsoft.com/office/drawing/2014/main" id="{0AEB33D6-0D51-C6B2-B240-A49D8FB79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0585" y="1338443"/>
            <a:ext cx="3699921" cy="2466614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CA062D-329F-AEC8-3694-5387DEDF4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5777" y="1049482"/>
            <a:ext cx="3942087" cy="3023358"/>
          </a:xfrm>
        </p:spPr>
        <p:txBody>
          <a:bodyPr anchor="ctr">
            <a:normAutofit/>
          </a:bodyPr>
          <a:lstStyle/>
          <a:p>
            <a:pPr algn="ctr"/>
            <a:r>
              <a:rPr lang="en-US" sz="1800" dirty="0"/>
              <a:t>Incoming interns have varying experience with speculum exams.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Entrustment question: Is this intern ready to perform this professional activity without an attending in the room? </a:t>
            </a:r>
          </a:p>
        </p:txBody>
      </p:sp>
    </p:spTree>
    <p:extLst>
      <p:ext uri="{BB962C8B-B14F-4D97-AF65-F5344CB8AC3E}">
        <p14:creationId xmlns:p14="http://schemas.microsoft.com/office/powerpoint/2010/main" val="1342153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B578-AE18-E9FA-77D0-B1D754AA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Scale Entrustment</a:t>
            </a:r>
          </a:p>
        </p:txBody>
      </p:sp>
      <p:pic>
        <p:nvPicPr>
          <p:cNvPr id="7" name="Content Placeholder 6" descr="A pile of wooden tiles with letters on them&#10;&#10;Description automatically generated">
            <a:extLst>
              <a:ext uri="{FF2B5EF4-FFF2-40B4-BE49-F238E27FC236}">
                <a16:creationId xmlns:a16="http://schemas.microsoft.com/office/drawing/2014/main" id="{57CFB358-ACB8-A20B-3297-B019C0BB48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0050" y="1475142"/>
            <a:ext cx="3867150" cy="2574071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84F5F9-7769-C607-058D-331A1E3E2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68413"/>
            <a:ext cx="4364182" cy="3230852"/>
          </a:xfrm>
        </p:spPr>
        <p:txBody>
          <a:bodyPr>
            <a:normAutofit/>
          </a:bodyPr>
          <a:lstStyle/>
          <a:p>
            <a:r>
              <a:rPr lang="en-US" sz="1800" dirty="0"/>
              <a:t>Minimum number of directly observed speculum exams.</a:t>
            </a:r>
          </a:p>
          <a:p>
            <a:r>
              <a:rPr lang="en-US" sz="1800" dirty="0"/>
              <a:t>Assess: knowledge of procedure, counseling patient, procedural skills, management of results.</a:t>
            </a:r>
          </a:p>
          <a:p>
            <a:r>
              <a:rPr lang="en-US" sz="1800" dirty="0"/>
              <a:t>Resident receives FB after each direct observation.</a:t>
            </a:r>
          </a:p>
          <a:p>
            <a:r>
              <a:rPr lang="en-US" sz="1800" dirty="0"/>
              <a:t>Faculty reviewed assessments and determined readiness to perform future speculum exams without direct observation.</a:t>
            </a:r>
          </a:p>
        </p:txBody>
      </p:sp>
    </p:spTree>
    <p:extLst>
      <p:ext uri="{BB962C8B-B14F-4D97-AF65-F5344CB8AC3E}">
        <p14:creationId xmlns:p14="http://schemas.microsoft.com/office/powerpoint/2010/main" val="3130056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E95EE6-2927-18AE-CFBE-95BB14CC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individual assessments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29FCDF0-8D37-9C3E-9D11-310FE69E3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49699"/>
              </p:ext>
            </p:extLst>
          </p:nvPr>
        </p:nvGraphicFramePr>
        <p:xfrm>
          <a:off x="628650" y="1061316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F5EB813-6EA9-8FD3-6AF2-C21D13826C3E}"/>
              </a:ext>
            </a:extLst>
          </p:cNvPr>
          <p:cNvSpPr txBox="1"/>
          <p:nvPr/>
        </p:nvSpPr>
        <p:spPr>
          <a:xfrm>
            <a:off x="1007918" y="1685759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Procedural Skills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58D80D-D372-3BF4-1697-B4A4183F7B72}"/>
              </a:ext>
            </a:extLst>
          </p:cNvPr>
          <p:cNvSpPr txBox="1"/>
          <p:nvPr/>
        </p:nvSpPr>
        <p:spPr>
          <a:xfrm>
            <a:off x="862445" y="3261714"/>
            <a:ext cx="201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Counseling Patients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3EC159-DE47-3562-A771-5C9ABFF22AA7}"/>
              </a:ext>
            </a:extLst>
          </p:cNvPr>
          <p:cNvSpPr txBox="1"/>
          <p:nvPr/>
        </p:nvSpPr>
        <p:spPr>
          <a:xfrm>
            <a:off x="6428509" y="1685759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Procedural Skills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772E48-F617-FA3E-A50E-F490C91BB9B1}"/>
              </a:ext>
            </a:extLst>
          </p:cNvPr>
          <p:cNvSpPr txBox="1"/>
          <p:nvPr/>
        </p:nvSpPr>
        <p:spPr>
          <a:xfrm>
            <a:off x="6411191" y="3110223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Managing results</a:t>
            </a:r>
          </a:p>
        </p:txBody>
      </p:sp>
    </p:spTree>
    <p:extLst>
      <p:ext uri="{BB962C8B-B14F-4D97-AF65-F5344CB8AC3E}">
        <p14:creationId xmlns:p14="http://schemas.microsoft.com/office/powerpoint/2010/main" val="3364970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0952FE-EAC5-AFF7-7395-B8E98E3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Applying Entrustment Scale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E29C755-5879-E1E8-0B19-E4FF3AB599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188721"/>
              </p:ext>
            </p:extLst>
          </p:nvPr>
        </p:nvGraphicFramePr>
        <p:xfrm>
          <a:off x="628650" y="1557049"/>
          <a:ext cx="7886700" cy="266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3097225811"/>
                    </a:ext>
                  </a:extLst>
                </a:gridCol>
              </a:tblGrid>
              <a:tr h="443610">
                <a:tc>
                  <a:txBody>
                    <a:bodyPr/>
                    <a:lstStyle/>
                    <a:p>
                      <a:r>
                        <a:rPr lang="en-US" dirty="0"/>
                        <a:t>Levels of Supervision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919043"/>
                  </a:ext>
                </a:extLst>
              </a:tr>
              <a:tr h="443610">
                <a:tc>
                  <a:txBody>
                    <a:bodyPr/>
                    <a:lstStyle/>
                    <a:p>
                      <a:r>
                        <a:rPr lang="en-US" dirty="0"/>
                        <a:t>Observation, no enactment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723396"/>
                  </a:ext>
                </a:extLst>
              </a:tr>
              <a:tr h="443610">
                <a:tc>
                  <a:txBody>
                    <a:bodyPr/>
                    <a:lstStyle/>
                    <a:p>
                      <a:r>
                        <a:rPr lang="en-US" dirty="0"/>
                        <a:t>Act under direct, proactive supervision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023015"/>
                  </a:ext>
                </a:extLst>
              </a:tr>
              <a:tr h="443610">
                <a:tc>
                  <a:txBody>
                    <a:bodyPr/>
                    <a:lstStyle/>
                    <a:p>
                      <a:r>
                        <a:rPr lang="en-US" dirty="0"/>
                        <a:t>Act under indirect, reactive supervision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31099"/>
                  </a:ext>
                </a:extLst>
              </a:tr>
              <a:tr h="443610">
                <a:tc>
                  <a:txBody>
                    <a:bodyPr/>
                    <a:lstStyle/>
                    <a:p>
                      <a:r>
                        <a:rPr lang="en-US" dirty="0"/>
                        <a:t>Oversight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108516"/>
                  </a:ext>
                </a:extLst>
              </a:tr>
              <a:tr h="443610">
                <a:tc>
                  <a:txBody>
                    <a:bodyPr/>
                    <a:lstStyle/>
                    <a:p>
                      <a:r>
                        <a:rPr lang="en-US" dirty="0"/>
                        <a:t>Provide supervision to others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5487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014F14A-D6DD-404D-8C61-DC793CE8EEAE}"/>
              </a:ext>
            </a:extLst>
          </p:cNvPr>
          <p:cNvSpPr txBox="1"/>
          <p:nvPr/>
        </p:nvSpPr>
        <p:spPr>
          <a:xfrm>
            <a:off x="7786641" y="4199568"/>
            <a:ext cx="1357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(ten Cate, 2020)</a:t>
            </a:r>
          </a:p>
        </p:txBody>
      </p:sp>
    </p:spTree>
    <p:extLst>
      <p:ext uri="{BB962C8B-B14F-4D97-AF65-F5344CB8AC3E}">
        <p14:creationId xmlns:p14="http://schemas.microsoft.com/office/powerpoint/2010/main" val="3824559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2C81-DD93-70AB-5230-3F3206B0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 do this already, right?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9B0BE-461E-F465-E08D-1DE858585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307" y="1476231"/>
            <a:ext cx="7559385" cy="3055216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Every day we make these </a:t>
            </a:r>
          </a:p>
          <a:p>
            <a:pPr marL="0" indent="0" algn="ctr">
              <a:buNone/>
            </a:pPr>
            <a:r>
              <a:rPr lang="en-US" dirty="0"/>
              <a:t>small-scale entrustment decisions</a:t>
            </a:r>
            <a:r>
              <a:rPr lang="en-US" sz="2000" dirty="0"/>
              <a:t>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We assess a resident’s performance in the moment.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We consider the overall pattern of performance by looking at multiple assessments over time.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We make decisions about how much we need to be in the room. </a:t>
            </a:r>
          </a:p>
        </p:txBody>
      </p:sp>
    </p:spTree>
    <p:extLst>
      <p:ext uri="{BB962C8B-B14F-4D97-AF65-F5344CB8AC3E}">
        <p14:creationId xmlns:p14="http://schemas.microsoft.com/office/powerpoint/2010/main" val="63666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E68E-59AE-6698-6558-3AABF2AE7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Audience Poll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8400D6-2A4A-538F-B3B2-0A982C963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Have you attended either of the previous two webinars?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Both</a:t>
            </a:r>
          </a:p>
          <a:p>
            <a:pPr marL="457200" indent="-457200">
              <a:buAutoNum type="arabicPeriod"/>
            </a:pPr>
            <a:r>
              <a:rPr lang="en-US" dirty="0"/>
              <a:t>Just the first one</a:t>
            </a:r>
          </a:p>
          <a:p>
            <a:pPr marL="457200" indent="-457200">
              <a:buAutoNum type="arabicPeriod"/>
            </a:pPr>
            <a:r>
              <a:rPr lang="en-US" dirty="0"/>
              <a:t>Just the second one</a:t>
            </a:r>
          </a:p>
          <a:p>
            <a:pPr marL="457200" indent="-457200">
              <a:buAutoNum type="arabicPeriod"/>
            </a:pPr>
            <a:r>
              <a:rPr lang="en-US" dirty="0"/>
              <a:t>Neither</a:t>
            </a:r>
          </a:p>
        </p:txBody>
      </p:sp>
    </p:spTree>
    <p:extLst>
      <p:ext uri="{BB962C8B-B14F-4D97-AF65-F5344CB8AC3E}">
        <p14:creationId xmlns:p14="http://schemas.microsoft.com/office/powerpoint/2010/main" val="1416641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4412-5625-71E1-C365-89D4255B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So, let’s take it up a notch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D7A91-59FA-F112-D9EE-2C71FF5AE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“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Practice as personal physicians, providing first contact, comprehensive and continuity care, to include excellent doctor-patient relationships, excellent care of chronic disease and routine preventive care and effective practice management.”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45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D926-5950-88F4-AA71-0088490D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ask from the ABFM: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012D7-6B78-2A37-1C86-9E809B918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5259"/>
            <a:ext cx="7886700" cy="3262312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US" dirty="0"/>
              <a:t>At the END of training, attest that a resident can be entrusted (IS READY) to perform each core outcome independently (WITHOUT SUPERVISION).</a:t>
            </a:r>
          </a:p>
        </p:txBody>
      </p:sp>
    </p:spTree>
    <p:extLst>
      <p:ext uri="{BB962C8B-B14F-4D97-AF65-F5344CB8AC3E}">
        <p14:creationId xmlns:p14="http://schemas.microsoft.com/office/powerpoint/2010/main" val="2411752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941B-0FB7-DAF2-99AC-EB92402F4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/>
              <a:t>What would a resident need to </a:t>
            </a:r>
            <a:r>
              <a:rPr lang="en-US" sz="2400" b="1" dirty="0"/>
              <a:t>show</a:t>
            </a:r>
            <a:r>
              <a:rPr lang="en-US" sz="2400" dirty="0"/>
              <a:t> or </a:t>
            </a:r>
            <a:r>
              <a:rPr lang="en-US" sz="2400" b="1" dirty="0"/>
              <a:t>demonstrate</a:t>
            </a:r>
            <a:r>
              <a:rPr lang="en-US" sz="2400" dirty="0"/>
              <a:t> for you to feel </a:t>
            </a:r>
            <a:r>
              <a:rPr lang="en-US" sz="2400" b="1" dirty="0"/>
              <a:t>comfortable</a:t>
            </a:r>
            <a:r>
              <a:rPr lang="en-US" sz="2400" dirty="0"/>
              <a:t>, or even </a:t>
            </a:r>
            <a:r>
              <a:rPr lang="en-US" sz="2400" b="1" dirty="0"/>
              <a:t>confident</a:t>
            </a:r>
            <a:r>
              <a:rPr lang="en-US" sz="2400" dirty="0"/>
              <a:t>, in saying that this resident could perform that activity </a:t>
            </a:r>
            <a:r>
              <a:rPr lang="en-US" sz="2400" b="1" dirty="0"/>
              <a:t>unsupervised from now on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54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4E4B-E161-DE6B-EE1B-529831A3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BUT WHAT IF I AM WRONG?!</a:t>
            </a:r>
          </a:p>
        </p:txBody>
      </p:sp>
    </p:spTree>
    <p:extLst>
      <p:ext uri="{BB962C8B-B14F-4D97-AF65-F5344CB8AC3E}">
        <p14:creationId xmlns:p14="http://schemas.microsoft.com/office/powerpoint/2010/main" val="1949348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15745A-328E-08EE-FB5B-28216D5D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Remember, you already do this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CC7A516-4BDF-D987-7FFC-8D7635DCF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031467"/>
              </p:ext>
            </p:extLst>
          </p:nvPr>
        </p:nvGraphicFramePr>
        <p:xfrm>
          <a:off x="628650" y="114141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6927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F5B6-7744-D0CD-2F9B-8EBBDF18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7638"/>
            <a:ext cx="7886700" cy="9937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do you assess these milestones?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F613D6-5147-4AC2-E434-018643501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580683"/>
              </p:ext>
            </p:extLst>
          </p:nvPr>
        </p:nvGraphicFramePr>
        <p:xfrm>
          <a:off x="628650" y="114141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9893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1F71-11FD-3568-B983-EA248A066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 Entrustment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9063A-AD48-040F-803D-A8F9F74B1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Looking at all the assessment data available, is it reasonable to say that this resident can practice independently?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If not, why not?</a:t>
            </a:r>
          </a:p>
        </p:txBody>
      </p:sp>
    </p:spTree>
    <p:extLst>
      <p:ext uri="{BB962C8B-B14F-4D97-AF65-F5344CB8AC3E}">
        <p14:creationId xmlns:p14="http://schemas.microsoft.com/office/powerpoint/2010/main" val="3238931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0ADB-1570-B37D-A836-C751DF95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remember nothing else…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13C87-B614-2A27-8A4F-E594AD4B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78" y="1192696"/>
            <a:ext cx="8173444" cy="3439629"/>
          </a:xfrm>
        </p:spPr>
        <p:txBody>
          <a:bodyPr anchor="ctr"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Competency cannot be determined by time alone.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Entrustment is a discrete decision based on multiple assessments.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Entrustment scales allow for gradual decrease in supervision until ready for fully independent practice.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You already do a lot of this! Don’t let perfect get in the way of good!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579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17FB-8B52-DF98-703F-FCFFBD37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Bring it Home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4EBC46-7DBE-BA6D-3440-D41A86F272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426293"/>
              </p:ext>
            </p:extLst>
          </p:nvPr>
        </p:nvGraphicFramePr>
        <p:xfrm>
          <a:off x="628650" y="1200395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1869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5EEF6-AD57-CADB-A6CD-64831D45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Wait…what about the EPAs!?!</a:t>
            </a:r>
          </a:p>
        </p:txBody>
      </p:sp>
    </p:spTree>
    <p:extLst>
      <p:ext uri="{BB962C8B-B14F-4D97-AF65-F5344CB8AC3E}">
        <p14:creationId xmlns:p14="http://schemas.microsoft.com/office/powerpoint/2010/main" val="349152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EB614B-A155-B121-FC83-06673691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CBME Webinar Series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63E1C8-8B0E-4A5B-9235-C98501A2C8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096995"/>
              </p:ext>
            </p:extLst>
          </p:nvPr>
        </p:nvGraphicFramePr>
        <p:xfrm>
          <a:off x="628650" y="106521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9549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DBA1-4FB2-2E4E-99E0-E8167BCC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E3AC0-EB44-896A-C5E5-C3B95F69F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5200"/>
            <a:ext cx="7886700" cy="3515525"/>
          </a:xfrm>
        </p:spPr>
        <p:txBody>
          <a:bodyPr>
            <a:normAutofit fontScale="77500" lnSpcReduction="2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Ten Cate O, Scheele F. Competency-based postgraduate training: can we bridge the gap between theory and clinical practice?. Academic medicine. 2007 Jun 1;82(6):542-7.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400" dirty="0"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Ten Cate O. Nuts and bolts of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entrustable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professional activities. Journal of graduate medical education. 2013 Mar 1;5(1):157-8.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400" dirty="0"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Rekman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J,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Gofton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W, Dudek N,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Gofton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T,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Hamstra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SJ.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Entrustability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scales: outlining their usefulness for competency-based clinical assessment. Academic Medicine. 2016 Feb 1;91(2):186-90.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400" dirty="0"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Kogan JR,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Holmboe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E. Realizing the promise and importance of performance-based assessment. Teaching and learning in medicine. 2013 Jan 1;25(sup1):S68-74.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400" dirty="0"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Ten Cate O, Hart D,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Ankel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F,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Busari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J, Englander R, Glasgow N,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Holmboe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E,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Iobst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W, Lovell E, Snell LS,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Touchie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C. Entrustment decision making in clinical training. Academic Medicine. 2016 Feb 1;91(2):191-8.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400" dirty="0"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Gofton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WT, Dudek NL, Wood TJ,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Balaa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F,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Hamstra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SJ. The Ottawa surgical competency operating room evaluation (O-SCORE): a tool to assess surgical competence. Academic Medicine. 2012 Oct 1;87(10):1401-7.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400" dirty="0"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George BC, Teitelbaum EN, Meyerson SL, Schuller MC,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DaRosa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DA,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Petrusa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ER,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Petito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LC, Fryer JP. Reliability, validity, and feasibility of the </a:t>
            </a:r>
            <a:r>
              <a:rPr lang="en-US" sz="1400" dirty="0" err="1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Zwisch</a:t>
            </a: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 scale for the assessment of intraoperative performance. Journal of surgical education. 2014 Nov 1;71(6):e90-6.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400" dirty="0">
              <a:solidFill>
                <a:srgbClr val="222222"/>
              </a:solidFill>
              <a:latin typeface="+mn-lt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Ten Cate O, Schwartz A, Chen HC. Assessing Trainees and Making Entrustment Decisions: On the Nature and Use of entrustment-supervision scales. Academic Medicine. </a:t>
            </a:r>
            <a:r>
              <a:rPr lang="en-US" sz="1400">
                <a:solidFill>
                  <a:srgbClr val="222222"/>
                </a:solidFill>
                <a:effectLst/>
                <a:latin typeface="+mn-lt"/>
                <a:ea typeface="Times New Roman" panose="02020603050405020304" pitchFamily="18" charset="0"/>
              </a:rPr>
              <a:t>2020 95(11): 1662-1669</a:t>
            </a:r>
            <a:endParaRPr lang="en-US" sz="1400" dirty="0">
              <a:solidFill>
                <a:srgbClr val="22222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400" dirty="0">
              <a:solidFill>
                <a:srgbClr val="222222"/>
              </a:solidFill>
              <a:latin typeface="+mn-lt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https://www.acgme.org/globalassets/pdfs/jgme-11-00-39-451.pdf</a:t>
            </a:r>
            <a:r>
              <a:rPr lang="en-US" sz="1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(accessed 2/13/2024)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en-US" sz="1400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en-US" sz="1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https://www.acgme.org/globalassets/pfassets/programrequirements/120_familymedicine_2024.pdf</a:t>
            </a:r>
            <a:r>
              <a:rPr lang="en-US" sz="14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(accessed 2/14/2024)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829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FECB31A7-BEE5-CB4E-9E1E-44CC0B25E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42"/>
          <a:stretch/>
        </p:blipFill>
        <p:spPr>
          <a:xfrm>
            <a:off x="20" y="-1"/>
            <a:ext cx="4057627" cy="5143501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0"/>
            <a:ext cx="5086352" cy="1714499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31D7E-A9BB-650B-F998-B004A6179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487" y="304263"/>
            <a:ext cx="4098726" cy="1169476"/>
          </a:xfrm>
        </p:spPr>
        <p:txBody>
          <a:bodyPr>
            <a:normAutofit/>
          </a:bodyPr>
          <a:lstStyle/>
          <a:p>
            <a:r>
              <a:rPr lang="en-US" sz="1400" dirty="0"/>
              <a:t>STFM CBME Taskforce: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Charged with responsibility to develop faculty development and best practices for CBME implementation in family medicine residency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652EC4A-B5F4-479B-CADB-5911A92CB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169090"/>
              </p:ext>
            </p:extLst>
          </p:nvPr>
        </p:nvGraphicFramePr>
        <p:xfrm>
          <a:off x="4586487" y="2057400"/>
          <a:ext cx="4263898" cy="2622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828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A11688B-0A27-4E86-8D55-76F71ADF2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4A868B-654E-447C-8D9C-0F9328308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43F5E5-7E34-4029-B18F-CAED02086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9931FA-11DF-4781-8AAD-FEE88674F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0F88E6C-5782-452A-8C4F-9D2C2EAC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7" cy="2356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FD8B8-7C42-C3A2-D360-7BBAD075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48" y="273843"/>
            <a:ext cx="8317705" cy="994173"/>
          </a:xfrm>
        </p:spPr>
        <p:txBody>
          <a:bodyPr>
            <a:normAutofit/>
          </a:bodyPr>
          <a:lstStyle/>
          <a:p>
            <a:r>
              <a:rPr lang="en-US" sz="3000"/>
              <a:t>Learning objectives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594F18-4EA5-4664-B24A-DCD0918FE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23859"/>
              </p:ext>
            </p:extLst>
          </p:nvPr>
        </p:nvGraphicFramePr>
        <p:xfrm>
          <a:off x="410766" y="1600200"/>
          <a:ext cx="8320087" cy="311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611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FF1C7E-DA70-1181-20FF-8BFD3F81E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21084"/>
            <a:ext cx="7886700" cy="32623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What does Entrustment mean to YOU?</a:t>
            </a:r>
          </a:p>
        </p:txBody>
      </p:sp>
    </p:spTree>
    <p:extLst>
      <p:ext uri="{BB962C8B-B14F-4D97-AF65-F5344CB8AC3E}">
        <p14:creationId xmlns:p14="http://schemas.microsoft.com/office/powerpoint/2010/main" val="372085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Surgery Tools photo and picture">
            <a:extLst>
              <a:ext uri="{FF2B5EF4-FFF2-40B4-BE49-F238E27FC236}">
                <a16:creationId xmlns:a16="http://schemas.microsoft.com/office/drawing/2014/main" id="{B4F2EE09-71DF-1D55-6A75-48201F8CE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0" b="28253"/>
          <a:stretch/>
        </p:blipFill>
        <p:spPr bwMode="auto">
          <a:xfrm>
            <a:off x="20" y="10"/>
            <a:ext cx="9143980" cy="278294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5563-6560-4771-24F7-6A47C3F87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651" y="2542683"/>
            <a:ext cx="5614060" cy="183951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400" dirty="0"/>
              <a:t>Consider a specific procedure or other patient care activity you currently assess residents in.</a:t>
            </a:r>
          </a:p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1400" dirty="0"/>
              <a:t>What would a resident need to </a:t>
            </a:r>
            <a:r>
              <a:rPr lang="en-US" sz="1400" b="1" dirty="0"/>
              <a:t>show</a:t>
            </a:r>
            <a:r>
              <a:rPr lang="en-US" sz="1400" dirty="0"/>
              <a:t> or </a:t>
            </a:r>
            <a:r>
              <a:rPr lang="en-US" sz="1400" b="1" dirty="0"/>
              <a:t>demonstrate</a:t>
            </a:r>
            <a:r>
              <a:rPr lang="en-US" sz="1400" dirty="0"/>
              <a:t> for you to feel </a:t>
            </a:r>
            <a:r>
              <a:rPr lang="en-US" sz="1400" b="1" dirty="0"/>
              <a:t>comfortable</a:t>
            </a:r>
            <a:r>
              <a:rPr lang="en-US" sz="1400" dirty="0"/>
              <a:t>, or even </a:t>
            </a:r>
            <a:r>
              <a:rPr lang="en-US" sz="1400" b="1" dirty="0"/>
              <a:t>confident</a:t>
            </a:r>
            <a:r>
              <a:rPr lang="en-US" sz="1400" dirty="0"/>
              <a:t>, in saying that this resident could perform that activity </a:t>
            </a:r>
            <a:r>
              <a:rPr lang="en-US" sz="1400" b="1" dirty="0"/>
              <a:t>unsupervised from now on</a:t>
            </a:r>
            <a:r>
              <a:rPr lang="en-US" sz="1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759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2E482B-AA73-4661-BAE3-377254EE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82" y="210630"/>
            <a:ext cx="4373118" cy="993775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Traditional Progression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4790F0-8158-42CE-940B-E5AC5C4C2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882" y="1204405"/>
            <a:ext cx="4519422" cy="3150997"/>
          </a:xfrm>
        </p:spPr>
        <p:txBody>
          <a:bodyPr/>
          <a:lstStyle/>
          <a:p>
            <a:pPr fontAlgn="base"/>
            <a:r>
              <a:rPr lang="en-US" dirty="0"/>
              <a:t>Time = Competence​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i="1" dirty="0"/>
              <a:t>"Scheduled Entrustment"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Senior residents = night float </a:t>
            </a:r>
          </a:p>
          <a:p>
            <a:endParaRPr lang="en-US" dirty="0"/>
          </a:p>
        </p:txBody>
      </p:sp>
      <p:pic>
        <p:nvPicPr>
          <p:cNvPr id="2054" name="Picture 6" descr="Hourglass on a flat surface">
            <a:extLst>
              <a:ext uri="{FF2B5EF4-FFF2-40B4-BE49-F238E27FC236}">
                <a16:creationId xmlns:a16="http://schemas.microsoft.com/office/drawing/2014/main" id="{57EC14E2-C22D-42D4-92B8-D0598100A9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68" y="82295"/>
            <a:ext cx="3867150" cy="435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4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FM">
      <a:dk1>
        <a:srgbClr val="000000"/>
      </a:dk1>
      <a:lt1>
        <a:srgbClr val="FFFFFF"/>
      </a:lt1>
      <a:dk2>
        <a:srgbClr val="4D4D4F"/>
      </a:dk2>
      <a:lt2>
        <a:srgbClr val="A7A9AC"/>
      </a:lt2>
      <a:accent1>
        <a:srgbClr val="0096D3"/>
      </a:accent1>
      <a:accent2>
        <a:srgbClr val="EF8D2B"/>
      </a:accent2>
      <a:accent3>
        <a:srgbClr val="1D417B"/>
      </a:accent3>
      <a:accent4>
        <a:srgbClr val="ED1163"/>
      </a:accent4>
      <a:accent5>
        <a:srgbClr val="6F69AF"/>
      </a:accent5>
      <a:accent6>
        <a:srgbClr val="00ABC5"/>
      </a:accent6>
      <a:hlink>
        <a:srgbClr val="BED730"/>
      </a:hlink>
      <a:folHlink>
        <a:srgbClr val="FFCB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STFM">
      <a:dk1>
        <a:srgbClr val="000000"/>
      </a:dk1>
      <a:lt1>
        <a:srgbClr val="FFFFFF"/>
      </a:lt1>
      <a:dk2>
        <a:srgbClr val="4D4D4F"/>
      </a:dk2>
      <a:lt2>
        <a:srgbClr val="A7A9AC"/>
      </a:lt2>
      <a:accent1>
        <a:srgbClr val="0096D3"/>
      </a:accent1>
      <a:accent2>
        <a:srgbClr val="EF8D2B"/>
      </a:accent2>
      <a:accent3>
        <a:srgbClr val="1D417B"/>
      </a:accent3>
      <a:accent4>
        <a:srgbClr val="ED1163"/>
      </a:accent4>
      <a:accent5>
        <a:srgbClr val="6F69AF"/>
      </a:accent5>
      <a:accent6>
        <a:srgbClr val="00ABC5"/>
      </a:accent6>
      <a:hlink>
        <a:srgbClr val="BED730"/>
      </a:hlink>
      <a:folHlink>
        <a:srgbClr val="FFCB3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1634</TotalTime>
  <Words>2068</Words>
  <Application>Microsoft Office PowerPoint</Application>
  <PresentationFormat>On-screen Show (16:9)</PresentationFormat>
  <Paragraphs>304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Custom Design</vt:lpstr>
      <vt:lpstr>1_Custom Design</vt:lpstr>
      <vt:lpstr>Let’s Talk About Entrustment</vt:lpstr>
      <vt:lpstr>Audience Poll 1: Finding out who’s here?</vt:lpstr>
      <vt:lpstr>Audience Poll 2</vt:lpstr>
      <vt:lpstr>CBME Webinar Series</vt:lpstr>
      <vt:lpstr>STFM CBME Taskforce:  Charged with responsibility to develop faculty development and best practices for CBME implementation in family medicine residency</vt:lpstr>
      <vt:lpstr>Learning objectives</vt:lpstr>
      <vt:lpstr>PowerPoint Presentation</vt:lpstr>
      <vt:lpstr>PowerPoint Presentation</vt:lpstr>
      <vt:lpstr>Traditional Progression</vt:lpstr>
      <vt:lpstr>Definition of Entrustment </vt:lpstr>
      <vt:lpstr>Entrustable Professional Activities (EPA) </vt:lpstr>
      <vt:lpstr>Types of Entrustment </vt:lpstr>
      <vt:lpstr>PowerPoint Presentation</vt:lpstr>
      <vt:lpstr>Competency-Based Approach Recap </vt:lpstr>
      <vt:lpstr>Entrustment Scales (independence rating scales)  </vt:lpstr>
      <vt:lpstr>Examples of Entrustment Scales </vt:lpstr>
      <vt:lpstr>Entrustment Scales vs. Traditional Assessment Scales </vt:lpstr>
      <vt:lpstr>Benefits of Entrustment Scales </vt:lpstr>
      <vt:lpstr>PowerPoint Presentation</vt:lpstr>
      <vt:lpstr>Entrustment</vt:lpstr>
      <vt:lpstr>Let’s talk about SUPERVISION</vt:lpstr>
      <vt:lpstr>ACGME Levels Of Supervision</vt:lpstr>
      <vt:lpstr>Our Job</vt:lpstr>
      <vt:lpstr>Assessment OR Entrustment?</vt:lpstr>
      <vt:lpstr>Small Scale Entrustment</vt:lpstr>
      <vt:lpstr>Small Scale Entrustment</vt:lpstr>
      <vt:lpstr>The individual assessments</vt:lpstr>
      <vt:lpstr>Applying Entrustment Scale</vt:lpstr>
      <vt:lpstr>You do this already, right?</vt:lpstr>
      <vt:lpstr>So, let’s take it up a notch</vt:lpstr>
      <vt:lpstr>The ask from the ABFM:</vt:lpstr>
      <vt:lpstr>PowerPoint Presentation</vt:lpstr>
      <vt:lpstr>BUT WHAT IF I AM WRONG?!</vt:lpstr>
      <vt:lpstr>Remember, you already do this</vt:lpstr>
      <vt:lpstr>How do you assess these milestones?</vt:lpstr>
      <vt:lpstr>Final Entrustment Decision</vt:lpstr>
      <vt:lpstr>If you remember nothing else…</vt:lpstr>
      <vt:lpstr>Bring it Home</vt:lpstr>
      <vt:lpstr>Wait…what about the EPAs!?!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STFM_Staff_Mac</dc:creator>
  <cp:lastModifiedBy>KrisEmily McCrory</cp:lastModifiedBy>
  <cp:revision>74</cp:revision>
  <dcterms:created xsi:type="dcterms:W3CDTF">2023-10-02T17:35:41Z</dcterms:created>
  <dcterms:modified xsi:type="dcterms:W3CDTF">2024-02-14T15:11:29Z</dcterms:modified>
</cp:coreProperties>
</file>