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52"/>
  </p:notesMasterIdLst>
  <p:sldIdLst>
    <p:sldId id="256" r:id="rId6"/>
    <p:sldId id="257" r:id="rId7"/>
    <p:sldId id="288" r:id="rId8"/>
    <p:sldId id="258" r:id="rId9"/>
    <p:sldId id="260" r:id="rId10"/>
    <p:sldId id="259" r:id="rId11"/>
    <p:sldId id="455" r:id="rId12"/>
    <p:sldId id="309" r:id="rId13"/>
    <p:sldId id="310" r:id="rId14"/>
    <p:sldId id="457" r:id="rId15"/>
    <p:sldId id="311" r:id="rId16"/>
    <p:sldId id="312" r:id="rId17"/>
    <p:sldId id="313" r:id="rId18"/>
    <p:sldId id="314" r:id="rId19"/>
    <p:sldId id="443" r:id="rId20"/>
    <p:sldId id="456" r:id="rId21"/>
    <p:sldId id="262" r:id="rId22"/>
    <p:sldId id="459" r:id="rId23"/>
    <p:sldId id="263" r:id="rId24"/>
    <p:sldId id="264" r:id="rId25"/>
    <p:sldId id="267" r:id="rId26"/>
    <p:sldId id="261" r:id="rId27"/>
    <p:sldId id="268" r:id="rId28"/>
    <p:sldId id="269" r:id="rId29"/>
    <p:sldId id="270" r:id="rId30"/>
    <p:sldId id="458" r:id="rId31"/>
    <p:sldId id="283" r:id="rId32"/>
    <p:sldId id="284" r:id="rId33"/>
    <p:sldId id="271" r:id="rId34"/>
    <p:sldId id="272" r:id="rId35"/>
    <p:sldId id="273" r:id="rId36"/>
    <p:sldId id="274" r:id="rId37"/>
    <p:sldId id="275" r:id="rId38"/>
    <p:sldId id="276" r:id="rId39"/>
    <p:sldId id="277" r:id="rId40"/>
    <p:sldId id="278" r:id="rId41"/>
    <p:sldId id="279" r:id="rId42"/>
    <p:sldId id="460" r:id="rId43"/>
    <p:sldId id="280" r:id="rId44"/>
    <p:sldId id="281" r:id="rId45"/>
    <p:sldId id="282" r:id="rId46"/>
    <p:sldId id="286" r:id="rId47"/>
    <p:sldId id="461" r:id="rId48"/>
    <p:sldId id="285" r:id="rId49"/>
    <p:sldId id="294" r:id="rId50"/>
    <p:sldId id="28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73" autoAdjust="0"/>
    <p:restoredTop sz="94660"/>
  </p:normalViewPr>
  <p:slideViewPr>
    <p:cSldViewPr snapToGrid="0">
      <p:cViewPr varScale="1">
        <p:scale>
          <a:sx n="47" d="100"/>
          <a:sy n="47" d="100"/>
        </p:scale>
        <p:origin x="72" y="725"/>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32B91-8556-4D01-8EFE-D4EE36A274D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647A914-D8C1-4982-ACD0-511E8B2770E7}">
      <dgm:prSet phldrT="[Text]"/>
      <dgm:spPr/>
      <dgm:t>
        <a:bodyPr/>
        <a:lstStyle/>
        <a:p>
          <a:r>
            <a:rPr lang="en-US" dirty="0"/>
            <a:t>System CEO</a:t>
          </a:r>
        </a:p>
      </dgm:t>
    </dgm:pt>
    <dgm:pt modelId="{C0901F25-5147-40DB-A240-FF236BEB2444}" type="parTrans" cxnId="{B7B9C8DD-EE4B-40AA-8538-64A72C610FDA}">
      <dgm:prSet/>
      <dgm:spPr/>
      <dgm:t>
        <a:bodyPr/>
        <a:lstStyle/>
        <a:p>
          <a:endParaRPr lang="en-US"/>
        </a:p>
      </dgm:t>
    </dgm:pt>
    <dgm:pt modelId="{0C678817-105D-4B4D-B708-54E23EAA8016}" type="sibTrans" cxnId="{B7B9C8DD-EE4B-40AA-8538-64A72C610FDA}">
      <dgm:prSet/>
      <dgm:spPr/>
      <dgm:t>
        <a:bodyPr/>
        <a:lstStyle/>
        <a:p>
          <a:endParaRPr lang="en-US"/>
        </a:p>
      </dgm:t>
    </dgm:pt>
    <dgm:pt modelId="{A37603F4-5482-434C-B24B-097D0AFB306F}">
      <dgm:prSet phldrT="[Text]"/>
      <dgm:spPr/>
      <dgm:t>
        <a:bodyPr/>
        <a:lstStyle/>
        <a:p>
          <a:r>
            <a:rPr lang="en-US" dirty="0"/>
            <a:t>Hospital Presidents/COOs</a:t>
          </a:r>
        </a:p>
      </dgm:t>
    </dgm:pt>
    <dgm:pt modelId="{3CD410A0-2ECB-41F0-94FB-80C85EC8CC19}" type="parTrans" cxnId="{77E6BE40-198D-43A5-97E5-8B84A36EB965}">
      <dgm:prSet/>
      <dgm:spPr/>
      <dgm:t>
        <a:bodyPr/>
        <a:lstStyle/>
        <a:p>
          <a:endParaRPr lang="en-US"/>
        </a:p>
      </dgm:t>
    </dgm:pt>
    <dgm:pt modelId="{8E8CD88F-535F-4BD1-A0A2-F7E852CD904F}" type="sibTrans" cxnId="{77E6BE40-198D-43A5-97E5-8B84A36EB965}">
      <dgm:prSet/>
      <dgm:spPr/>
      <dgm:t>
        <a:bodyPr/>
        <a:lstStyle/>
        <a:p>
          <a:endParaRPr lang="en-US"/>
        </a:p>
      </dgm:t>
    </dgm:pt>
    <dgm:pt modelId="{50F0933E-3FD8-473C-A1DD-AB24EB79A5C5}">
      <dgm:prSet phldrT="[Text]"/>
      <dgm:spPr/>
      <dgm:t>
        <a:bodyPr/>
        <a:lstStyle/>
        <a:p>
          <a:r>
            <a:rPr lang="en-US" dirty="0"/>
            <a:t>System CCO</a:t>
          </a:r>
        </a:p>
      </dgm:t>
    </dgm:pt>
    <dgm:pt modelId="{F774CD44-7656-4F3A-BAF4-ACBF591E1585}" type="parTrans" cxnId="{41D4A84B-FAB9-4B87-BF62-C7A2FDFE7604}">
      <dgm:prSet/>
      <dgm:spPr/>
      <dgm:t>
        <a:bodyPr/>
        <a:lstStyle/>
        <a:p>
          <a:endParaRPr lang="en-US"/>
        </a:p>
      </dgm:t>
    </dgm:pt>
    <dgm:pt modelId="{4D3FE6B9-BCDC-4256-8CFB-DE1D57F7ADF0}" type="sibTrans" cxnId="{41D4A84B-FAB9-4B87-BF62-C7A2FDFE7604}">
      <dgm:prSet/>
      <dgm:spPr/>
      <dgm:t>
        <a:bodyPr/>
        <a:lstStyle/>
        <a:p>
          <a:endParaRPr lang="en-US"/>
        </a:p>
      </dgm:t>
    </dgm:pt>
    <dgm:pt modelId="{F72E187A-8DBA-48D9-B65C-B086FB2D3A58}">
      <dgm:prSet phldrT="[Text]"/>
      <dgm:spPr/>
      <dgm:t>
        <a:bodyPr/>
        <a:lstStyle/>
        <a:p>
          <a:r>
            <a:rPr lang="en-US" dirty="0"/>
            <a:t>System CFO</a:t>
          </a:r>
        </a:p>
      </dgm:t>
    </dgm:pt>
    <dgm:pt modelId="{61E32338-ABC0-4101-9EE1-41FF4071CA3A}" type="parTrans" cxnId="{6D2BB236-BE2A-40F3-A6F7-50598EBD11BB}">
      <dgm:prSet/>
      <dgm:spPr/>
      <dgm:t>
        <a:bodyPr/>
        <a:lstStyle/>
        <a:p>
          <a:endParaRPr lang="en-US"/>
        </a:p>
      </dgm:t>
    </dgm:pt>
    <dgm:pt modelId="{C08008F9-4AD0-4649-A04A-52B1F8C36776}" type="sibTrans" cxnId="{6D2BB236-BE2A-40F3-A6F7-50598EBD11BB}">
      <dgm:prSet/>
      <dgm:spPr/>
      <dgm:t>
        <a:bodyPr/>
        <a:lstStyle/>
        <a:p>
          <a:endParaRPr lang="en-US"/>
        </a:p>
      </dgm:t>
    </dgm:pt>
    <dgm:pt modelId="{8D964306-1420-4830-B8CA-8894FA37E2B0}">
      <dgm:prSet/>
      <dgm:spPr/>
      <dgm:t>
        <a:bodyPr/>
        <a:lstStyle/>
        <a:p>
          <a:r>
            <a:rPr lang="en-US" dirty="0"/>
            <a:t>National System Exec Leadership</a:t>
          </a:r>
        </a:p>
      </dgm:t>
    </dgm:pt>
    <dgm:pt modelId="{27DBEBAF-B0AA-49DE-A3DB-E40B2EBB5FB4}" type="parTrans" cxnId="{D362BE66-0C2C-45B7-A574-022366AFD664}">
      <dgm:prSet/>
      <dgm:spPr/>
      <dgm:t>
        <a:bodyPr/>
        <a:lstStyle/>
        <a:p>
          <a:endParaRPr lang="en-US"/>
        </a:p>
      </dgm:t>
    </dgm:pt>
    <dgm:pt modelId="{3476293A-FF79-47E8-BE0A-C39FC18C475C}" type="sibTrans" cxnId="{D362BE66-0C2C-45B7-A574-022366AFD664}">
      <dgm:prSet/>
      <dgm:spPr/>
      <dgm:t>
        <a:bodyPr/>
        <a:lstStyle/>
        <a:p>
          <a:endParaRPr lang="en-US"/>
        </a:p>
      </dgm:t>
    </dgm:pt>
    <dgm:pt modelId="{A1084CAB-2BF4-4CD6-9568-7FB2AB4A9BB2}">
      <dgm:prSet/>
      <dgm:spPr/>
      <dgm:t>
        <a:bodyPr/>
        <a:lstStyle/>
        <a:p>
          <a:r>
            <a:rPr lang="en-US" dirty="0"/>
            <a:t>Hospital CMO</a:t>
          </a:r>
        </a:p>
      </dgm:t>
    </dgm:pt>
    <dgm:pt modelId="{B4D53EA0-F3FE-451F-8346-98C7645A6CD7}" type="parTrans" cxnId="{0E926A07-A66C-4550-B6A3-2A666634C5AE}">
      <dgm:prSet/>
      <dgm:spPr/>
      <dgm:t>
        <a:bodyPr/>
        <a:lstStyle/>
        <a:p>
          <a:endParaRPr lang="en-US"/>
        </a:p>
      </dgm:t>
    </dgm:pt>
    <dgm:pt modelId="{4582FDE5-FE61-4F64-9EAF-E1B897E3BA6E}" type="sibTrans" cxnId="{0E926A07-A66C-4550-B6A3-2A666634C5AE}">
      <dgm:prSet/>
      <dgm:spPr/>
      <dgm:t>
        <a:bodyPr/>
        <a:lstStyle/>
        <a:p>
          <a:endParaRPr lang="en-US"/>
        </a:p>
      </dgm:t>
    </dgm:pt>
    <dgm:pt modelId="{B7F016D6-7FC1-4185-84CA-02910C24B23C}">
      <dgm:prSet/>
      <dgm:spPr/>
      <dgm:t>
        <a:bodyPr/>
        <a:lstStyle/>
        <a:p>
          <a:r>
            <a:rPr lang="en-US" dirty="0"/>
            <a:t>CNOs</a:t>
          </a:r>
        </a:p>
      </dgm:t>
    </dgm:pt>
    <dgm:pt modelId="{DCFB6065-5C4D-4162-918E-F279FCE26673}" type="parTrans" cxnId="{F948141C-67A1-483B-A900-194A76CD939F}">
      <dgm:prSet/>
      <dgm:spPr/>
      <dgm:t>
        <a:bodyPr/>
        <a:lstStyle/>
        <a:p>
          <a:endParaRPr lang="en-US"/>
        </a:p>
      </dgm:t>
    </dgm:pt>
    <dgm:pt modelId="{DCA6B0CF-6853-4EE3-BA1D-9729A6EA8699}" type="sibTrans" cxnId="{F948141C-67A1-483B-A900-194A76CD939F}">
      <dgm:prSet/>
      <dgm:spPr/>
      <dgm:t>
        <a:bodyPr/>
        <a:lstStyle/>
        <a:p>
          <a:endParaRPr lang="en-US"/>
        </a:p>
      </dgm:t>
    </dgm:pt>
    <dgm:pt modelId="{DE008D0E-9045-469E-B8AB-5F7836633739}">
      <dgm:prSet/>
      <dgm:spPr/>
      <dgm:t>
        <a:bodyPr/>
        <a:lstStyle/>
        <a:p>
          <a:r>
            <a:rPr lang="en-US" dirty="0"/>
            <a:t>DIO</a:t>
          </a:r>
        </a:p>
      </dgm:t>
    </dgm:pt>
    <dgm:pt modelId="{7AB72C42-C6C5-4612-979F-7B9C895EE8F3}" type="parTrans" cxnId="{93BC6262-ED2D-4DFF-806D-551837BE67A6}">
      <dgm:prSet/>
      <dgm:spPr/>
      <dgm:t>
        <a:bodyPr/>
        <a:lstStyle/>
        <a:p>
          <a:endParaRPr lang="en-US"/>
        </a:p>
      </dgm:t>
    </dgm:pt>
    <dgm:pt modelId="{6E8C3BED-93A9-4A35-A80A-33314A1066CB}" type="sibTrans" cxnId="{93BC6262-ED2D-4DFF-806D-551837BE67A6}">
      <dgm:prSet/>
      <dgm:spPr/>
      <dgm:t>
        <a:bodyPr/>
        <a:lstStyle/>
        <a:p>
          <a:endParaRPr lang="en-US"/>
        </a:p>
      </dgm:t>
    </dgm:pt>
    <dgm:pt modelId="{27D85FD0-8A8C-4020-9868-3B090AC9C215}">
      <dgm:prSet/>
      <dgm:spPr/>
      <dgm:t>
        <a:bodyPr/>
        <a:lstStyle/>
        <a:p>
          <a:r>
            <a:rPr lang="en-US" dirty="0"/>
            <a:t>DME</a:t>
          </a:r>
        </a:p>
      </dgm:t>
    </dgm:pt>
    <dgm:pt modelId="{7423AD76-7C35-4077-A592-6C13311D24F6}" type="parTrans" cxnId="{EDBEBCBD-C825-4274-A66D-912472825EF1}">
      <dgm:prSet/>
      <dgm:spPr/>
      <dgm:t>
        <a:bodyPr/>
        <a:lstStyle/>
        <a:p>
          <a:endParaRPr lang="en-US"/>
        </a:p>
      </dgm:t>
    </dgm:pt>
    <dgm:pt modelId="{D3D55A3F-60A8-4764-BB3A-79A828940A1D}" type="sibTrans" cxnId="{EDBEBCBD-C825-4274-A66D-912472825EF1}">
      <dgm:prSet/>
      <dgm:spPr/>
      <dgm:t>
        <a:bodyPr/>
        <a:lstStyle/>
        <a:p>
          <a:endParaRPr lang="en-US"/>
        </a:p>
      </dgm:t>
    </dgm:pt>
    <dgm:pt modelId="{91E3EC4B-9CCB-4FAB-8C4D-1B14D7D6E2FA}">
      <dgm:prSet/>
      <dgm:spPr/>
      <dgm:t>
        <a:bodyPr/>
        <a:lstStyle/>
        <a:p>
          <a:r>
            <a:rPr lang="en-US" dirty="0"/>
            <a:t>Program Directors</a:t>
          </a:r>
        </a:p>
      </dgm:t>
    </dgm:pt>
    <dgm:pt modelId="{AF806B25-2A48-4E0C-BD25-2CAC1B4FD427}" type="parTrans" cxnId="{15B075FD-8BB8-4816-BDD3-0FA1CA3B79C9}">
      <dgm:prSet/>
      <dgm:spPr/>
      <dgm:t>
        <a:bodyPr/>
        <a:lstStyle/>
        <a:p>
          <a:endParaRPr lang="en-US"/>
        </a:p>
      </dgm:t>
    </dgm:pt>
    <dgm:pt modelId="{79016230-E37B-4D71-BA2F-C92BB25C7EEF}" type="sibTrans" cxnId="{15B075FD-8BB8-4816-BDD3-0FA1CA3B79C9}">
      <dgm:prSet/>
      <dgm:spPr/>
      <dgm:t>
        <a:bodyPr/>
        <a:lstStyle/>
        <a:p>
          <a:endParaRPr lang="en-US"/>
        </a:p>
      </dgm:t>
    </dgm:pt>
    <dgm:pt modelId="{B646B7FF-1DB8-43B6-A602-9B3874354429}">
      <dgm:prSet/>
      <dgm:spPr/>
      <dgm:t>
        <a:bodyPr/>
        <a:lstStyle/>
        <a:p>
          <a:r>
            <a:rPr lang="en-US" dirty="0"/>
            <a:t>Faculty</a:t>
          </a:r>
        </a:p>
      </dgm:t>
    </dgm:pt>
    <dgm:pt modelId="{4044B796-8D08-4168-B4F4-40B0A78CF8D2}" type="parTrans" cxnId="{5311F537-04D5-43BB-B524-15EDBD0696E9}">
      <dgm:prSet/>
      <dgm:spPr/>
      <dgm:t>
        <a:bodyPr/>
        <a:lstStyle/>
        <a:p>
          <a:endParaRPr lang="en-US"/>
        </a:p>
      </dgm:t>
    </dgm:pt>
    <dgm:pt modelId="{C7AFA625-25E2-440B-9634-1426C9709595}" type="sibTrans" cxnId="{5311F537-04D5-43BB-B524-15EDBD0696E9}">
      <dgm:prSet/>
      <dgm:spPr/>
      <dgm:t>
        <a:bodyPr/>
        <a:lstStyle/>
        <a:p>
          <a:endParaRPr lang="en-US"/>
        </a:p>
      </dgm:t>
    </dgm:pt>
    <dgm:pt modelId="{A861CA62-4F7F-4A8B-8541-E58D238191CB}">
      <dgm:prSet/>
      <dgm:spPr/>
      <dgm:t>
        <a:bodyPr/>
        <a:lstStyle/>
        <a:p>
          <a:r>
            <a:rPr lang="en-US" dirty="0"/>
            <a:t>Nursing Directors</a:t>
          </a:r>
        </a:p>
      </dgm:t>
    </dgm:pt>
    <dgm:pt modelId="{DC2BE62D-7C9A-42D3-9363-E0237D90BCC7}" type="parTrans" cxnId="{ADB4FB1D-57A3-47E2-9824-C28738122188}">
      <dgm:prSet/>
      <dgm:spPr/>
      <dgm:t>
        <a:bodyPr/>
        <a:lstStyle/>
        <a:p>
          <a:endParaRPr lang="en-US"/>
        </a:p>
      </dgm:t>
    </dgm:pt>
    <dgm:pt modelId="{BED2D3F7-4DC3-4804-9742-8B7EE4D8FC46}" type="sibTrans" cxnId="{ADB4FB1D-57A3-47E2-9824-C28738122188}">
      <dgm:prSet/>
      <dgm:spPr/>
      <dgm:t>
        <a:bodyPr/>
        <a:lstStyle/>
        <a:p>
          <a:endParaRPr lang="en-US"/>
        </a:p>
      </dgm:t>
    </dgm:pt>
    <dgm:pt modelId="{2F167897-930A-4EA4-AD00-C9276558A3D6}">
      <dgm:prSet/>
      <dgm:spPr/>
      <dgm:t>
        <a:bodyPr/>
        <a:lstStyle/>
        <a:p>
          <a:r>
            <a:rPr lang="en-US" dirty="0"/>
            <a:t>Chief Quality Officer</a:t>
          </a:r>
        </a:p>
      </dgm:t>
    </dgm:pt>
    <dgm:pt modelId="{77CEEDA9-AA53-436F-A4E3-5B2A221EE116}" type="parTrans" cxnId="{3583F028-0D9F-485B-8E81-9521F4A66411}">
      <dgm:prSet/>
      <dgm:spPr/>
      <dgm:t>
        <a:bodyPr/>
        <a:lstStyle/>
        <a:p>
          <a:endParaRPr lang="en-US"/>
        </a:p>
      </dgm:t>
    </dgm:pt>
    <dgm:pt modelId="{D575F27D-4E25-483D-900B-99F4A044E3FC}" type="sibTrans" cxnId="{3583F028-0D9F-485B-8E81-9521F4A66411}">
      <dgm:prSet/>
      <dgm:spPr/>
      <dgm:t>
        <a:bodyPr/>
        <a:lstStyle/>
        <a:p>
          <a:endParaRPr lang="en-US"/>
        </a:p>
      </dgm:t>
    </dgm:pt>
    <dgm:pt modelId="{B8426B72-926C-42E1-BE7B-43D299A4C333}">
      <dgm:prSet/>
      <dgm:spPr/>
      <dgm:t>
        <a:bodyPr/>
        <a:lstStyle/>
        <a:p>
          <a:r>
            <a:rPr lang="en-US" dirty="0"/>
            <a:t>Medical Group President</a:t>
          </a:r>
        </a:p>
      </dgm:t>
    </dgm:pt>
    <dgm:pt modelId="{813829C9-8938-43A6-9BC2-05AB2C3EEE41}" type="parTrans" cxnId="{D5A7E592-752A-4E78-982C-7F29475D3592}">
      <dgm:prSet/>
      <dgm:spPr/>
      <dgm:t>
        <a:bodyPr/>
        <a:lstStyle/>
        <a:p>
          <a:endParaRPr lang="en-US"/>
        </a:p>
      </dgm:t>
    </dgm:pt>
    <dgm:pt modelId="{0F208BB1-C402-4ADA-9CDF-26E8EEE14EB2}" type="sibTrans" cxnId="{D5A7E592-752A-4E78-982C-7F29475D3592}">
      <dgm:prSet/>
      <dgm:spPr/>
      <dgm:t>
        <a:bodyPr/>
        <a:lstStyle/>
        <a:p>
          <a:endParaRPr lang="en-US"/>
        </a:p>
      </dgm:t>
    </dgm:pt>
    <dgm:pt modelId="{98C5CE90-B930-48B9-B0E0-1F26CED02CB8}">
      <dgm:prSet/>
      <dgm:spPr/>
      <dgm:t>
        <a:bodyPr/>
        <a:lstStyle/>
        <a:p>
          <a:r>
            <a:rPr lang="en-US" dirty="0"/>
            <a:t>Hospital CFOs</a:t>
          </a:r>
        </a:p>
      </dgm:t>
    </dgm:pt>
    <dgm:pt modelId="{A07751F9-94C0-4177-B6B0-CB416C572A90}" type="parTrans" cxnId="{F30E43AB-558E-465D-8EC5-B87EA07A5277}">
      <dgm:prSet/>
      <dgm:spPr/>
      <dgm:t>
        <a:bodyPr/>
        <a:lstStyle/>
        <a:p>
          <a:endParaRPr lang="en-US"/>
        </a:p>
      </dgm:t>
    </dgm:pt>
    <dgm:pt modelId="{780E65D4-E408-48DB-A355-ECE2C1745880}" type="sibTrans" cxnId="{F30E43AB-558E-465D-8EC5-B87EA07A5277}">
      <dgm:prSet/>
      <dgm:spPr/>
      <dgm:t>
        <a:bodyPr/>
        <a:lstStyle/>
        <a:p>
          <a:endParaRPr lang="en-US"/>
        </a:p>
      </dgm:t>
    </dgm:pt>
    <dgm:pt modelId="{FCC8829B-7E19-4D77-AC0D-4BCF1EEA822B}">
      <dgm:prSet/>
      <dgm:spPr/>
      <dgm:t>
        <a:bodyPr/>
        <a:lstStyle/>
        <a:p>
          <a:r>
            <a:rPr lang="en-US" dirty="0"/>
            <a:t>Medical Directors</a:t>
          </a:r>
        </a:p>
      </dgm:t>
    </dgm:pt>
    <dgm:pt modelId="{E123B969-5BA4-4608-8618-2CD177AFC807}" type="parTrans" cxnId="{2E6D7371-4C34-4C9F-AC1B-893A82214289}">
      <dgm:prSet/>
      <dgm:spPr/>
      <dgm:t>
        <a:bodyPr/>
        <a:lstStyle/>
        <a:p>
          <a:endParaRPr lang="en-US"/>
        </a:p>
      </dgm:t>
    </dgm:pt>
    <dgm:pt modelId="{EDCCD760-252A-431C-AFA0-3B02E8E208DF}" type="sibTrans" cxnId="{2E6D7371-4C34-4C9F-AC1B-893A82214289}">
      <dgm:prSet/>
      <dgm:spPr/>
      <dgm:t>
        <a:bodyPr/>
        <a:lstStyle/>
        <a:p>
          <a:endParaRPr lang="en-US"/>
        </a:p>
      </dgm:t>
    </dgm:pt>
    <dgm:pt modelId="{6812D0C0-3432-4047-AE9C-4A7DD27CAD1C}">
      <dgm:prSet/>
      <dgm:spPr/>
      <dgm:t>
        <a:bodyPr/>
        <a:lstStyle/>
        <a:p>
          <a:r>
            <a:rPr lang="en-US" dirty="0"/>
            <a:t>System CHRO</a:t>
          </a:r>
        </a:p>
      </dgm:t>
    </dgm:pt>
    <dgm:pt modelId="{2609E57A-FA25-4687-B7C0-BB080F9139B1}" type="parTrans" cxnId="{311C2872-E987-43C0-A421-70E35094E11A}">
      <dgm:prSet/>
      <dgm:spPr/>
      <dgm:t>
        <a:bodyPr/>
        <a:lstStyle/>
        <a:p>
          <a:endParaRPr lang="en-US"/>
        </a:p>
      </dgm:t>
    </dgm:pt>
    <dgm:pt modelId="{2C9F4167-4B02-4A67-957A-7E9759E0AE72}" type="sibTrans" cxnId="{311C2872-E987-43C0-A421-70E35094E11A}">
      <dgm:prSet/>
      <dgm:spPr/>
      <dgm:t>
        <a:bodyPr/>
        <a:lstStyle/>
        <a:p>
          <a:endParaRPr lang="en-US"/>
        </a:p>
      </dgm:t>
    </dgm:pt>
    <dgm:pt modelId="{AD01A7D8-6567-4BBD-9FE6-611CCF2578D8}">
      <dgm:prSet/>
      <dgm:spPr/>
      <dgm:t>
        <a:bodyPr/>
        <a:lstStyle/>
        <a:p>
          <a:r>
            <a:rPr lang="en-US" dirty="0"/>
            <a:t>Hospital CHROs</a:t>
          </a:r>
        </a:p>
      </dgm:t>
    </dgm:pt>
    <dgm:pt modelId="{134B76A5-0539-437B-A5A0-89E57DC47D06}" type="parTrans" cxnId="{931DA697-5DF9-464F-BC21-FEA945243F78}">
      <dgm:prSet/>
      <dgm:spPr/>
      <dgm:t>
        <a:bodyPr/>
        <a:lstStyle/>
        <a:p>
          <a:endParaRPr lang="en-US"/>
        </a:p>
      </dgm:t>
    </dgm:pt>
    <dgm:pt modelId="{613DFA8B-1FB9-4D35-AF09-0E0E90C8A3FA}" type="sibTrans" cxnId="{931DA697-5DF9-464F-BC21-FEA945243F78}">
      <dgm:prSet/>
      <dgm:spPr/>
      <dgm:t>
        <a:bodyPr/>
        <a:lstStyle/>
        <a:p>
          <a:endParaRPr lang="en-US"/>
        </a:p>
      </dgm:t>
    </dgm:pt>
    <dgm:pt modelId="{E696AEBE-EC42-4790-9DF9-276DB51A53A1}">
      <dgm:prSet/>
      <dgm:spPr/>
      <dgm:t>
        <a:bodyPr/>
        <a:lstStyle/>
        <a:p>
          <a:r>
            <a:rPr lang="en-US" dirty="0"/>
            <a:t>Hospital PSROs</a:t>
          </a:r>
        </a:p>
      </dgm:t>
    </dgm:pt>
    <dgm:pt modelId="{32842B81-12C4-44C1-9E15-B0212C5151C8}" type="parTrans" cxnId="{ECE5234B-68F0-4EBF-8AA4-2484B0BB6B83}">
      <dgm:prSet/>
      <dgm:spPr/>
      <dgm:t>
        <a:bodyPr/>
        <a:lstStyle/>
        <a:p>
          <a:endParaRPr lang="en-US"/>
        </a:p>
      </dgm:t>
    </dgm:pt>
    <dgm:pt modelId="{D20A28DA-5089-4069-8284-182359E80AAA}" type="sibTrans" cxnId="{ECE5234B-68F0-4EBF-8AA4-2484B0BB6B83}">
      <dgm:prSet/>
      <dgm:spPr/>
      <dgm:t>
        <a:bodyPr/>
        <a:lstStyle/>
        <a:p>
          <a:endParaRPr lang="en-US"/>
        </a:p>
      </dgm:t>
    </dgm:pt>
    <dgm:pt modelId="{F2CF1399-E571-4F1B-AB60-A1B12FD0EF93}">
      <dgm:prSet/>
      <dgm:spPr/>
      <dgm:t>
        <a:bodyPr/>
        <a:lstStyle/>
        <a:p>
          <a:r>
            <a:rPr lang="en-US" dirty="0"/>
            <a:t>GME Ops Manager</a:t>
          </a:r>
        </a:p>
      </dgm:t>
    </dgm:pt>
    <dgm:pt modelId="{91C44D2B-2D8B-4E2E-B48E-6BBB36CFCE70}" type="parTrans" cxnId="{EA2D5AB8-1BF3-4AE0-B39A-1D19707135BD}">
      <dgm:prSet/>
      <dgm:spPr/>
      <dgm:t>
        <a:bodyPr/>
        <a:lstStyle/>
        <a:p>
          <a:endParaRPr lang="en-US"/>
        </a:p>
      </dgm:t>
    </dgm:pt>
    <dgm:pt modelId="{01A0EE23-5ECB-4A0E-9CFE-0DC49E0AA14A}" type="sibTrans" cxnId="{EA2D5AB8-1BF3-4AE0-B39A-1D19707135BD}">
      <dgm:prSet/>
      <dgm:spPr/>
      <dgm:t>
        <a:bodyPr/>
        <a:lstStyle/>
        <a:p>
          <a:endParaRPr lang="en-US"/>
        </a:p>
      </dgm:t>
    </dgm:pt>
    <dgm:pt modelId="{1514685D-6B6C-4FFE-B93D-B714DA6F9BAF}">
      <dgm:prSet/>
      <dgm:spPr/>
      <dgm:t>
        <a:bodyPr/>
        <a:lstStyle/>
        <a:p>
          <a:r>
            <a:rPr lang="en-US" dirty="0"/>
            <a:t>Program Administrators</a:t>
          </a:r>
        </a:p>
      </dgm:t>
    </dgm:pt>
    <dgm:pt modelId="{70C3C4E6-87B6-48B2-AD5C-755104DDD649}" type="parTrans" cxnId="{6E82B3A5-CF7A-471F-9ACF-2854D7C669BF}">
      <dgm:prSet/>
      <dgm:spPr/>
      <dgm:t>
        <a:bodyPr/>
        <a:lstStyle/>
        <a:p>
          <a:endParaRPr lang="en-US"/>
        </a:p>
      </dgm:t>
    </dgm:pt>
    <dgm:pt modelId="{A59BE7AA-3FDD-4855-9D2A-416E66117E8C}" type="sibTrans" cxnId="{6E82B3A5-CF7A-471F-9ACF-2854D7C669BF}">
      <dgm:prSet/>
      <dgm:spPr/>
      <dgm:t>
        <a:bodyPr/>
        <a:lstStyle/>
        <a:p>
          <a:endParaRPr lang="en-US"/>
        </a:p>
      </dgm:t>
    </dgm:pt>
    <dgm:pt modelId="{F15219B6-438B-43FF-8896-4102737BC869}">
      <dgm:prSet/>
      <dgm:spPr/>
      <dgm:t>
        <a:bodyPr/>
        <a:lstStyle/>
        <a:p>
          <a:r>
            <a:rPr lang="en-US" dirty="0"/>
            <a:t>Simulation Director</a:t>
          </a:r>
        </a:p>
      </dgm:t>
    </dgm:pt>
    <dgm:pt modelId="{BC9B580D-5B2A-44D9-B80A-05D49644B51F}" type="parTrans" cxnId="{B7CEF986-53F5-4542-9EB9-84E47B1C6D8B}">
      <dgm:prSet/>
      <dgm:spPr/>
      <dgm:t>
        <a:bodyPr/>
        <a:lstStyle/>
        <a:p>
          <a:endParaRPr lang="en-US"/>
        </a:p>
      </dgm:t>
    </dgm:pt>
    <dgm:pt modelId="{4E730C5A-178D-48FD-AB07-867AB1B53009}" type="sibTrans" cxnId="{B7CEF986-53F5-4542-9EB9-84E47B1C6D8B}">
      <dgm:prSet/>
      <dgm:spPr/>
      <dgm:t>
        <a:bodyPr/>
        <a:lstStyle/>
        <a:p>
          <a:endParaRPr lang="en-US"/>
        </a:p>
      </dgm:t>
    </dgm:pt>
    <dgm:pt modelId="{618ECFA8-FB0F-4DAB-AC39-390A762E04EC}">
      <dgm:prSet/>
      <dgm:spPr/>
      <dgm:t>
        <a:bodyPr/>
        <a:lstStyle/>
        <a:p>
          <a:r>
            <a:rPr lang="en-US" dirty="0"/>
            <a:t>Research Director</a:t>
          </a:r>
        </a:p>
      </dgm:t>
    </dgm:pt>
    <dgm:pt modelId="{5360B516-D31D-4CA0-AFDD-1FB6E4F09B96}" type="parTrans" cxnId="{F0CC80F2-F3BE-4F97-AA8F-4C440EEE42BC}">
      <dgm:prSet/>
      <dgm:spPr/>
      <dgm:t>
        <a:bodyPr/>
        <a:lstStyle/>
        <a:p>
          <a:endParaRPr lang="en-US"/>
        </a:p>
      </dgm:t>
    </dgm:pt>
    <dgm:pt modelId="{DC0794FD-3D40-43A0-9B6F-1C6DA396B421}" type="sibTrans" cxnId="{F0CC80F2-F3BE-4F97-AA8F-4C440EEE42BC}">
      <dgm:prSet/>
      <dgm:spPr/>
      <dgm:t>
        <a:bodyPr/>
        <a:lstStyle/>
        <a:p>
          <a:endParaRPr lang="en-US"/>
        </a:p>
      </dgm:t>
    </dgm:pt>
    <dgm:pt modelId="{25833D7F-586E-441B-8C28-8BBEFE2B9D1D}">
      <dgm:prSet/>
      <dgm:spPr/>
      <dgm:t>
        <a:bodyPr/>
        <a:lstStyle/>
        <a:p>
          <a:r>
            <a:rPr lang="en-US" dirty="0"/>
            <a:t>GME Nursing Manager</a:t>
          </a:r>
        </a:p>
      </dgm:t>
    </dgm:pt>
    <dgm:pt modelId="{77D82447-7A91-4753-8693-C1448AFDC453}" type="parTrans" cxnId="{1502A34A-1840-4FAD-BABA-D71F53175AC6}">
      <dgm:prSet/>
      <dgm:spPr/>
      <dgm:t>
        <a:bodyPr/>
        <a:lstStyle/>
        <a:p>
          <a:endParaRPr lang="en-US"/>
        </a:p>
      </dgm:t>
    </dgm:pt>
    <dgm:pt modelId="{69213BC7-5A70-4DA0-B878-A715757C99E1}" type="sibTrans" cxnId="{1502A34A-1840-4FAD-BABA-D71F53175AC6}">
      <dgm:prSet/>
      <dgm:spPr/>
      <dgm:t>
        <a:bodyPr/>
        <a:lstStyle/>
        <a:p>
          <a:endParaRPr lang="en-US"/>
        </a:p>
      </dgm:t>
    </dgm:pt>
    <dgm:pt modelId="{3C31328E-62AF-4367-A3DF-6B19E3A81F01}">
      <dgm:prSet/>
      <dgm:spPr/>
      <dgm:t>
        <a:bodyPr/>
        <a:lstStyle/>
        <a:p>
          <a:r>
            <a:rPr lang="en-US" dirty="0"/>
            <a:t>Utilization Review Director</a:t>
          </a:r>
        </a:p>
      </dgm:t>
    </dgm:pt>
    <dgm:pt modelId="{FE4217F7-C0FD-4047-A5B9-5579576FF215}" type="parTrans" cxnId="{5256ADC7-89F4-4FE0-9AF2-BADF21EDCED4}">
      <dgm:prSet/>
      <dgm:spPr/>
      <dgm:t>
        <a:bodyPr/>
        <a:lstStyle/>
        <a:p>
          <a:endParaRPr lang="en-US"/>
        </a:p>
      </dgm:t>
    </dgm:pt>
    <dgm:pt modelId="{032BF347-40C0-48D9-B3B2-A3CBC6E7C213}" type="sibTrans" cxnId="{5256ADC7-89F4-4FE0-9AF2-BADF21EDCED4}">
      <dgm:prSet/>
      <dgm:spPr/>
      <dgm:t>
        <a:bodyPr/>
        <a:lstStyle/>
        <a:p>
          <a:endParaRPr lang="en-US"/>
        </a:p>
      </dgm:t>
    </dgm:pt>
    <dgm:pt modelId="{EE91959F-A88D-47B6-84F9-E23C90E6B1BD}">
      <dgm:prSet/>
      <dgm:spPr/>
      <dgm:t>
        <a:bodyPr/>
        <a:lstStyle/>
        <a:p>
          <a:r>
            <a:rPr lang="en-US" dirty="0"/>
            <a:t>Case Management Directors</a:t>
          </a:r>
        </a:p>
      </dgm:t>
    </dgm:pt>
    <dgm:pt modelId="{0C9A3684-FB30-4C32-99A5-19AC31AF0840}" type="parTrans" cxnId="{338035E5-CC88-45D9-B269-765FF8C6AE89}">
      <dgm:prSet/>
      <dgm:spPr/>
      <dgm:t>
        <a:bodyPr/>
        <a:lstStyle/>
        <a:p>
          <a:endParaRPr lang="en-US"/>
        </a:p>
      </dgm:t>
    </dgm:pt>
    <dgm:pt modelId="{C3143F6E-71BE-4B2B-A53A-06679767A9F9}" type="sibTrans" cxnId="{338035E5-CC88-45D9-B269-765FF8C6AE89}">
      <dgm:prSet/>
      <dgm:spPr/>
      <dgm:t>
        <a:bodyPr/>
        <a:lstStyle/>
        <a:p>
          <a:endParaRPr lang="en-US"/>
        </a:p>
      </dgm:t>
    </dgm:pt>
    <dgm:pt modelId="{051972F9-FD25-4FE5-853B-B01279EA96EB}">
      <dgm:prSet/>
      <dgm:spPr/>
      <dgm:t>
        <a:bodyPr/>
        <a:lstStyle/>
        <a:p>
          <a:r>
            <a:rPr lang="en-US" dirty="0"/>
            <a:t>Foundation Director</a:t>
          </a:r>
        </a:p>
      </dgm:t>
    </dgm:pt>
    <dgm:pt modelId="{DCAD9C38-7221-4B3E-8301-605798257C0C}" type="parTrans" cxnId="{4B86CB7D-56D9-4AC0-87A5-2D9E122DEF45}">
      <dgm:prSet/>
      <dgm:spPr/>
      <dgm:t>
        <a:bodyPr/>
        <a:lstStyle/>
        <a:p>
          <a:endParaRPr lang="en-US"/>
        </a:p>
      </dgm:t>
    </dgm:pt>
    <dgm:pt modelId="{067908EA-1921-4142-A228-BA995DC38900}" type="sibTrans" cxnId="{4B86CB7D-56D9-4AC0-87A5-2D9E122DEF45}">
      <dgm:prSet/>
      <dgm:spPr/>
      <dgm:t>
        <a:bodyPr/>
        <a:lstStyle/>
        <a:p>
          <a:endParaRPr lang="en-US"/>
        </a:p>
      </dgm:t>
    </dgm:pt>
    <dgm:pt modelId="{1183EABE-011A-423E-80F9-5BFCC7A2BCB9}">
      <dgm:prSet/>
      <dgm:spPr/>
      <dgm:t>
        <a:bodyPr/>
        <a:lstStyle/>
        <a:p>
          <a:r>
            <a:rPr lang="en-US" dirty="0"/>
            <a:t>Foundation</a:t>
          </a:r>
        </a:p>
      </dgm:t>
    </dgm:pt>
    <dgm:pt modelId="{D659237D-CFC9-4210-8C20-E60EE9547B29}" type="parTrans" cxnId="{4D615F25-F1C1-4B1B-8741-8D802F5BA762}">
      <dgm:prSet/>
      <dgm:spPr/>
      <dgm:t>
        <a:bodyPr/>
        <a:lstStyle/>
        <a:p>
          <a:endParaRPr lang="en-US"/>
        </a:p>
      </dgm:t>
    </dgm:pt>
    <dgm:pt modelId="{FAAAF374-5756-4A69-BC8A-C7319F9C14E8}" type="sibTrans" cxnId="{4D615F25-F1C1-4B1B-8741-8D802F5BA762}">
      <dgm:prSet/>
      <dgm:spPr/>
      <dgm:t>
        <a:bodyPr/>
        <a:lstStyle/>
        <a:p>
          <a:endParaRPr lang="en-US"/>
        </a:p>
      </dgm:t>
    </dgm:pt>
    <dgm:pt modelId="{C9E0A37A-8D2D-4DFC-AA92-8328ED3C2588}">
      <dgm:prSet/>
      <dgm:spPr/>
      <dgm:t>
        <a:bodyPr/>
        <a:lstStyle/>
        <a:p>
          <a:r>
            <a:rPr lang="en-US" dirty="0"/>
            <a:t>Chief System Strategy Officer</a:t>
          </a:r>
        </a:p>
      </dgm:t>
    </dgm:pt>
    <dgm:pt modelId="{772C39FE-3362-41A2-BAC8-13D30CB94F91}" type="parTrans" cxnId="{A9885B95-04D2-4947-8919-284B126488C3}">
      <dgm:prSet/>
      <dgm:spPr/>
      <dgm:t>
        <a:bodyPr/>
        <a:lstStyle/>
        <a:p>
          <a:endParaRPr lang="en-US"/>
        </a:p>
      </dgm:t>
    </dgm:pt>
    <dgm:pt modelId="{F7B6EE92-25B8-464E-8BEF-E700C90ACB12}" type="sibTrans" cxnId="{A9885B95-04D2-4947-8919-284B126488C3}">
      <dgm:prSet/>
      <dgm:spPr/>
      <dgm:t>
        <a:bodyPr/>
        <a:lstStyle/>
        <a:p>
          <a:endParaRPr lang="en-US"/>
        </a:p>
      </dgm:t>
    </dgm:pt>
    <dgm:pt modelId="{10E46319-95B8-4E65-905B-BBBED6D07EA0}">
      <dgm:prSet/>
      <dgm:spPr/>
      <dgm:t>
        <a:bodyPr/>
        <a:lstStyle/>
        <a:p>
          <a:r>
            <a:rPr lang="en-US" dirty="0"/>
            <a:t>BOD</a:t>
          </a:r>
        </a:p>
      </dgm:t>
    </dgm:pt>
    <dgm:pt modelId="{84A701AC-151A-4105-BC48-0494140ECA0E}" type="parTrans" cxnId="{E2E40293-D4A4-48A0-A614-EF8412C8698D}">
      <dgm:prSet/>
      <dgm:spPr/>
      <dgm:t>
        <a:bodyPr/>
        <a:lstStyle/>
        <a:p>
          <a:endParaRPr lang="en-US"/>
        </a:p>
      </dgm:t>
    </dgm:pt>
    <dgm:pt modelId="{FF92E980-5D79-4A9B-B82B-1652A7578387}" type="sibTrans" cxnId="{E2E40293-D4A4-48A0-A614-EF8412C8698D}">
      <dgm:prSet/>
      <dgm:spPr/>
      <dgm:t>
        <a:bodyPr/>
        <a:lstStyle/>
        <a:p>
          <a:endParaRPr lang="en-US"/>
        </a:p>
      </dgm:t>
    </dgm:pt>
    <dgm:pt modelId="{61FE231B-0DBE-4536-B790-49F68C5A9215}" type="pres">
      <dgm:prSet presAssocID="{E0632B91-8556-4D01-8EFE-D4EE36A274D1}" presName="hierChild1" presStyleCnt="0">
        <dgm:presLayoutVars>
          <dgm:orgChart val="1"/>
          <dgm:chPref val="1"/>
          <dgm:dir/>
          <dgm:animOne val="branch"/>
          <dgm:animLvl val="lvl"/>
          <dgm:resizeHandles/>
        </dgm:presLayoutVars>
      </dgm:prSet>
      <dgm:spPr/>
    </dgm:pt>
    <dgm:pt modelId="{5022FF34-BBE6-459D-91AF-8D0A8EE77BCD}" type="pres">
      <dgm:prSet presAssocID="{8D964306-1420-4830-B8CA-8894FA37E2B0}" presName="hierRoot1" presStyleCnt="0">
        <dgm:presLayoutVars>
          <dgm:hierBranch val="init"/>
        </dgm:presLayoutVars>
      </dgm:prSet>
      <dgm:spPr/>
    </dgm:pt>
    <dgm:pt modelId="{C4A58EBB-36B6-490D-B61F-6E4BDB497463}" type="pres">
      <dgm:prSet presAssocID="{8D964306-1420-4830-B8CA-8894FA37E2B0}" presName="rootComposite1" presStyleCnt="0"/>
      <dgm:spPr/>
    </dgm:pt>
    <dgm:pt modelId="{A1C7A583-BCC1-4CF0-8207-D23E3C7AAB3F}" type="pres">
      <dgm:prSet presAssocID="{8D964306-1420-4830-B8CA-8894FA37E2B0}" presName="rootText1" presStyleLbl="node0" presStyleIdx="0" presStyleCnt="2">
        <dgm:presLayoutVars>
          <dgm:chPref val="3"/>
        </dgm:presLayoutVars>
      </dgm:prSet>
      <dgm:spPr/>
    </dgm:pt>
    <dgm:pt modelId="{96DFA467-A902-4240-9CAB-8632C04BDCED}" type="pres">
      <dgm:prSet presAssocID="{8D964306-1420-4830-B8CA-8894FA37E2B0}" presName="rootConnector1" presStyleLbl="node1" presStyleIdx="0" presStyleCnt="0"/>
      <dgm:spPr/>
    </dgm:pt>
    <dgm:pt modelId="{B68C27CD-9DA1-495E-BE87-5B042CC545E6}" type="pres">
      <dgm:prSet presAssocID="{8D964306-1420-4830-B8CA-8894FA37E2B0}" presName="hierChild2" presStyleCnt="0"/>
      <dgm:spPr/>
    </dgm:pt>
    <dgm:pt modelId="{1E076089-AE1D-4837-833E-A3471E5E6DEE}" type="pres">
      <dgm:prSet presAssocID="{C0901F25-5147-40DB-A240-FF236BEB2444}" presName="Name37" presStyleLbl="parChTrans1D2" presStyleIdx="0" presStyleCnt="1"/>
      <dgm:spPr/>
    </dgm:pt>
    <dgm:pt modelId="{8E6A83D2-EF69-4CF5-8EF6-F404A6C7F24F}" type="pres">
      <dgm:prSet presAssocID="{B647A914-D8C1-4982-ACD0-511E8B2770E7}" presName="hierRoot2" presStyleCnt="0">
        <dgm:presLayoutVars>
          <dgm:hierBranch val="init"/>
        </dgm:presLayoutVars>
      </dgm:prSet>
      <dgm:spPr/>
    </dgm:pt>
    <dgm:pt modelId="{9BEA10A6-357F-4FD3-9636-BA62EFF74C53}" type="pres">
      <dgm:prSet presAssocID="{B647A914-D8C1-4982-ACD0-511E8B2770E7}" presName="rootComposite" presStyleCnt="0"/>
      <dgm:spPr/>
    </dgm:pt>
    <dgm:pt modelId="{F93317D0-DB18-49DF-A785-3C743BB8AF4D}" type="pres">
      <dgm:prSet presAssocID="{B647A914-D8C1-4982-ACD0-511E8B2770E7}" presName="rootText" presStyleLbl="node2" presStyleIdx="0" presStyleCnt="1">
        <dgm:presLayoutVars>
          <dgm:chPref val="3"/>
        </dgm:presLayoutVars>
      </dgm:prSet>
      <dgm:spPr/>
    </dgm:pt>
    <dgm:pt modelId="{F2E76AA5-1F4A-4551-B53D-AD04DD5D4DE8}" type="pres">
      <dgm:prSet presAssocID="{B647A914-D8C1-4982-ACD0-511E8B2770E7}" presName="rootConnector" presStyleLbl="node2" presStyleIdx="0" presStyleCnt="1"/>
      <dgm:spPr/>
    </dgm:pt>
    <dgm:pt modelId="{2FE48729-83BB-42AC-A009-BD1D09F2FCB5}" type="pres">
      <dgm:prSet presAssocID="{B647A914-D8C1-4982-ACD0-511E8B2770E7}" presName="hierChild4" presStyleCnt="0"/>
      <dgm:spPr/>
    </dgm:pt>
    <dgm:pt modelId="{DB6687B7-A3E3-4EAC-BB47-1269879F911C}" type="pres">
      <dgm:prSet presAssocID="{3CD410A0-2ECB-41F0-94FB-80C85EC8CC19}" presName="Name37" presStyleLbl="parChTrans1D3" presStyleIdx="0" presStyleCnt="7"/>
      <dgm:spPr/>
    </dgm:pt>
    <dgm:pt modelId="{DE5D2AB3-B4DB-4372-B19E-AB8EBDE0F064}" type="pres">
      <dgm:prSet presAssocID="{A37603F4-5482-434C-B24B-097D0AFB306F}" presName="hierRoot2" presStyleCnt="0">
        <dgm:presLayoutVars>
          <dgm:hierBranch val="init"/>
        </dgm:presLayoutVars>
      </dgm:prSet>
      <dgm:spPr/>
    </dgm:pt>
    <dgm:pt modelId="{A391ADD9-47F0-4C46-9805-967CF9E673BC}" type="pres">
      <dgm:prSet presAssocID="{A37603F4-5482-434C-B24B-097D0AFB306F}" presName="rootComposite" presStyleCnt="0"/>
      <dgm:spPr/>
    </dgm:pt>
    <dgm:pt modelId="{FFDA817F-E595-4329-A103-EB8F7C83203B}" type="pres">
      <dgm:prSet presAssocID="{A37603F4-5482-434C-B24B-097D0AFB306F}" presName="rootText" presStyleLbl="node3" presStyleIdx="0" presStyleCnt="7">
        <dgm:presLayoutVars>
          <dgm:chPref val="3"/>
        </dgm:presLayoutVars>
      </dgm:prSet>
      <dgm:spPr/>
    </dgm:pt>
    <dgm:pt modelId="{D2BBAA42-E088-41C5-BD86-0323AE19E6D6}" type="pres">
      <dgm:prSet presAssocID="{A37603F4-5482-434C-B24B-097D0AFB306F}" presName="rootConnector" presStyleLbl="node3" presStyleIdx="0" presStyleCnt="7"/>
      <dgm:spPr/>
    </dgm:pt>
    <dgm:pt modelId="{35024938-EDFF-40E0-B4E1-69EA9E3842A1}" type="pres">
      <dgm:prSet presAssocID="{A37603F4-5482-434C-B24B-097D0AFB306F}" presName="hierChild4" presStyleCnt="0"/>
      <dgm:spPr/>
    </dgm:pt>
    <dgm:pt modelId="{831F408C-9E9C-49DD-952B-45B9D253BC04}" type="pres">
      <dgm:prSet presAssocID="{DCFB6065-5C4D-4162-918E-F279FCE26673}" presName="Name37" presStyleLbl="parChTrans1D4" presStyleIdx="0" presStyleCnt="20"/>
      <dgm:spPr/>
    </dgm:pt>
    <dgm:pt modelId="{1CBBBFDC-04E0-42D4-8816-D401F1A5BF47}" type="pres">
      <dgm:prSet presAssocID="{B7F016D6-7FC1-4185-84CA-02910C24B23C}" presName="hierRoot2" presStyleCnt="0">
        <dgm:presLayoutVars>
          <dgm:hierBranch val="init"/>
        </dgm:presLayoutVars>
      </dgm:prSet>
      <dgm:spPr/>
    </dgm:pt>
    <dgm:pt modelId="{55561F0B-72F7-4606-8BAF-B4EE3003D18A}" type="pres">
      <dgm:prSet presAssocID="{B7F016D6-7FC1-4185-84CA-02910C24B23C}" presName="rootComposite" presStyleCnt="0"/>
      <dgm:spPr/>
    </dgm:pt>
    <dgm:pt modelId="{A887A687-EFCE-42D8-A559-A6303F795879}" type="pres">
      <dgm:prSet presAssocID="{B7F016D6-7FC1-4185-84CA-02910C24B23C}" presName="rootText" presStyleLbl="node4" presStyleIdx="0" presStyleCnt="20">
        <dgm:presLayoutVars>
          <dgm:chPref val="3"/>
        </dgm:presLayoutVars>
      </dgm:prSet>
      <dgm:spPr/>
    </dgm:pt>
    <dgm:pt modelId="{77DCE7BA-58AD-4679-BC3D-C55B2C3AC6F2}" type="pres">
      <dgm:prSet presAssocID="{B7F016D6-7FC1-4185-84CA-02910C24B23C}" presName="rootConnector" presStyleLbl="node4" presStyleIdx="0" presStyleCnt="20"/>
      <dgm:spPr/>
    </dgm:pt>
    <dgm:pt modelId="{B78EF738-D76B-4688-B567-FF8C65E1CD92}" type="pres">
      <dgm:prSet presAssocID="{B7F016D6-7FC1-4185-84CA-02910C24B23C}" presName="hierChild4" presStyleCnt="0"/>
      <dgm:spPr/>
    </dgm:pt>
    <dgm:pt modelId="{15CC0170-D8D8-4172-963B-0842718C928D}" type="pres">
      <dgm:prSet presAssocID="{DC2BE62D-7C9A-42D3-9363-E0237D90BCC7}" presName="Name37" presStyleLbl="parChTrans1D4" presStyleIdx="1" presStyleCnt="20"/>
      <dgm:spPr/>
    </dgm:pt>
    <dgm:pt modelId="{302410AC-7C54-458D-8653-0AEA3FFA4003}" type="pres">
      <dgm:prSet presAssocID="{A861CA62-4F7F-4A8B-8541-E58D238191CB}" presName="hierRoot2" presStyleCnt="0">
        <dgm:presLayoutVars>
          <dgm:hierBranch val="init"/>
        </dgm:presLayoutVars>
      </dgm:prSet>
      <dgm:spPr/>
    </dgm:pt>
    <dgm:pt modelId="{C9B0FA21-0409-4C86-B634-8D2928CAD297}" type="pres">
      <dgm:prSet presAssocID="{A861CA62-4F7F-4A8B-8541-E58D238191CB}" presName="rootComposite" presStyleCnt="0"/>
      <dgm:spPr/>
    </dgm:pt>
    <dgm:pt modelId="{ACE1F705-AE2C-4FFE-B029-2D8C83E33A04}" type="pres">
      <dgm:prSet presAssocID="{A861CA62-4F7F-4A8B-8541-E58D238191CB}" presName="rootText" presStyleLbl="node4" presStyleIdx="1" presStyleCnt="20">
        <dgm:presLayoutVars>
          <dgm:chPref val="3"/>
        </dgm:presLayoutVars>
      </dgm:prSet>
      <dgm:spPr/>
    </dgm:pt>
    <dgm:pt modelId="{3FEA972D-ABF1-44C9-8125-C8B5887F733F}" type="pres">
      <dgm:prSet presAssocID="{A861CA62-4F7F-4A8B-8541-E58D238191CB}" presName="rootConnector" presStyleLbl="node4" presStyleIdx="1" presStyleCnt="20"/>
      <dgm:spPr/>
    </dgm:pt>
    <dgm:pt modelId="{BB261E61-E49D-4EB3-AAF6-F7CDD65BDBF2}" type="pres">
      <dgm:prSet presAssocID="{A861CA62-4F7F-4A8B-8541-E58D238191CB}" presName="hierChild4" presStyleCnt="0"/>
      <dgm:spPr/>
    </dgm:pt>
    <dgm:pt modelId="{C0CC8F09-32D2-4E2E-9D70-B0511005EB0A}" type="pres">
      <dgm:prSet presAssocID="{A861CA62-4F7F-4A8B-8541-E58D238191CB}" presName="hierChild5" presStyleCnt="0"/>
      <dgm:spPr/>
    </dgm:pt>
    <dgm:pt modelId="{544AA468-E2B8-4ACA-A88C-B9EC4D54C483}" type="pres">
      <dgm:prSet presAssocID="{B7F016D6-7FC1-4185-84CA-02910C24B23C}" presName="hierChild5" presStyleCnt="0"/>
      <dgm:spPr/>
    </dgm:pt>
    <dgm:pt modelId="{86576D8F-A6CB-4326-BB12-E8B718E01682}" type="pres">
      <dgm:prSet presAssocID="{A37603F4-5482-434C-B24B-097D0AFB306F}" presName="hierChild5" presStyleCnt="0"/>
      <dgm:spPr/>
    </dgm:pt>
    <dgm:pt modelId="{3AC57E52-A935-44CC-877D-0F638A633020}" type="pres">
      <dgm:prSet presAssocID="{F774CD44-7656-4F3A-BAF4-ACBF591E1585}" presName="Name37" presStyleLbl="parChTrans1D3" presStyleIdx="1" presStyleCnt="7"/>
      <dgm:spPr/>
    </dgm:pt>
    <dgm:pt modelId="{42886B6A-8235-432A-BC0B-3FF8A18649F2}" type="pres">
      <dgm:prSet presAssocID="{50F0933E-3FD8-473C-A1DD-AB24EB79A5C5}" presName="hierRoot2" presStyleCnt="0">
        <dgm:presLayoutVars>
          <dgm:hierBranch val="init"/>
        </dgm:presLayoutVars>
      </dgm:prSet>
      <dgm:spPr/>
    </dgm:pt>
    <dgm:pt modelId="{62A133AB-B42D-4C28-A1E7-3CC9E02E694B}" type="pres">
      <dgm:prSet presAssocID="{50F0933E-3FD8-473C-A1DD-AB24EB79A5C5}" presName="rootComposite" presStyleCnt="0"/>
      <dgm:spPr/>
    </dgm:pt>
    <dgm:pt modelId="{47816761-1163-43BD-BDF6-17B05EB62C69}" type="pres">
      <dgm:prSet presAssocID="{50F0933E-3FD8-473C-A1DD-AB24EB79A5C5}" presName="rootText" presStyleLbl="node3" presStyleIdx="1" presStyleCnt="7">
        <dgm:presLayoutVars>
          <dgm:chPref val="3"/>
        </dgm:presLayoutVars>
      </dgm:prSet>
      <dgm:spPr/>
    </dgm:pt>
    <dgm:pt modelId="{5F38CFEB-9DA7-4164-8342-C8D6DCF18628}" type="pres">
      <dgm:prSet presAssocID="{50F0933E-3FD8-473C-A1DD-AB24EB79A5C5}" presName="rootConnector" presStyleLbl="node3" presStyleIdx="1" presStyleCnt="7"/>
      <dgm:spPr/>
    </dgm:pt>
    <dgm:pt modelId="{AB94CE02-9D61-434B-926D-3919D52C943D}" type="pres">
      <dgm:prSet presAssocID="{50F0933E-3FD8-473C-A1DD-AB24EB79A5C5}" presName="hierChild4" presStyleCnt="0"/>
      <dgm:spPr/>
    </dgm:pt>
    <dgm:pt modelId="{6F0ADD56-F34C-4507-9514-3F0854CFCCBE}" type="pres">
      <dgm:prSet presAssocID="{B4D53EA0-F3FE-451F-8346-98C7645A6CD7}" presName="Name37" presStyleLbl="parChTrans1D4" presStyleIdx="2" presStyleCnt="20"/>
      <dgm:spPr/>
    </dgm:pt>
    <dgm:pt modelId="{C5CF13D6-E998-4863-9169-D15AB473B2B2}" type="pres">
      <dgm:prSet presAssocID="{A1084CAB-2BF4-4CD6-9568-7FB2AB4A9BB2}" presName="hierRoot2" presStyleCnt="0">
        <dgm:presLayoutVars>
          <dgm:hierBranch val="init"/>
        </dgm:presLayoutVars>
      </dgm:prSet>
      <dgm:spPr/>
    </dgm:pt>
    <dgm:pt modelId="{38B7F03F-98B0-4AA0-94E9-6A004762C213}" type="pres">
      <dgm:prSet presAssocID="{A1084CAB-2BF4-4CD6-9568-7FB2AB4A9BB2}" presName="rootComposite" presStyleCnt="0"/>
      <dgm:spPr/>
    </dgm:pt>
    <dgm:pt modelId="{BEC51228-DE82-4E17-B349-41471B3D3306}" type="pres">
      <dgm:prSet presAssocID="{A1084CAB-2BF4-4CD6-9568-7FB2AB4A9BB2}" presName="rootText" presStyleLbl="node4" presStyleIdx="2" presStyleCnt="20">
        <dgm:presLayoutVars>
          <dgm:chPref val="3"/>
        </dgm:presLayoutVars>
      </dgm:prSet>
      <dgm:spPr/>
    </dgm:pt>
    <dgm:pt modelId="{1A108DCE-B46E-4BCF-8123-45B70922931B}" type="pres">
      <dgm:prSet presAssocID="{A1084CAB-2BF4-4CD6-9568-7FB2AB4A9BB2}" presName="rootConnector" presStyleLbl="node4" presStyleIdx="2" presStyleCnt="20"/>
      <dgm:spPr/>
    </dgm:pt>
    <dgm:pt modelId="{5E90CD55-830E-4BC8-A02E-43E9AC10B2CB}" type="pres">
      <dgm:prSet presAssocID="{A1084CAB-2BF4-4CD6-9568-7FB2AB4A9BB2}" presName="hierChild4" presStyleCnt="0"/>
      <dgm:spPr/>
    </dgm:pt>
    <dgm:pt modelId="{E6A9389B-CA02-470A-949A-7D97A70438A4}" type="pres">
      <dgm:prSet presAssocID="{FE4217F7-C0FD-4047-A5B9-5579576FF215}" presName="Name37" presStyleLbl="parChTrans1D4" presStyleIdx="3" presStyleCnt="20"/>
      <dgm:spPr/>
    </dgm:pt>
    <dgm:pt modelId="{410C445D-7F95-4F66-B727-FCD219579090}" type="pres">
      <dgm:prSet presAssocID="{3C31328E-62AF-4367-A3DF-6B19E3A81F01}" presName="hierRoot2" presStyleCnt="0">
        <dgm:presLayoutVars>
          <dgm:hierBranch val="init"/>
        </dgm:presLayoutVars>
      </dgm:prSet>
      <dgm:spPr/>
    </dgm:pt>
    <dgm:pt modelId="{F4A5FD13-FDFE-46B9-BECD-DACCFE41ADEA}" type="pres">
      <dgm:prSet presAssocID="{3C31328E-62AF-4367-A3DF-6B19E3A81F01}" presName="rootComposite" presStyleCnt="0"/>
      <dgm:spPr/>
    </dgm:pt>
    <dgm:pt modelId="{DEEF5305-ADD4-49E4-819B-CCBB825DC61D}" type="pres">
      <dgm:prSet presAssocID="{3C31328E-62AF-4367-A3DF-6B19E3A81F01}" presName="rootText" presStyleLbl="node4" presStyleIdx="3" presStyleCnt="20">
        <dgm:presLayoutVars>
          <dgm:chPref val="3"/>
        </dgm:presLayoutVars>
      </dgm:prSet>
      <dgm:spPr/>
    </dgm:pt>
    <dgm:pt modelId="{70EEB621-5046-43DF-96B4-AEFEA2B27197}" type="pres">
      <dgm:prSet presAssocID="{3C31328E-62AF-4367-A3DF-6B19E3A81F01}" presName="rootConnector" presStyleLbl="node4" presStyleIdx="3" presStyleCnt="20"/>
      <dgm:spPr/>
    </dgm:pt>
    <dgm:pt modelId="{94A743DB-0E89-4668-90BE-092B1F87EDDA}" type="pres">
      <dgm:prSet presAssocID="{3C31328E-62AF-4367-A3DF-6B19E3A81F01}" presName="hierChild4" presStyleCnt="0"/>
      <dgm:spPr/>
    </dgm:pt>
    <dgm:pt modelId="{D63EBFC0-4547-4FC6-AA5B-736ED53BC6A7}" type="pres">
      <dgm:prSet presAssocID="{0C9A3684-FB30-4C32-99A5-19AC31AF0840}" presName="Name37" presStyleLbl="parChTrans1D4" presStyleIdx="4" presStyleCnt="20"/>
      <dgm:spPr/>
    </dgm:pt>
    <dgm:pt modelId="{4E95F590-6C8D-4234-BC6D-B7EC38EB9BFB}" type="pres">
      <dgm:prSet presAssocID="{EE91959F-A88D-47B6-84F9-E23C90E6B1BD}" presName="hierRoot2" presStyleCnt="0">
        <dgm:presLayoutVars>
          <dgm:hierBranch val="init"/>
        </dgm:presLayoutVars>
      </dgm:prSet>
      <dgm:spPr/>
    </dgm:pt>
    <dgm:pt modelId="{2246DD12-A583-495B-AC2A-290F27CF8586}" type="pres">
      <dgm:prSet presAssocID="{EE91959F-A88D-47B6-84F9-E23C90E6B1BD}" presName="rootComposite" presStyleCnt="0"/>
      <dgm:spPr/>
    </dgm:pt>
    <dgm:pt modelId="{0FFE89FB-0772-4FC7-A53F-F360DC630688}" type="pres">
      <dgm:prSet presAssocID="{EE91959F-A88D-47B6-84F9-E23C90E6B1BD}" presName="rootText" presStyleLbl="node4" presStyleIdx="4" presStyleCnt="20">
        <dgm:presLayoutVars>
          <dgm:chPref val="3"/>
        </dgm:presLayoutVars>
      </dgm:prSet>
      <dgm:spPr/>
    </dgm:pt>
    <dgm:pt modelId="{771432FB-A68F-44D9-92D3-49D21B3DB7D9}" type="pres">
      <dgm:prSet presAssocID="{EE91959F-A88D-47B6-84F9-E23C90E6B1BD}" presName="rootConnector" presStyleLbl="node4" presStyleIdx="4" presStyleCnt="20"/>
      <dgm:spPr/>
    </dgm:pt>
    <dgm:pt modelId="{56590643-91A6-40CE-8302-80C04D9718AC}" type="pres">
      <dgm:prSet presAssocID="{EE91959F-A88D-47B6-84F9-E23C90E6B1BD}" presName="hierChild4" presStyleCnt="0"/>
      <dgm:spPr/>
    </dgm:pt>
    <dgm:pt modelId="{61D85CCC-2228-4C13-8A54-C10799EE630F}" type="pres">
      <dgm:prSet presAssocID="{EE91959F-A88D-47B6-84F9-E23C90E6B1BD}" presName="hierChild5" presStyleCnt="0"/>
      <dgm:spPr/>
    </dgm:pt>
    <dgm:pt modelId="{095A3D57-4090-45CD-A04D-E3D1249C15DA}" type="pres">
      <dgm:prSet presAssocID="{3C31328E-62AF-4367-A3DF-6B19E3A81F01}" presName="hierChild5" presStyleCnt="0"/>
      <dgm:spPr/>
    </dgm:pt>
    <dgm:pt modelId="{E502C342-C504-40B7-8D24-B992850F9CAF}" type="pres">
      <dgm:prSet presAssocID="{A1084CAB-2BF4-4CD6-9568-7FB2AB4A9BB2}" presName="hierChild5" presStyleCnt="0"/>
      <dgm:spPr/>
    </dgm:pt>
    <dgm:pt modelId="{65E70530-114A-43C4-B1C0-11A041FACB31}" type="pres">
      <dgm:prSet presAssocID="{7AB72C42-C6C5-4612-979F-7B9C895EE8F3}" presName="Name37" presStyleLbl="parChTrans1D4" presStyleIdx="5" presStyleCnt="20"/>
      <dgm:spPr/>
    </dgm:pt>
    <dgm:pt modelId="{FE01BCEE-7415-4C4B-8659-8C2EBD7524D9}" type="pres">
      <dgm:prSet presAssocID="{DE008D0E-9045-469E-B8AB-5F7836633739}" presName="hierRoot2" presStyleCnt="0">
        <dgm:presLayoutVars>
          <dgm:hierBranch val="init"/>
        </dgm:presLayoutVars>
      </dgm:prSet>
      <dgm:spPr/>
    </dgm:pt>
    <dgm:pt modelId="{637F9D21-D42C-455D-9DCE-3DAEFC8DAB55}" type="pres">
      <dgm:prSet presAssocID="{DE008D0E-9045-469E-B8AB-5F7836633739}" presName="rootComposite" presStyleCnt="0"/>
      <dgm:spPr/>
    </dgm:pt>
    <dgm:pt modelId="{78B94280-28B0-48D0-857D-A7485A625E88}" type="pres">
      <dgm:prSet presAssocID="{DE008D0E-9045-469E-B8AB-5F7836633739}" presName="rootText" presStyleLbl="node4" presStyleIdx="5" presStyleCnt="20">
        <dgm:presLayoutVars>
          <dgm:chPref val="3"/>
        </dgm:presLayoutVars>
      </dgm:prSet>
      <dgm:spPr/>
    </dgm:pt>
    <dgm:pt modelId="{801A5422-9436-434B-B84C-E915E6D71A8F}" type="pres">
      <dgm:prSet presAssocID="{DE008D0E-9045-469E-B8AB-5F7836633739}" presName="rootConnector" presStyleLbl="node4" presStyleIdx="5" presStyleCnt="20"/>
      <dgm:spPr/>
    </dgm:pt>
    <dgm:pt modelId="{F546C8F0-A85A-487F-A7F3-8ED9C5844FAE}" type="pres">
      <dgm:prSet presAssocID="{DE008D0E-9045-469E-B8AB-5F7836633739}" presName="hierChild4" presStyleCnt="0"/>
      <dgm:spPr/>
    </dgm:pt>
    <dgm:pt modelId="{40B7C4E3-50A9-4875-8570-73B1E761C288}" type="pres">
      <dgm:prSet presAssocID="{7423AD76-7C35-4077-A592-6C13311D24F6}" presName="Name37" presStyleLbl="parChTrans1D4" presStyleIdx="6" presStyleCnt="20"/>
      <dgm:spPr/>
    </dgm:pt>
    <dgm:pt modelId="{5369449B-7A52-47A2-AB25-549B1233B2FE}" type="pres">
      <dgm:prSet presAssocID="{27D85FD0-8A8C-4020-9868-3B090AC9C215}" presName="hierRoot2" presStyleCnt="0">
        <dgm:presLayoutVars>
          <dgm:hierBranch val="init"/>
        </dgm:presLayoutVars>
      </dgm:prSet>
      <dgm:spPr/>
    </dgm:pt>
    <dgm:pt modelId="{26E823EE-4E83-46EB-BF37-CAC2882EF03D}" type="pres">
      <dgm:prSet presAssocID="{27D85FD0-8A8C-4020-9868-3B090AC9C215}" presName="rootComposite" presStyleCnt="0"/>
      <dgm:spPr/>
    </dgm:pt>
    <dgm:pt modelId="{64FACAAE-4838-4A3E-87F5-2410A8F3E91C}" type="pres">
      <dgm:prSet presAssocID="{27D85FD0-8A8C-4020-9868-3B090AC9C215}" presName="rootText" presStyleLbl="node4" presStyleIdx="6" presStyleCnt="20">
        <dgm:presLayoutVars>
          <dgm:chPref val="3"/>
        </dgm:presLayoutVars>
      </dgm:prSet>
      <dgm:spPr/>
    </dgm:pt>
    <dgm:pt modelId="{F8C04468-19F6-4526-B136-8C2878D90B50}" type="pres">
      <dgm:prSet presAssocID="{27D85FD0-8A8C-4020-9868-3B090AC9C215}" presName="rootConnector" presStyleLbl="node4" presStyleIdx="6" presStyleCnt="20"/>
      <dgm:spPr/>
    </dgm:pt>
    <dgm:pt modelId="{E1BC56CA-656A-47CC-A59D-0EA8EF567FD4}" type="pres">
      <dgm:prSet presAssocID="{27D85FD0-8A8C-4020-9868-3B090AC9C215}" presName="hierChild4" presStyleCnt="0"/>
      <dgm:spPr/>
    </dgm:pt>
    <dgm:pt modelId="{FBB6DBD6-751B-4816-A82F-13F61CE50F05}" type="pres">
      <dgm:prSet presAssocID="{AF806B25-2A48-4E0C-BD25-2CAC1B4FD427}" presName="Name37" presStyleLbl="parChTrans1D4" presStyleIdx="7" presStyleCnt="20"/>
      <dgm:spPr/>
    </dgm:pt>
    <dgm:pt modelId="{7DBAF2F8-E8AC-4CE0-AA59-D735D741D780}" type="pres">
      <dgm:prSet presAssocID="{91E3EC4B-9CCB-4FAB-8C4D-1B14D7D6E2FA}" presName="hierRoot2" presStyleCnt="0">
        <dgm:presLayoutVars>
          <dgm:hierBranch val="init"/>
        </dgm:presLayoutVars>
      </dgm:prSet>
      <dgm:spPr/>
    </dgm:pt>
    <dgm:pt modelId="{A3B46668-01C4-40B5-8F25-857FB8E4967C}" type="pres">
      <dgm:prSet presAssocID="{91E3EC4B-9CCB-4FAB-8C4D-1B14D7D6E2FA}" presName="rootComposite" presStyleCnt="0"/>
      <dgm:spPr/>
    </dgm:pt>
    <dgm:pt modelId="{94B7A043-D2A7-4807-9722-E40CA066D820}" type="pres">
      <dgm:prSet presAssocID="{91E3EC4B-9CCB-4FAB-8C4D-1B14D7D6E2FA}" presName="rootText" presStyleLbl="node4" presStyleIdx="7" presStyleCnt="20">
        <dgm:presLayoutVars>
          <dgm:chPref val="3"/>
        </dgm:presLayoutVars>
      </dgm:prSet>
      <dgm:spPr/>
    </dgm:pt>
    <dgm:pt modelId="{C2B33B02-85A4-4C79-873C-1743CBCB4AF8}" type="pres">
      <dgm:prSet presAssocID="{91E3EC4B-9CCB-4FAB-8C4D-1B14D7D6E2FA}" presName="rootConnector" presStyleLbl="node4" presStyleIdx="7" presStyleCnt="20"/>
      <dgm:spPr/>
    </dgm:pt>
    <dgm:pt modelId="{78714CAE-834D-4A7F-B715-3F84A3C2C189}" type="pres">
      <dgm:prSet presAssocID="{91E3EC4B-9CCB-4FAB-8C4D-1B14D7D6E2FA}" presName="hierChild4" presStyleCnt="0"/>
      <dgm:spPr/>
    </dgm:pt>
    <dgm:pt modelId="{55416DD9-4719-435B-88E1-F190BECBA1F3}" type="pres">
      <dgm:prSet presAssocID="{4044B796-8D08-4168-B4F4-40B0A78CF8D2}" presName="Name37" presStyleLbl="parChTrans1D4" presStyleIdx="8" presStyleCnt="20"/>
      <dgm:spPr/>
    </dgm:pt>
    <dgm:pt modelId="{307B4964-8858-46E5-AEE6-E163FB0BA70B}" type="pres">
      <dgm:prSet presAssocID="{B646B7FF-1DB8-43B6-A602-9B3874354429}" presName="hierRoot2" presStyleCnt="0">
        <dgm:presLayoutVars>
          <dgm:hierBranch val="init"/>
        </dgm:presLayoutVars>
      </dgm:prSet>
      <dgm:spPr/>
    </dgm:pt>
    <dgm:pt modelId="{3CC3C05B-EC9B-4FA4-BD04-FA49465F4E80}" type="pres">
      <dgm:prSet presAssocID="{B646B7FF-1DB8-43B6-A602-9B3874354429}" presName="rootComposite" presStyleCnt="0"/>
      <dgm:spPr/>
    </dgm:pt>
    <dgm:pt modelId="{E4D27B27-5839-4A10-AA0C-27FCC4489E51}" type="pres">
      <dgm:prSet presAssocID="{B646B7FF-1DB8-43B6-A602-9B3874354429}" presName="rootText" presStyleLbl="node4" presStyleIdx="8" presStyleCnt="20">
        <dgm:presLayoutVars>
          <dgm:chPref val="3"/>
        </dgm:presLayoutVars>
      </dgm:prSet>
      <dgm:spPr/>
    </dgm:pt>
    <dgm:pt modelId="{4B11829E-8BAE-4EB5-852E-D70A11A268B5}" type="pres">
      <dgm:prSet presAssocID="{B646B7FF-1DB8-43B6-A602-9B3874354429}" presName="rootConnector" presStyleLbl="node4" presStyleIdx="8" presStyleCnt="20"/>
      <dgm:spPr/>
    </dgm:pt>
    <dgm:pt modelId="{6338516D-1AE5-4D7C-8939-1547822B5FA4}" type="pres">
      <dgm:prSet presAssocID="{B646B7FF-1DB8-43B6-A602-9B3874354429}" presName="hierChild4" presStyleCnt="0"/>
      <dgm:spPr/>
    </dgm:pt>
    <dgm:pt modelId="{A31FCFE2-3D88-4EA5-8645-7583F78EA524}" type="pres">
      <dgm:prSet presAssocID="{B646B7FF-1DB8-43B6-A602-9B3874354429}" presName="hierChild5" presStyleCnt="0"/>
      <dgm:spPr/>
    </dgm:pt>
    <dgm:pt modelId="{A670CCAE-D223-41FD-8CFA-755C1F2AC9A2}" type="pres">
      <dgm:prSet presAssocID="{91E3EC4B-9CCB-4FAB-8C4D-1B14D7D6E2FA}" presName="hierChild5" presStyleCnt="0"/>
      <dgm:spPr/>
    </dgm:pt>
    <dgm:pt modelId="{6A07DA94-1FC2-40F7-9C3D-A22AA815627F}" type="pres">
      <dgm:prSet presAssocID="{27D85FD0-8A8C-4020-9868-3B090AC9C215}" presName="hierChild5" presStyleCnt="0"/>
      <dgm:spPr/>
    </dgm:pt>
    <dgm:pt modelId="{E733A27D-7950-418B-9334-FEC8526597E7}" type="pres">
      <dgm:prSet presAssocID="{91C44D2B-2D8B-4E2E-B48E-6BBB36CFCE70}" presName="Name37" presStyleLbl="parChTrans1D4" presStyleIdx="9" presStyleCnt="20"/>
      <dgm:spPr/>
    </dgm:pt>
    <dgm:pt modelId="{80FA74E1-BC0D-4D14-8778-799BF9ADCBB7}" type="pres">
      <dgm:prSet presAssocID="{F2CF1399-E571-4F1B-AB60-A1B12FD0EF93}" presName="hierRoot2" presStyleCnt="0">
        <dgm:presLayoutVars>
          <dgm:hierBranch val="init"/>
        </dgm:presLayoutVars>
      </dgm:prSet>
      <dgm:spPr/>
    </dgm:pt>
    <dgm:pt modelId="{3077A67D-F816-4410-9BA7-F8CE5EF21986}" type="pres">
      <dgm:prSet presAssocID="{F2CF1399-E571-4F1B-AB60-A1B12FD0EF93}" presName="rootComposite" presStyleCnt="0"/>
      <dgm:spPr/>
    </dgm:pt>
    <dgm:pt modelId="{CF925AD3-E0DC-4DC2-A490-8FD765CAE8DA}" type="pres">
      <dgm:prSet presAssocID="{F2CF1399-E571-4F1B-AB60-A1B12FD0EF93}" presName="rootText" presStyleLbl="node4" presStyleIdx="9" presStyleCnt="20">
        <dgm:presLayoutVars>
          <dgm:chPref val="3"/>
        </dgm:presLayoutVars>
      </dgm:prSet>
      <dgm:spPr/>
    </dgm:pt>
    <dgm:pt modelId="{627A4B4C-A3B3-4909-AF13-20772BC8C059}" type="pres">
      <dgm:prSet presAssocID="{F2CF1399-E571-4F1B-AB60-A1B12FD0EF93}" presName="rootConnector" presStyleLbl="node4" presStyleIdx="9" presStyleCnt="20"/>
      <dgm:spPr/>
    </dgm:pt>
    <dgm:pt modelId="{CF043BB0-B329-4EE1-A689-2AB581B3F9AA}" type="pres">
      <dgm:prSet presAssocID="{F2CF1399-E571-4F1B-AB60-A1B12FD0EF93}" presName="hierChild4" presStyleCnt="0"/>
      <dgm:spPr/>
    </dgm:pt>
    <dgm:pt modelId="{05BAC3BB-8FBD-417A-8FE4-09478DA784E4}" type="pres">
      <dgm:prSet presAssocID="{70C3C4E6-87B6-48B2-AD5C-755104DDD649}" presName="Name37" presStyleLbl="parChTrans1D4" presStyleIdx="10" presStyleCnt="20"/>
      <dgm:spPr/>
    </dgm:pt>
    <dgm:pt modelId="{4F7B906D-B23C-459F-AB5E-B740EC90C410}" type="pres">
      <dgm:prSet presAssocID="{1514685D-6B6C-4FFE-B93D-B714DA6F9BAF}" presName="hierRoot2" presStyleCnt="0">
        <dgm:presLayoutVars>
          <dgm:hierBranch val="init"/>
        </dgm:presLayoutVars>
      </dgm:prSet>
      <dgm:spPr/>
    </dgm:pt>
    <dgm:pt modelId="{41161D57-5036-4D0D-8C0B-95DC7EFE4577}" type="pres">
      <dgm:prSet presAssocID="{1514685D-6B6C-4FFE-B93D-B714DA6F9BAF}" presName="rootComposite" presStyleCnt="0"/>
      <dgm:spPr/>
    </dgm:pt>
    <dgm:pt modelId="{08972BCF-5003-4552-B5EB-2FAA2E73E3F6}" type="pres">
      <dgm:prSet presAssocID="{1514685D-6B6C-4FFE-B93D-B714DA6F9BAF}" presName="rootText" presStyleLbl="node4" presStyleIdx="10" presStyleCnt="20">
        <dgm:presLayoutVars>
          <dgm:chPref val="3"/>
        </dgm:presLayoutVars>
      </dgm:prSet>
      <dgm:spPr/>
    </dgm:pt>
    <dgm:pt modelId="{49B58C43-1BD4-4642-AFA7-EF00F5E4E5F3}" type="pres">
      <dgm:prSet presAssocID="{1514685D-6B6C-4FFE-B93D-B714DA6F9BAF}" presName="rootConnector" presStyleLbl="node4" presStyleIdx="10" presStyleCnt="20"/>
      <dgm:spPr/>
    </dgm:pt>
    <dgm:pt modelId="{7219F47D-84B0-4835-9986-5DEFB6B6987B}" type="pres">
      <dgm:prSet presAssocID="{1514685D-6B6C-4FFE-B93D-B714DA6F9BAF}" presName="hierChild4" presStyleCnt="0"/>
      <dgm:spPr/>
    </dgm:pt>
    <dgm:pt modelId="{AE857006-9352-4315-8838-68A43A60D383}" type="pres">
      <dgm:prSet presAssocID="{1514685D-6B6C-4FFE-B93D-B714DA6F9BAF}" presName="hierChild5" presStyleCnt="0"/>
      <dgm:spPr/>
    </dgm:pt>
    <dgm:pt modelId="{DF0B9F32-109E-4DB5-9678-E23CD1AED3DD}" type="pres">
      <dgm:prSet presAssocID="{F2CF1399-E571-4F1B-AB60-A1B12FD0EF93}" presName="hierChild5" presStyleCnt="0"/>
      <dgm:spPr/>
    </dgm:pt>
    <dgm:pt modelId="{E64CFB7B-F9D7-46D5-B8D9-62418321711E}" type="pres">
      <dgm:prSet presAssocID="{BC9B580D-5B2A-44D9-B80A-05D49644B51F}" presName="Name37" presStyleLbl="parChTrans1D4" presStyleIdx="11" presStyleCnt="20"/>
      <dgm:spPr/>
    </dgm:pt>
    <dgm:pt modelId="{42EBAE67-443B-4473-8F6C-285C562BCC79}" type="pres">
      <dgm:prSet presAssocID="{F15219B6-438B-43FF-8896-4102737BC869}" presName="hierRoot2" presStyleCnt="0">
        <dgm:presLayoutVars>
          <dgm:hierBranch val="init"/>
        </dgm:presLayoutVars>
      </dgm:prSet>
      <dgm:spPr/>
    </dgm:pt>
    <dgm:pt modelId="{5A301A2F-CB9F-4652-B3D4-697C9F7BE691}" type="pres">
      <dgm:prSet presAssocID="{F15219B6-438B-43FF-8896-4102737BC869}" presName="rootComposite" presStyleCnt="0"/>
      <dgm:spPr/>
    </dgm:pt>
    <dgm:pt modelId="{07D3726B-5013-4433-8F6E-BA620AEF37AA}" type="pres">
      <dgm:prSet presAssocID="{F15219B6-438B-43FF-8896-4102737BC869}" presName="rootText" presStyleLbl="node4" presStyleIdx="11" presStyleCnt="20">
        <dgm:presLayoutVars>
          <dgm:chPref val="3"/>
        </dgm:presLayoutVars>
      </dgm:prSet>
      <dgm:spPr/>
    </dgm:pt>
    <dgm:pt modelId="{3BAF9401-BACE-45FF-9C68-438944AE9B7D}" type="pres">
      <dgm:prSet presAssocID="{F15219B6-438B-43FF-8896-4102737BC869}" presName="rootConnector" presStyleLbl="node4" presStyleIdx="11" presStyleCnt="20"/>
      <dgm:spPr/>
    </dgm:pt>
    <dgm:pt modelId="{827FCA22-A49F-4644-BEB4-D7A553F0506F}" type="pres">
      <dgm:prSet presAssocID="{F15219B6-438B-43FF-8896-4102737BC869}" presName="hierChild4" presStyleCnt="0"/>
      <dgm:spPr/>
    </dgm:pt>
    <dgm:pt modelId="{269B5415-38CD-488A-874F-561BDA78E41D}" type="pres">
      <dgm:prSet presAssocID="{F15219B6-438B-43FF-8896-4102737BC869}" presName="hierChild5" presStyleCnt="0"/>
      <dgm:spPr/>
    </dgm:pt>
    <dgm:pt modelId="{BBAFF105-AC58-4127-99BF-20CE1DE22B14}" type="pres">
      <dgm:prSet presAssocID="{5360B516-D31D-4CA0-AFDD-1FB6E4F09B96}" presName="Name37" presStyleLbl="parChTrans1D4" presStyleIdx="12" presStyleCnt="20"/>
      <dgm:spPr/>
    </dgm:pt>
    <dgm:pt modelId="{447F2751-8005-476D-B83D-B07BD5D23661}" type="pres">
      <dgm:prSet presAssocID="{618ECFA8-FB0F-4DAB-AC39-390A762E04EC}" presName="hierRoot2" presStyleCnt="0">
        <dgm:presLayoutVars>
          <dgm:hierBranch val="init"/>
        </dgm:presLayoutVars>
      </dgm:prSet>
      <dgm:spPr/>
    </dgm:pt>
    <dgm:pt modelId="{CC70EBEB-AAE6-4F50-809B-0740C0A332F4}" type="pres">
      <dgm:prSet presAssocID="{618ECFA8-FB0F-4DAB-AC39-390A762E04EC}" presName="rootComposite" presStyleCnt="0"/>
      <dgm:spPr/>
    </dgm:pt>
    <dgm:pt modelId="{B45BC3F9-6931-4411-9C78-AC119CD657B7}" type="pres">
      <dgm:prSet presAssocID="{618ECFA8-FB0F-4DAB-AC39-390A762E04EC}" presName="rootText" presStyleLbl="node4" presStyleIdx="12" presStyleCnt="20">
        <dgm:presLayoutVars>
          <dgm:chPref val="3"/>
        </dgm:presLayoutVars>
      </dgm:prSet>
      <dgm:spPr/>
    </dgm:pt>
    <dgm:pt modelId="{FE2CD063-4CBE-44CD-9F97-F25A47633A4E}" type="pres">
      <dgm:prSet presAssocID="{618ECFA8-FB0F-4DAB-AC39-390A762E04EC}" presName="rootConnector" presStyleLbl="node4" presStyleIdx="12" presStyleCnt="20"/>
      <dgm:spPr/>
    </dgm:pt>
    <dgm:pt modelId="{62491D7B-9FE8-4B16-A6BE-90F9DC582BA4}" type="pres">
      <dgm:prSet presAssocID="{618ECFA8-FB0F-4DAB-AC39-390A762E04EC}" presName="hierChild4" presStyleCnt="0"/>
      <dgm:spPr/>
    </dgm:pt>
    <dgm:pt modelId="{C258C4EE-737A-46FE-B3C8-74B532152020}" type="pres">
      <dgm:prSet presAssocID="{618ECFA8-FB0F-4DAB-AC39-390A762E04EC}" presName="hierChild5" presStyleCnt="0"/>
      <dgm:spPr/>
    </dgm:pt>
    <dgm:pt modelId="{D004A711-51E2-4EC0-B6C5-6BE4047081C3}" type="pres">
      <dgm:prSet presAssocID="{77D82447-7A91-4753-8693-C1448AFDC453}" presName="Name37" presStyleLbl="parChTrans1D4" presStyleIdx="13" presStyleCnt="20"/>
      <dgm:spPr/>
    </dgm:pt>
    <dgm:pt modelId="{9DF8BF87-4DFD-405E-9EA5-94DD5D8EA5EA}" type="pres">
      <dgm:prSet presAssocID="{25833D7F-586E-441B-8C28-8BBEFE2B9D1D}" presName="hierRoot2" presStyleCnt="0">
        <dgm:presLayoutVars>
          <dgm:hierBranch val="init"/>
        </dgm:presLayoutVars>
      </dgm:prSet>
      <dgm:spPr/>
    </dgm:pt>
    <dgm:pt modelId="{68D7FE11-558B-4310-B780-21B5A19E0C9E}" type="pres">
      <dgm:prSet presAssocID="{25833D7F-586E-441B-8C28-8BBEFE2B9D1D}" presName="rootComposite" presStyleCnt="0"/>
      <dgm:spPr/>
    </dgm:pt>
    <dgm:pt modelId="{07243EAE-E19A-4B14-852D-E56FD50CEEC4}" type="pres">
      <dgm:prSet presAssocID="{25833D7F-586E-441B-8C28-8BBEFE2B9D1D}" presName="rootText" presStyleLbl="node4" presStyleIdx="13" presStyleCnt="20">
        <dgm:presLayoutVars>
          <dgm:chPref val="3"/>
        </dgm:presLayoutVars>
      </dgm:prSet>
      <dgm:spPr/>
    </dgm:pt>
    <dgm:pt modelId="{745DE481-A1B1-4095-BED4-2885E6E1C896}" type="pres">
      <dgm:prSet presAssocID="{25833D7F-586E-441B-8C28-8BBEFE2B9D1D}" presName="rootConnector" presStyleLbl="node4" presStyleIdx="13" presStyleCnt="20"/>
      <dgm:spPr/>
    </dgm:pt>
    <dgm:pt modelId="{F1C1C9C2-7608-49B1-9DB7-7B98A20003EC}" type="pres">
      <dgm:prSet presAssocID="{25833D7F-586E-441B-8C28-8BBEFE2B9D1D}" presName="hierChild4" presStyleCnt="0"/>
      <dgm:spPr/>
    </dgm:pt>
    <dgm:pt modelId="{905C9C70-FF31-427D-BCE0-0866E2063B29}" type="pres">
      <dgm:prSet presAssocID="{25833D7F-586E-441B-8C28-8BBEFE2B9D1D}" presName="hierChild5" presStyleCnt="0"/>
      <dgm:spPr/>
    </dgm:pt>
    <dgm:pt modelId="{09EB2E17-F007-4974-A7DA-E2289B73680A}" type="pres">
      <dgm:prSet presAssocID="{DE008D0E-9045-469E-B8AB-5F7836633739}" presName="hierChild5" presStyleCnt="0"/>
      <dgm:spPr/>
    </dgm:pt>
    <dgm:pt modelId="{2F285958-64F7-4280-963C-5D7C0F71EA89}" type="pres">
      <dgm:prSet presAssocID="{77CEEDA9-AA53-436F-A4E3-5B2A221EE116}" presName="Name37" presStyleLbl="parChTrans1D4" presStyleIdx="14" presStyleCnt="20"/>
      <dgm:spPr/>
    </dgm:pt>
    <dgm:pt modelId="{1EE2BEFD-FDAD-46E3-93A0-DC48927CEAF6}" type="pres">
      <dgm:prSet presAssocID="{2F167897-930A-4EA4-AD00-C9276558A3D6}" presName="hierRoot2" presStyleCnt="0">
        <dgm:presLayoutVars>
          <dgm:hierBranch val="init"/>
        </dgm:presLayoutVars>
      </dgm:prSet>
      <dgm:spPr/>
    </dgm:pt>
    <dgm:pt modelId="{FB1BE830-8D7C-48A5-8FB5-FCE02377E470}" type="pres">
      <dgm:prSet presAssocID="{2F167897-930A-4EA4-AD00-C9276558A3D6}" presName="rootComposite" presStyleCnt="0"/>
      <dgm:spPr/>
    </dgm:pt>
    <dgm:pt modelId="{493D92D2-0FC7-4CB1-962C-6379C0876F47}" type="pres">
      <dgm:prSet presAssocID="{2F167897-930A-4EA4-AD00-C9276558A3D6}" presName="rootText" presStyleLbl="node4" presStyleIdx="14" presStyleCnt="20">
        <dgm:presLayoutVars>
          <dgm:chPref val="3"/>
        </dgm:presLayoutVars>
      </dgm:prSet>
      <dgm:spPr/>
    </dgm:pt>
    <dgm:pt modelId="{21A655C9-7007-41ED-9642-E5218BC3BF01}" type="pres">
      <dgm:prSet presAssocID="{2F167897-930A-4EA4-AD00-C9276558A3D6}" presName="rootConnector" presStyleLbl="node4" presStyleIdx="14" presStyleCnt="20"/>
      <dgm:spPr/>
    </dgm:pt>
    <dgm:pt modelId="{C38B81C4-333F-4E0B-8AC4-EA8805A44877}" type="pres">
      <dgm:prSet presAssocID="{2F167897-930A-4EA4-AD00-C9276558A3D6}" presName="hierChild4" presStyleCnt="0"/>
      <dgm:spPr/>
    </dgm:pt>
    <dgm:pt modelId="{F1EF3E36-C80F-48B4-8CA5-464D8D0F7012}" type="pres">
      <dgm:prSet presAssocID="{32842B81-12C4-44C1-9E15-B0212C5151C8}" presName="Name37" presStyleLbl="parChTrans1D4" presStyleIdx="15" presStyleCnt="20"/>
      <dgm:spPr/>
    </dgm:pt>
    <dgm:pt modelId="{EBC8E587-C730-4C38-A0F0-AB981198C00F}" type="pres">
      <dgm:prSet presAssocID="{E696AEBE-EC42-4790-9DF9-276DB51A53A1}" presName="hierRoot2" presStyleCnt="0">
        <dgm:presLayoutVars>
          <dgm:hierBranch val="init"/>
        </dgm:presLayoutVars>
      </dgm:prSet>
      <dgm:spPr/>
    </dgm:pt>
    <dgm:pt modelId="{1D03D84B-C1CF-48B1-94A0-98FD7427ED07}" type="pres">
      <dgm:prSet presAssocID="{E696AEBE-EC42-4790-9DF9-276DB51A53A1}" presName="rootComposite" presStyleCnt="0"/>
      <dgm:spPr/>
    </dgm:pt>
    <dgm:pt modelId="{20869680-C7D9-42F6-8E4F-2F7777E467DB}" type="pres">
      <dgm:prSet presAssocID="{E696AEBE-EC42-4790-9DF9-276DB51A53A1}" presName="rootText" presStyleLbl="node4" presStyleIdx="15" presStyleCnt="20">
        <dgm:presLayoutVars>
          <dgm:chPref val="3"/>
        </dgm:presLayoutVars>
      </dgm:prSet>
      <dgm:spPr/>
    </dgm:pt>
    <dgm:pt modelId="{E17C93D2-3A29-4E35-9FB7-54CB577AFDDE}" type="pres">
      <dgm:prSet presAssocID="{E696AEBE-EC42-4790-9DF9-276DB51A53A1}" presName="rootConnector" presStyleLbl="node4" presStyleIdx="15" presStyleCnt="20"/>
      <dgm:spPr/>
    </dgm:pt>
    <dgm:pt modelId="{CFDDBB1E-625D-4713-B8FA-31B8B9B3BDAC}" type="pres">
      <dgm:prSet presAssocID="{E696AEBE-EC42-4790-9DF9-276DB51A53A1}" presName="hierChild4" presStyleCnt="0"/>
      <dgm:spPr/>
    </dgm:pt>
    <dgm:pt modelId="{7AE37F91-53FF-42C9-AC40-4F4CEBBCAFBC}" type="pres">
      <dgm:prSet presAssocID="{E696AEBE-EC42-4790-9DF9-276DB51A53A1}" presName="hierChild5" presStyleCnt="0"/>
      <dgm:spPr/>
    </dgm:pt>
    <dgm:pt modelId="{C24DE9D6-7859-4D6E-9065-EDD8801C9C30}" type="pres">
      <dgm:prSet presAssocID="{2F167897-930A-4EA4-AD00-C9276558A3D6}" presName="hierChild5" presStyleCnt="0"/>
      <dgm:spPr/>
    </dgm:pt>
    <dgm:pt modelId="{5E9F7F54-7EE4-4CC4-B078-1CB74CE6A61D}" type="pres">
      <dgm:prSet presAssocID="{50F0933E-3FD8-473C-A1DD-AB24EB79A5C5}" presName="hierChild5" presStyleCnt="0"/>
      <dgm:spPr/>
    </dgm:pt>
    <dgm:pt modelId="{331065CD-8AF0-4831-BC4E-2EF64E21C6E9}" type="pres">
      <dgm:prSet presAssocID="{61E32338-ABC0-4101-9EE1-41FF4071CA3A}" presName="Name37" presStyleLbl="parChTrans1D3" presStyleIdx="2" presStyleCnt="7"/>
      <dgm:spPr/>
    </dgm:pt>
    <dgm:pt modelId="{A042549F-C56E-4513-8626-F5451F667B20}" type="pres">
      <dgm:prSet presAssocID="{F72E187A-8DBA-48D9-B65C-B086FB2D3A58}" presName="hierRoot2" presStyleCnt="0">
        <dgm:presLayoutVars>
          <dgm:hierBranch val="init"/>
        </dgm:presLayoutVars>
      </dgm:prSet>
      <dgm:spPr/>
    </dgm:pt>
    <dgm:pt modelId="{A6F08E9E-EC93-489A-A5A0-2E8D99B41C7F}" type="pres">
      <dgm:prSet presAssocID="{F72E187A-8DBA-48D9-B65C-B086FB2D3A58}" presName="rootComposite" presStyleCnt="0"/>
      <dgm:spPr/>
    </dgm:pt>
    <dgm:pt modelId="{B148C293-B2D8-4C80-A643-AB4F3FD02227}" type="pres">
      <dgm:prSet presAssocID="{F72E187A-8DBA-48D9-B65C-B086FB2D3A58}" presName="rootText" presStyleLbl="node3" presStyleIdx="2" presStyleCnt="7">
        <dgm:presLayoutVars>
          <dgm:chPref val="3"/>
        </dgm:presLayoutVars>
      </dgm:prSet>
      <dgm:spPr/>
    </dgm:pt>
    <dgm:pt modelId="{9CA9829B-55AC-4498-AE9B-0A874A17CEDB}" type="pres">
      <dgm:prSet presAssocID="{F72E187A-8DBA-48D9-B65C-B086FB2D3A58}" presName="rootConnector" presStyleLbl="node3" presStyleIdx="2" presStyleCnt="7"/>
      <dgm:spPr/>
    </dgm:pt>
    <dgm:pt modelId="{55311105-68BF-414A-9BF1-FC68AD879915}" type="pres">
      <dgm:prSet presAssocID="{F72E187A-8DBA-48D9-B65C-B086FB2D3A58}" presName="hierChild4" presStyleCnt="0"/>
      <dgm:spPr/>
    </dgm:pt>
    <dgm:pt modelId="{E7991C36-71C0-4B5E-9DDE-4B8B75380B98}" type="pres">
      <dgm:prSet presAssocID="{A07751F9-94C0-4177-B6B0-CB416C572A90}" presName="Name37" presStyleLbl="parChTrans1D4" presStyleIdx="16" presStyleCnt="20"/>
      <dgm:spPr/>
    </dgm:pt>
    <dgm:pt modelId="{0245BBDC-80A8-4673-BF54-F8CC93320DC8}" type="pres">
      <dgm:prSet presAssocID="{98C5CE90-B930-48B9-B0E0-1F26CED02CB8}" presName="hierRoot2" presStyleCnt="0">
        <dgm:presLayoutVars>
          <dgm:hierBranch val="init"/>
        </dgm:presLayoutVars>
      </dgm:prSet>
      <dgm:spPr/>
    </dgm:pt>
    <dgm:pt modelId="{B014CBD6-9004-46AD-8F10-E2E2B7C2F4EA}" type="pres">
      <dgm:prSet presAssocID="{98C5CE90-B930-48B9-B0E0-1F26CED02CB8}" presName="rootComposite" presStyleCnt="0"/>
      <dgm:spPr/>
    </dgm:pt>
    <dgm:pt modelId="{FDCDADE3-C4A6-449D-83D6-0AC0AD21FAAC}" type="pres">
      <dgm:prSet presAssocID="{98C5CE90-B930-48B9-B0E0-1F26CED02CB8}" presName="rootText" presStyleLbl="node4" presStyleIdx="16" presStyleCnt="20">
        <dgm:presLayoutVars>
          <dgm:chPref val="3"/>
        </dgm:presLayoutVars>
      </dgm:prSet>
      <dgm:spPr/>
    </dgm:pt>
    <dgm:pt modelId="{D673B025-45B0-43FB-989E-E831422F4D2F}" type="pres">
      <dgm:prSet presAssocID="{98C5CE90-B930-48B9-B0E0-1F26CED02CB8}" presName="rootConnector" presStyleLbl="node4" presStyleIdx="16" presStyleCnt="20"/>
      <dgm:spPr/>
    </dgm:pt>
    <dgm:pt modelId="{8FAEA8FB-E33D-4CBE-BF96-549B1E989DA3}" type="pres">
      <dgm:prSet presAssocID="{98C5CE90-B930-48B9-B0E0-1F26CED02CB8}" presName="hierChild4" presStyleCnt="0"/>
      <dgm:spPr/>
    </dgm:pt>
    <dgm:pt modelId="{9C3105DB-97B0-45DD-9F1C-D569E446BB1C}" type="pres">
      <dgm:prSet presAssocID="{98C5CE90-B930-48B9-B0E0-1F26CED02CB8}" presName="hierChild5" presStyleCnt="0"/>
      <dgm:spPr/>
    </dgm:pt>
    <dgm:pt modelId="{62AC29D7-02F0-4E30-B429-0CA68955DB35}" type="pres">
      <dgm:prSet presAssocID="{F72E187A-8DBA-48D9-B65C-B086FB2D3A58}" presName="hierChild5" presStyleCnt="0"/>
      <dgm:spPr/>
    </dgm:pt>
    <dgm:pt modelId="{6657B7F3-18C4-412F-A727-5C727659FE2A}" type="pres">
      <dgm:prSet presAssocID="{813829C9-8938-43A6-9BC2-05AB2C3EEE41}" presName="Name37" presStyleLbl="parChTrans1D3" presStyleIdx="3" presStyleCnt="7"/>
      <dgm:spPr/>
    </dgm:pt>
    <dgm:pt modelId="{9A7B62C3-7407-498D-8171-120322DD7CB2}" type="pres">
      <dgm:prSet presAssocID="{B8426B72-926C-42E1-BE7B-43D299A4C333}" presName="hierRoot2" presStyleCnt="0">
        <dgm:presLayoutVars>
          <dgm:hierBranch val="init"/>
        </dgm:presLayoutVars>
      </dgm:prSet>
      <dgm:spPr/>
    </dgm:pt>
    <dgm:pt modelId="{804F437F-0356-45AF-86AE-40051A8A4D9C}" type="pres">
      <dgm:prSet presAssocID="{B8426B72-926C-42E1-BE7B-43D299A4C333}" presName="rootComposite" presStyleCnt="0"/>
      <dgm:spPr/>
    </dgm:pt>
    <dgm:pt modelId="{4864030A-1479-4A8D-B519-1A9BF154ECFD}" type="pres">
      <dgm:prSet presAssocID="{B8426B72-926C-42E1-BE7B-43D299A4C333}" presName="rootText" presStyleLbl="node3" presStyleIdx="3" presStyleCnt="7">
        <dgm:presLayoutVars>
          <dgm:chPref val="3"/>
        </dgm:presLayoutVars>
      </dgm:prSet>
      <dgm:spPr/>
    </dgm:pt>
    <dgm:pt modelId="{9561E5A6-E8D8-4E08-B766-A74A247922E8}" type="pres">
      <dgm:prSet presAssocID="{B8426B72-926C-42E1-BE7B-43D299A4C333}" presName="rootConnector" presStyleLbl="node3" presStyleIdx="3" presStyleCnt="7"/>
      <dgm:spPr/>
    </dgm:pt>
    <dgm:pt modelId="{278189B6-F095-4233-9B6E-047896FF8096}" type="pres">
      <dgm:prSet presAssocID="{B8426B72-926C-42E1-BE7B-43D299A4C333}" presName="hierChild4" presStyleCnt="0"/>
      <dgm:spPr/>
    </dgm:pt>
    <dgm:pt modelId="{4B09E024-2CD9-4981-8104-ED0FAB2FF384}" type="pres">
      <dgm:prSet presAssocID="{E123B969-5BA4-4608-8618-2CD177AFC807}" presName="Name37" presStyleLbl="parChTrans1D4" presStyleIdx="17" presStyleCnt="20"/>
      <dgm:spPr/>
    </dgm:pt>
    <dgm:pt modelId="{3D8779CF-0BAF-451C-80E1-F68FE507F95D}" type="pres">
      <dgm:prSet presAssocID="{FCC8829B-7E19-4D77-AC0D-4BCF1EEA822B}" presName="hierRoot2" presStyleCnt="0">
        <dgm:presLayoutVars>
          <dgm:hierBranch val="init"/>
        </dgm:presLayoutVars>
      </dgm:prSet>
      <dgm:spPr/>
    </dgm:pt>
    <dgm:pt modelId="{E1275743-4916-463E-B719-410FC7A0E5D2}" type="pres">
      <dgm:prSet presAssocID="{FCC8829B-7E19-4D77-AC0D-4BCF1EEA822B}" presName="rootComposite" presStyleCnt="0"/>
      <dgm:spPr/>
    </dgm:pt>
    <dgm:pt modelId="{E6EA82A0-2374-447D-943E-93FC62C9050C}" type="pres">
      <dgm:prSet presAssocID="{FCC8829B-7E19-4D77-AC0D-4BCF1EEA822B}" presName="rootText" presStyleLbl="node4" presStyleIdx="17" presStyleCnt="20">
        <dgm:presLayoutVars>
          <dgm:chPref val="3"/>
        </dgm:presLayoutVars>
      </dgm:prSet>
      <dgm:spPr/>
    </dgm:pt>
    <dgm:pt modelId="{8262482D-AC40-4C6B-8072-C1E1C71D9594}" type="pres">
      <dgm:prSet presAssocID="{FCC8829B-7E19-4D77-AC0D-4BCF1EEA822B}" presName="rootConnector" presStyleLbl="node4" presStyleIdx="17" presStyleCnt="20"/>
      <dgm:spPr/>
    </dgm:pt>
    <dgm:pt modelId="{148A9E51-34A7-4235-97AE-3A45D3F40FC8}" type="pres">
      <dgm:prSet presAssocID="{FCC8829B-7E19-4D77-AC0D-4BCF1EEA822B}" presName="hierChild4" presStyleCnt="0"/>
      <dgm:spPr/>
    </dgm:pt>
    <dgm:pt modelId="{7053C2F4-1A0B-43B0-A0F4-C202A37DF3EE}" type="pres">
      <dgm:prSet presAssocID="{FCC8829B-7E19-4D77-AC0D-4BCF1EEA822B}" presName="hierChild5" presStyleCnt="0"/>
      <dgm:spPr/>
    </dgm:pt>
    <dgm:pt modelId="{0392A0A4-9EE2-480A-9F60-210AF1320A4E}" type="pres">
      <dgm:prSet presAssocID="{B8426B72-926C-42E1-BE7B-43D299A4C333}" presName="hierChild5" presStyleCnt="0"/>
      <dgm:spPr/>
    </dgm:pt>
    <dgm:pt modelId="{80B9D6A9-A04A-4030-B577-66163B75A2E3}" type="pres">
      <dgm:prSet presAssocID="{2609E57A-FA25-4687-B7C0-BB080F9139B1}" presName="Name37" presStyleLbl="parChTrans1D3" presStyleIdx="4" presStyleCnt="7"/>
      <dgm:spPr/>
    </dgm:pt>
    <dgm:pt modelId="{22551D1F-850E-4DA0-B81F-A991E91C1859}" type="pres">
      <dgm:prSet presAssocID="{6812D0C0-3432-4047-AE9C-4A7DD27CAD1C}" presName="hierRoot2" presStyleCnt="0">
        <dgm:presLayoutVars>
          <dgm:hierBranch val="init"/>
        </dgm:presLayoutVars>
      </dgm:prSet>
      <dgm:spPr/>
    </dgm:pt>
    <dgm:pt modelId="{F92B28F6-21FF-4D6A-9907-5AA10CCA6610}" type="pres">
      <dgm:prSet presAssocID="{6812D0C0-3432-4047-AE9C-4A7DD27CAD1C}" presName="rootComposite" presStyleCnt="0"/>
      <dgm:spPr/>
    </dgm:pt>
    <dgm:pt modelId="{C1D2068A-0E2E-49C7-8ED2-9DF93950F604}" type="pres">
      <dgm:prSet presAssocID="{6812D0C0-3432-4047-AE9C-4A7DD27CAD1C}" presName="rootText" presStyleLbl="node3" presStyleIdx="4" presStyleCnt="7">
        <dgm:presLayoutVars>
          <dgm:chPref val="3"/>
        </dgm:presLayoutVars>
      </dgm:prSet>
      <dgm:spPr/>
    </dgm:pt>
    <dgm:pt modelId="{76053606-B9C8-4B7B-80D1-0B272A09EF00}" type="pres">
      <dgm:prSet presAssocID="{6812D0C0-3432-4047-AE9C-4A7DD27CAD1C}" presName="rootConnector" presStyleLbl="node3" presStyleIdx="4" presStyleCnt="7"/>
      <dgm:spPr/>
    </dgm:pt>
    <dgm:pt modelId="{386F4BAB-7FE2-457E-998E-373F52A09198}" type="pres">
      <dgm:prSet presAssocID="{6812D0C0-3432-4047-AE9C-4A7DD27CAD1C}" presName="hierChild4" presStyleCnt="0"/>
      <dgm:spPr/>
    </dgm:pt>
    <dgm:pt modelId="{0FCE83D6-E5C7-420E-9A49-FD0EB893D802}" type="pres">
      <dgm:prSet presAssocID="{134B76A5-0539-437B-A5A0-89E57DC47D06}" presName="Name37" presStyleLbl="parChTrans1D4" presStyleIdx="18" presStyleCnt="20"/>
      <dgm:spPr/>
    </dgm:pt>
    <dgm:pt modelId="{3D8A9073-AD7E-4564-B843-077C9116AB56}" type="pres">
      <dgm:prSet presAssocID="{AD01A7D8-6567-4BBD-9FE6-611CCF2578D8}" presName="hierRoot2" presStyleCnt="0">
        <dgm:presLayoutVars>
          <dgm:hierBranch val="init"/>
        </dgm:presLayoutVars>
      </dgm:prSet>
      <dgm:spPr/>
    </dgm:pt>
    <dgm:pt modelId="{4A67BD02-1F83-4C6E-BCA7-63F0712FDD64}" type="pres">
      <dgm:prSet presAssocID="{AD01A7D8-6567-4BBD-9FE6-611CCF2578D8}" presName="rootComposite" presStyleCnt="0"/>
      <dgm:spPr/>
    </dgm:pt>
    <dgm:pt modelId="{E7655C18-6D7A-49B2-A98D-E6EF63C9436A}" type="pres">
      <dgm:prSet presAssocID="{AD01A7D8-6567-4BBD-9FE6-611CCF2578D8}" presName="rootText" presStyleLbl="node4" presStyleIdx="18" presStyleCnt="20">
        <dgm:presLayoutVars>
          <dgm:chPref val="3"/>
        </dgm:presLayoutVars>
      </dgm:prSet>
      <dgm:spPr/>
    </dgm:pt>
    <dgm:pt modelId="{A3ED2894-F226-4D09-A125-D76AB22CCFCB}" type="pres">
      <dgm:prSet presAssocID="{AD01A7D8-6567-4BBD-9FE6-611CCF2578D8}" presName="rootConnector" presStyleLbl="node4" presStyleIdx="18" presStyleCnt="20"/>
      <dgm:spPr/>
    </dgm:pt>
    <dgm:pt modelId="{11DC20AA-0750-4C01-BF8D-8062E74E9BA8}" type="pres">
      <dgm:prSet presAssocID="{AD01A7D8-6567-4BBD-9FE6-611CCF2578D8}" presName="hierChild4" presStyleCnt="0"/>
      <dgm:spPr/>
    </dgm:pt>
    <dgm:pt modelId="{8A8574DD-F2AD-459F-9E2A-891997E31E79}" type="pres">
      <dgm:prSet presAssocID="{AD01A7D8-6567-4BBD-9FE6-611CCF2578D8}" presName="hierChild5" presStyleCnt="0"/>
      <dgm:spPr/>
    </dgm:pt>
    <dgm:pt modelId="{2470E276-45E4-4447-9D2F-D8EAE9D81B8A}" type="pres">
      <dgm:prSet presAssocID="{6812D0C0-3432-4047-AE9C-4A7DD27CAD1C}" presName="hierChild5" presStyleCnt="0"/>
      <dgm:spPr/>
    </dgm:pt>
    <dgm:pt modelId="{6973166C-5BCC-4767-AAC6-E9562B265D9B}" type="pres">
      <dgm:prSet presAssocID="{DCAD9C38-7221-4B3E-8301-605798257C0C}" presName="Name37" presStyleLbl="parChTrans1D3" presStyleIdx="5" presStyleCnt="7"/>
      <dgm:spPr/>
    </dgm:pt>
    <dgm:pt modelId="{C68082DE-6D80-4E39-9CA6-F44F364170BF}" type="pres">
      <dgm:prSet presAssocID="{051972F9-FD25-4FE5-853B-B01279EA96EB}" presName="hierRoot2" presStyleCnt="0">
        <dgm:presLayoutVars>
          <dgm:hierBranch val="init"/>
        </dgm:presLayoutVars>
      </dgm:prSet>
      <dgm:spPr/>
    </dgm:pt>
    <dgm:pt modelId="{5C81EC34-FA5B-4469-8945-7B2213E662B7}" type="pres">
      <dgm:prSet presAssocID="{051972F9-FD25-4FE5-853B-B01279EA96EB}" presName="rootComposite" presStyleCnt="0"/>
      <dgm:spPr/>
    </dgm:pt>
    <dgm:pt modelId="{EC0CF8B6-1562-4388-AA44-9437A8F56040}" type="pres">
      <dgm:prSet presAssocID="{051972F9-FD25-4FE5-853B-B01279EA96EB}" presName="rootText" presStyleLbl="node3" presStyleIdx="5" presStyleCnt="7">
        <dgm:presLayoutVars>
          <dgm:chPref val="3"/>
        </dgm:presLayoutVars>
      </dgm:prSet>
      <dgm:spPr/>
    </dgm:pt>
    <dgm:pt modelId="{64EC9761-72EA-43AD-89B7-4958FE473826}" type="pres">
      <dgm:prSet presAssocID="{051972F9-FD25-4FE5-853B-B01279EA96EB}" presName="rootConnector" presStyleLbl="node3" presStyleIdx="5" presStyleCnt="7"/>
      <dgm:spPr/>
    </dgm:pt>
    <dgm:pt modelId="{97A53BA5-99DD-424C-B7E2-D5F957EF2DF3}" type="pres">
      <dgm:prSet presAssocID="{051972F9-FD25-4FE5-853B-B01279EA96EB}" presName="hierChild4" presStyleCnt="0"/>
      <dgm:spPr/>
    </dgm:pt>
    <dgm:pt modelId="{57499C4D-A961-4604-B00C-C3D75745303A}" type="pres">
      <dgm:prSet presAssocID="{D659237D-CFC9-4210-8C20-E60EE9547B29}" presName="Name37" presStyleLbl="parChTrans1D4" presStyleIdx="19" presStyleCnt="20"/>
      <dgm:spPr/>
    </dgm:pt>
    <dgm:pt modelId="{E2F53BCB-1728-4CD2-AE9C-4E8FA08F9CF3}" type="pres">
      <dgm:prSet presAssocID="{1183EABE-011A-423E-80F9-5BFCC7A2BCB9}" presName="hierRoot2" presStyleCnt="0">
        <dgm:presLayoutVars>
          <dgm:hierBranch val="init"/>
        </dgm:presLayoutVars>
      </dgm:prSet>
      <dgm:spPr/>
    </dgm:pt>
    <dgm:pt modelId="{CED1CA94-DB6B-4777-93CF-90590E2E904B}" type="pres">
      <dgm:prSet presAssocID="{1183EABE-011A-423E-80F9-5BFCC7A2BCB9}" presName="rootComposite" presStyleCnt="0"/>
      <dgm:spPr/>
    </dgm:pt>
    <dgm:pt modelId="{B4248633-98C9-4219-84F8-5145BFD8543F}" type="pres">
      <dgm:prSet presAssocID="{1183EABE-011A-423E-80F9-5BFCC7A2BCB9}" presName="rootText" presStyleLbl="node4" presStyleIdx="19" presStyleCnt="20">
        <dgm:presLayoutVars>
          <dgm:chPref val="3"/>
        </dgm:presLayoutVars>
      </dgm:prSet>
      <dgm:spPr/>
    </dgm:pt>
    <dgm:pt modelId="{7B478800-5E73-4A67-84BA-47DCAC33E692}" type="pres">
      <dgm:prSet presAssocID="{1183EABE-011A-423E-80F9-5BFCC7A2BCB9}" presName="rootConnector" presStyleLbl="node4" presStyleIdx="19" presStyleCnt="20"/>
      <dgm:spPr/>
    </dgm:pt>
    <dgm:pt modelId="{71DBC8AE-9EFD-461B-AEF3-D48C97FC53B0}" type="pres">
      <dgm:prSet presAssocID="{1183EABE-011A-423E-80F9-5BFCC7A2BCB9}" presName="hierChild4" presStyleCnt="0"/>
      <dgm:spPr/>
    </dgm:pt>
    <dgm:pt modelId="{6585F76E-20EF-4957-82A0-C815710627A6}" type="pres">
      <dgm:prSet presAssocID="{1183EABE-011A-423E-80F9-5BFCC7A2BCB9}" presName="hierChild5" presStyleCnt="0"/>
      <dgm:spPr/>
    </dgm:pt>
    <dgm:pt modelId="{AD69DB70-9D2E-4F63-9F5B-32AE052953AE}" type="pres">
      <dgm:prSet presAssocID="{051972F9-FD25-4FE5-853B-B01279EA96EB}" presName="hierChild5" presStyleCnt="0"/>
      <dgm:spPr/>
    </dgm:pt>
    <dgm:pt modelId="{784BC309-8AA8-40D3-BA64-2C5CCA23E010}" type="pres">
      <dgm:prSet presAssocID="{772C39FE-3362-41A2-BAC8-13D30CB94F91}" presName="Name37" presStyleLbl="parChTrans1D3" presStyleIdx="6" presStyleCnt="7"/>
      <dgm:spPr/>
    </dgm:pt>
    <dgm:pt modelId="{4224AAD2-913F-4DA3-8923-540482DF37C5}" type="pres">
      <dgm:prSet presAssocID="{C9E0A37A-8D2D-4DFC-AA92-8328ED3C2588}" presName="hierRoot2" presStyleCnt="0">
        <dgm:presLayoutVars>
          <dgm:hierBranch val="init"/>
        </dgm:presLayoutVars>
      </dgm:prSet>
      <dgm:spPr/>
    </dgm:pt>
    <dgm:pt modelId="{8E2634EF-EC0C-4C4F-B82C-FD667BF88157}" type="pres">
      <dgm:prSet presAssocID="{C9E0A37A-8D2D-4DFC-AA92-8328ED3C2588}" presName="rootComposite" presStyleCnt="0"/>
      <dgm:spPr/>
    </dgm:pt>
    <dgm:pt modelId="{442DB413-D458-4F17-9000-D14A2A49D2FD}" type="pres">
      <dgm:prSet presAssocID="{C9E0A37A-8D2D-4DFC-AA92-8328ED3C2588}" presName="rootText" presStyleLbl="node3" presStyleIdx="6" presStyleCnt="7">
        <dgm:presLayoutVars>
          <dgm:chPref val="3"/>
        </dgm:presLayoutVars>
      </dgm:prSet>
      <dgm:spPr/>
    </dgm:pt>
    <dgm:pt modelId="{9B32E189-8A6B-4728-91B6-1B9F6A80DDB9}" type="pres">
      <dgm:prSet presAssocID="{C9E0A37A-8D2D-4DFC-AA92-8328ED3C2588}" presName="rootConnector" presStyleLbl="node3" presStyleIdx="6" presStyleCnt="7"/>
      <dgm:spPr/>
    </dgm:pt>
    <dgm:pt modelId="{72FE051E-0DED-4DAD-8FF5-4733499FE99C}" type="pres">
      <dgm:prSet presAssocID="{C9E0A37A-8D2D-4DFC-AA92-8328ED3C2588}" presName="hierChild4" presStyleCnt="0"/>
      <dgm:spPr/>
    </dgm:pt>
    <dgm:pt modelId="{DD2E9E87-73CD-4DCC-A265-DD9E381ED085}" type="pres">
      <dgm:prSet presAssocID="{C9E0A37A-8D2D-4DFC-AA92-8328ED3C2588}" presName="hierChild5" presStyleCnt="0"/>
      <dgm:spPr/>
    </dgm:pt>
    <dgm:pt modelId="{E9FA21F2-E6D3-4692-9DA5-96B1ED9F3A51}" type="pres">
      <dgm:prSet presAssocID="{B647A914-D8C1-4982-ACD0-511E8B2770E7}" presName="hierChild5" presStyleCnt="0"/>
      <dgm:spPr/>
    </dgm:pt>
    <dgm:pt modelId="{976FE550-C400-4125-BF15-816B777BCF09}" type="pres">
      <dgm:prSet presAssocID="{8D964306-1420-4830-B8CA-8894FA37E2B0}" presName="hierChild3" presStyleCnt="0"/>
      <dgm:spPr/>
    </dgm:pt>
    <dgm:pt modelId="{28D6272B-C82E-434A-AC82-2E28654016FE}" type="pres">
      <dgm:prSet presAssocID="{10E46319-95B8-4E65-905B-BBBED6D07EA0}" presName="hierRoot1" presStyleCnt="0">
        <dgm:presLayoutVars>
          <dgm:hierBranch val="init"/>
        </dgm:presLayoutVars>
      </dgm:prSet>
      <dgm:spPr/>
    </dgm:pt>
    <dgm:pt modelId="{6043396B-56A2-4179-9258-7AF59A7CDFCD}" type="pres">
      <dgm:prSet presAssocID="{10E46319-95B8-4E65-905B-BBBED6D07EA0}" presName="rootComposite1" presStyleCnt="0"/>
      <dgm:spPr/>
    </dgm:pt>
    <dgm:pt modelId="{83B726DF-A25F-436B-8880-C598B13D89F2}" type="pres">
      <dgm:prSet presAssocID="{10E46319-95B8-4E65-905B-BBBED6D07EA0}" presName="rootText1" presStyleLbl="node0" presStyleIdx="1" presStyleCnt="2" custLinFactNeighborX="1407" custLinFactNeighborY="2814">
        <dgm:presLayoutVars>
          <dgm:chPref val="3"/>
        </dgm:presLayoutVars>
      </dgm:prSet>
      <dgm:spPr/>
    </dgm:pt>
    <dgm:pt modelId="{E85A9193-B019-4040-8183-1034A5F14110}" type="pres">
      <dgm:prSet presAssocID="{10E46319-95B8-4E65-905B-BBBED6D07EA0}" presName="rootConnector1" presStyleLbl="node1" presStyleIdx="0" presStyleCnt="0"/>
      <dgm:spPr/>
    </dgm:pt>
    <dgm:pt modelId="{019F310D-41AE-48E1-9D28-FA39D84B783D}" type="pres">
      <dgm:prSet presAssocID="{10E46319-95B8-4E65-905B-BBBED6D07EA0}" presName="hierChild2" presStyleCnt="0"/>
      <dgm:spPr/>
    </dgm:pt>
    <dgm:pt modelId="{08C904FC-D4DE-40A9-BB84-1ED1AC165D31}" type="pres">
      <dgm:prSet presAssocID="{10E46319-95B8-4E65-905B-BBBED6D07EA0}" presName="hierChild3" presStyleCnt="0"/>
      <dgm:spPr/>
    </dgm:pt>
  </dgm:ptLst>
  <dgm:cxnLst>
    <dgm:cxn modelId="{36633F00-DC17-42AD-896F-F3514A4A377C}" type="presOf" srcId="{2F167897-930A-4EA4-AD00-C9276558A3D6}" destId="{493D92D2-0FC7-4CB1-962C-6379C0876F47}" srcOrd="0" destOrd="0" presId="urn:microsoft.com/office/officeart/2005/8/layout/orgChart1"/>
    <dgm:cxn modelId="{D63A0604-8A80-480E-A06C-E6DC0783079C}" type="presOf" srcId="{A861CA62-4F7F-4A8B-8541-E58D238191CB}" destId="{ACE1F705-AE2C-4FFE-B029-2D8C83E33A04}" srcOrd="0" destOrd="0" presId="urn:microsoft.com/office/officeart/2005/8/layout/orgChart1"/>
    <dgm:cxn modelId="{3178D706-75B4-4D23-8966-28512667BC34}" type="presOf" srcId="{91C44D2B-2D8B-4E2E-B48E-6BBB36CFCE70}" destId="{E733A27D-7950-418B-9334-FEC8526597E7}" srcOrd="0" destOrd="0" presId="urn:microsoft.com/office/officeart/2005/8/layout/orgChart1"/>
    <dgm:cxn modelId="{0E926A07-A66C-4550-B6A3-2A666634C5AE}" srcId="{50F0933E-3FD8-473C-A1DD-AB24EB79A5C5}" destId="{A1084CAB-2BF4-4CD6-9568-7FB2AB4A9BB2}" srcOrd="0" destOrd="0" parTransId="{B4D53EA0-F3FE-451F-8346-98C7645A6CD7}" sibTransId="{4582FDE5-FE61-4F64-9EAF-E1B897E3BA6E}"/>
    <dgm:cxn modelId="{0B095007-3436-4ABB-9A20-F992425BF205}" type="presOf" srcId="{27D85FD0-8A8C-4020-9868-3B090AC9C215}" destId="{64FACAAE-4838-4A3E-87F5-2410A8F3E91C}" srcOrd="0" destOrd="0" presId="urn:microsoft.com/office/officeart/2005/8/layout/orgChart1"/>
    <dgm:cxn modelId="{E8828A0C-52A3-45E6-81A5-AD4D63280817}" type="presOf" srcId="{91E3EC4B-9CCB-4FAB-8C4D-1B14D7D6E2FA}" destId="{C2B33B02-85A4-4C79-873C-1743CBCB4AF8}" srcOrd="1" destOrd="0" presId="urn:microsoft.com/office/officeart/2005/8/layout/orgChart1"/>
    <dgm:cxn modelId="{5EA0590D-9905-4ABD-BC60-BD634D0622DA}" type="presOf" srcId="{A37603F4-5482-434C-B24B-097D0AFB306F}" destId="{FFDA817F-E595-4329-A103-EB8F7C83203B}" srcOrd="0" destOrd="0" presId="urn:microsoft.com/office/officeart/2005/8/layout/orgChart1"/>
    <dgm:cxn modelId="{3AC7FD11-3F42-4628-B3D3-3DCF75545B6D}" type="presOf" srcId="{B646B7FF-1DB8-43B6-A602-9B3874354429}" destId="{E4D27B27-5839-4A10-AA0C-27FCC4489E51}" srcOrd="0" destOrd="0" presId="urn:microsoft.com/office/officeart/2005/8/layout/orgChart1"/>
    <dgm:cxn modelId="{3FF79612-D344-421C-992F-5F6C60ADACD1}" type="presOf" srcId="{61E32338-ABC0-4101-9EE1-41FF4071CA3A}" destId="{331065CD-8AF0-4831-BC4E-2EF64E21C6E9}" srcOrd="0" destOrd="0" presId="urn:microsoft.com/office/officeart/2005/8/layout/orgChart1"/>
    <dgm:cxn modelId="{E86BD617-6A72-47BA-AD0B-D2302448D104}" type="presOf" srcId="{E123B969-5BA4-4608-8618-2CD177AFC807}" destId="{4B09E024-2CD9-4981-8104-ED0FAB2FF384}" srcOrd="0" destOrd="0" presId="urn:microsoft.com/office/officeart/2005/8/layout/orgChart1"/>
    <dgm:cxn modelId="{80600F18-E098-4D74-A824-5959164A4EED}" type="presOf" srcId="{A1084CAB-2BF4-4CD6-9568-7FB2AB4A9BB2}" destId="{BEC51228-DE82-4E17-B349-41471B3D3306}" srcOrd="0" destOrd="0" presId="urn:microsoft.com/office/officeart/2005/8/layout/orgChart1"/>
    <dgm:cxn modelId="{7DE9FE1B-195E-439B-A963-2A748C48829C}" type="presOf" srcId="{134B76A5-0539-437B-A5A0-89E57DC47D06}" destId="{0FCE83D6-E5C7-420E-9A49-FD0EB893D802}" srcOrd="0" destOrd="0" presId="urn:microsoft.com/office/officeart/2005/8/layout/orgChart1"/>
    <dgm:cxn modelId="{F948141C-67A1-483B-A900-194A76CD939F}" srcId="{A37603F4-5482-434C-B24B-097D0AFB306F}" destId="{B7F016D6-7FC1-4185-84CA-02910C24B23C}" srcOrd="0" destOrd="0" parTransId="{DCFB6065-5C4D-4162-918E-F279FCE26673}" sibTransId="{DCA6B0CF-6853-4EE3-BA1D-9729A6EA8699}"/>
    <dgm:cxn modelId="{ADB4FB1D-57A3-47E2-9824-C28738122188}" srcId="{B7F016D6-7FC1-4185-84CA-02910C24B23C}" destId="{A861CA62-4F7F-4A8B-8541-E58D238191CB}" srcOrd="0" destOrd="0" parTransId="{DC2BE62D-7C9A-42D3-9363-E0237D90BCC7}" sibTransId="{BED2D3F7-4DC3-4804-9742-8B7EE4D8FC46}"/>
    <dgm:cxn modelId="{5744AB1F-EB5A-4B8A-8E19-528D8B95ED61}" type="presOf" srcId="{DCFB6065-5C4D-4162-918E-F279FCE26673}" destId="{831F408C-9E9C-49DD-952B-45B9D253BC04}" srcOrd="0" destOrd="0" presId="urn:microsoft.com/office/officeart/2005/8/layout/orgChart1"/>
    <dgm:cxn modelId="{482BC021-1F72-4E9A-8667-66B61374CDF8}" type="presOf" srcId="{0C9A3684-FB30-4C32-99A5-19AC31AF0840}" destId="{D63EBFC0-4547-4FC6-AA5B-736ED53BC6A7}" srcOrd="0" destOrd="0" presId="urn:microsoft.com/office/officeart/2005/8/layout/orgChart1"/>
    <dgm:cxn modelId="{4D615F25-F1C1-4B1B-8741-8D802F5BA762}" srcId="{051972F9-FD25-4FE5-853B-B01279EA96EB}" destId="{1183EABE-011A-423E-80F9-5BFCC7A2BCB9}" srcOrd="0" destOrd="0" parTransId="{D659237D-CFC9-4210-8C20-E60EE9547B29}" sibTransId="{FAAAF374-5756-4A69-BC8A-C7319F9C14E8}"/>
    <dgm:cxn modelId="{4FECC127-AB63-4439-B7F7-23485580AEA5}" type="presOf" srcId="{6812D0C0-3432-4047-AE9C-4A7DD27CAD1C}" destId="{76053606-B9C8-4B7B-80D1-0B272A09EF00}" srcOrd="1" destOrd="0" presId="urn:microsoft.com/office/officeart/2005/8/layout/orgChart1"/>
    <dgm:cxn modelId="{3583F028-0D9F-485B-8E81-9521F4A66411}" srcId="{50F0933E-3FD8-473C-A1DD-AB24EB79A5C5}" destId="{2F167897-930A-4EA4-AD00-C9276558A3D6}" srcOrd="2" destOrd="0" parTransId="{77CEEDA9-AA53-436F-A4E3-5B2A221EE116}" sibTransId="{D575F27D-4E25-483D-900B-99F4A044E3FC}"/>
    <dgm:cxn modelId="{3C38F22F-565A-415E-9EF2-D901335588B7}" type="presOf" srcId="{25833D7F-586E-441B-8C28-8BBEFE2B9D1D}" destId="{07243EAE-E19A-4B14-852D-E56FD50CEEC4}" srcOrd="0" destOrd="0" presId="urn:microsoft.com/office/officeart/2005/8/layout/orgChart1"/>
    <dgm:cxn modelId="{6D2BB236-BE2A-40F3-A6F7-50598EBD11BB}" srcId="{B647A914-D8C1-4982-ACD0-511E8B2770E7}" destId="{F72E187A-8DBA-48D9-B65C-B086FB2D3A58}" srcOrd="2" destOrd="0" parTransId="{61E32338-ABC0-4101-9EE1-41FF4071CA3A}" sibTransId="{C08008F9-4AD0-4649-A04A-52B1F8C36776}"/>
    <dgm:cxn modelId="{5311F537-04D5-43BB-B524-15EDBD0696E9}" srcId="{91E3EC4B-9CCB-4FAB-8C4D-1B14D7D6E2FA}" destId="{B646B7FF-1DB8-43B6-A602-9B3874354429}" srcOrd="0" destOrd="0" parTransId="{4044B796-8D08-4168-B4F4-40B0A78CF8D2}" sibTransId="{C7AFA625-25E2-440B-9634-1426C9709595}"/>
    <dgm:cxn modelId="{2AB7DF39-774E-4D4F-B273-68958E77751B}" type="presOf" srcId="{772C39FE-3362-41A2-BAC8-13D30CB94F91}" destId="{784BC309-8AA8-40D3-BA64-2C5CCA23E010}" srcOrd="0" destOrd="0" presId="urn:microsoft.com/office/officeart/2005/8/layout/orgChart1"/>
    <dgm:cxn modelId="{4F13F239-DBB0-4B25-AE1B-6CC65DFF4A0A}" type="presOf" srcId="{FCC8829B-7E19-4D77-AC0D-4BCF1EEA822B}" destId="{8262482D-AC40-4C6B-8072-C1E1C71D9594}" srcOrd="1" destOrd="0" presId="urn:microsoft.com/office/officeart/2005/8/layout/orgChart1"/>
    <dgm:cxn modelId="{5D4A673A-5620-40CA-AB1F-B201A30CA06A}" type="presOf" srcId="{F2CF1399-E571-4F1B-AB60-A1B12FD0EF93}" destId="{627A4B4C-A3B3-4909-AF13-20772BC8C059}" srcOrd="1" destOrd="0" presId="urn:microsoft.com/office/officeart/2005/8/layout/orgChart1"/>
    <dgm:cxn modelId="{77E6BE40-198D-43A5-97E5-8B84A36EB965}" srcId="{B647A914-D8C1-4982-ACD0-511E8B2770E7}" destId="{A37603F4-5482-434C-B24B-097D0AFB306F}" srcOrd="0" destOrd="0" parTransId="{3CD410A0-2ECB-41F0-94FB-80C85EC8CC19}" sibTransId="{8E8CD88F-535F-4BD1-A0A2-F7E852CD904F}"/>
    <dgm:cxn modelId="{39F7B261-C085-4A9B-9A8E-37A689C53111}" type="presOf" srcId="{8D964306-1420-4830-B8CA-8894FA37E2B0}" destId="{A1C7A583-BCC1-4CF0-8207-D23E3C7AAB3F}" srcOrd="0" destOrd="0" presId="urn:microsoft.com/office/officeart/2005/8/layout/orgChart1"/>
    <dgm:cxn modelId="{98EAD161-6E64-4341-89BB-5EB41B523439}" type="presOf" srcId="{B647A914-D8C1-4982-ACD0-511E8B2770E7}" destId="{F2E76AA5-1F4A-4551-B53D-AD04DD5D4DE8}" srcOrd="1" destOrd="0" presId="urn:microsoft.com/office/officeart/2005/8/layout/orgChart1"/>
    <dgm:cxn modelId="{93BC6262-ED2D-4DFF-806D-551837BE67A6}" srcId="{50F0933E-3FD8-473C-A1DD-AB24EB79A5C5}" destId="{DE008D0E-9045-469E-B8AB-5F7836633739}" srcOrd="1" destOrd="0" parTransId="{7AB72C42-C6C5-4612-979F-7B9C895EE8F3}" sibTransId="{6E8C3BED-93A9-4A35-A80A-33314A1066CB}"/>
    <dgm:cxn modelId="{D5FC7064-154C-4F44-919D-E74F57231012}" type="presOf" srcId="{EE91959F-A88D-47B6-84F9-E23C90E6B1BD}" destId="{771432FB-A68F-44D9-92D3-49D21B3DB7D9}" srcOrd="1" destOrd="0" presId="urn:microsoft.com/office/officeart/2005/8/layout/orgChart1"/>
    <dgm:cxn modelId="{82965764-5039-4908-88A9-AF9ED28C2152}" type="presOf" srcId="{BC9B580D-5B2A-44D9-B80A-05D49644B51F}" destId="{E64CFB7B-F9D7-46D5-B8D9-62418321711E}" srcOrd="0" destOrd="0" presId="urn:microsoft.com/office/officeart/2005/8/layout/orgChart1"/>
    <dgm:cxn modelId="{0D10B944-061A-470A-BE8B-68CB9B04FE7B}" type="presOf" srcId="{813829C9-8938-43A6-9BC2-05AB2C3EEE41}" destId="{6657B7F3-18C4-412F-A727-5C727659FE2A}" srcOrd="0" destOrd="0" presId="urn:microsoft.com/office/officeart/2005/8/layout/orgChart1"/>
    <dgm:cxn modelId="{D362BE66-0C2C-45B7-A574-022366AFD664}" srcId="{E0632B91-8556-4D01-8EFE-D4EE36A274D1}" destId="{8D964306-1420-4830-B8CA-8894FA37E2B0}" srcOrd="0" destOrd="0" parTransId="{27DBEBAF-B0AA-49DE-A3DB-E40B2EBB5FB4}" sibTransId="{3476293A-FF79-47E8-BE0A-C39FC18C475C}"/>
    <dgm:cxn modelId="{5AB3C546-883C-4141-ADB4-225868DBC7F8}" type="presOf" srcId="{A07751F9-94C0-4177-B6B0-CB416C572A90}" destId="{E7991C36-71C0-4B5E-9DDE-4B8B75380B98}" srcOrd="0" destOrd="0" presId="urn:microsoft.com/office/officeart/2005/8/layout/orgChart1"/>
    <dgm:cxn modelId="{1502A34A-1840-4FAD-BABA-D71F53175AC6}" srcId="{DE008D0E-9045-469E-B8AB-5F7836633739}" destId="{25833D7F-586E-441B-8C28-8BBEFE2B9D1D}" srcOrd="4" destOrd="0" parTransId="{77D82447-7A91-4753-8693-C1448AFDC453}" sibTransId="{69213BC7-5A70-4DA0-B878-A715757C99E1}"/>
    <dgm:cxn modelId="{ECE5234B-68F0-4EBF-8AA4-2484B0BB6B83}" srcId="{2F167897-930A-4EA4-AD00-C9276558A3D6}" destId="{E696AEBE-EC42-4790-9DF9-276DB51A53A1}" srcOrd="0" destOrd="0" parTransId="{32842B81-12C4-44C1-9E15-B0212C5151C8}" sibTransId="{D20A28DA-5089-4069-8284-182359E80AAA}"/>
    <dgm:cxn modelId="{FCAE344B-0C7F-448A-9409-A852DDFA5B6E}" type="presOf" srcId="{B7F016D6-7FC1-4185-84CA-02910C24B23C}" destId="{77DCE7BA-58AD-4679-BC3D-C55B2C3AC6F2}" srcOrd="1" destOrd="0" presId="urn:microsoft.com/office/officeart/2005/8/layout/orgChart1"/>
    <dgm:cxn modelId="{DD5A516B-F240-4549-8C94-3A511455166A}" type="presOf" srcId="{B8426B72-926C-42E1-BE7B-43D299A4C333}" destId="{9561E5A6-E8D8-4E08-B766-A74A247922E8}" srcOrd="1" destOrd="0" presId="urn:microsoft.com/office/officeart/2005/8/layout/orgChart1"/>
    <dgm:cxn modelId="{41D4A84B-FAB9-4B87-BF62-C7A2FDFE7604}" srcId="{B647A914-D8C1-4982-ACD0-511E8B2770E7}" destId="{50F0933E-3FD8-473C-A1DD-AB24EB79A5C5}" srcOrd="1" destOrd="0" parTransId="{F774CD44-7656-4F3A-BAF4-ACBF591E1585}" sibTransId="{4D3FE6B9-BCDC-4256-8CFB-DE1D57F7ADF0}"/>
    <dgm:cxn modelId="{229CA56C-11EC-4175-836E-11E67F4E22D0}" type="presOf" srcId="{10E46319-95B8-4E65-905B-BBBED6D07EA0}" destId="{E85A9193-B019-4040-8183-1034A5F14110}" srcOrd="1" destOrd="0" presId="urn:microsoft.com/office/officeart/2005/8/layout/orgChart1"/>
    <dgm:cxn modelId="{92AC6D4D-8561-4A5F-97D9-DC1146384980}" type="presOf" srcId="{F72E187A-8DBA-48D9-B65C-B086FB2D3A58}" destId="{9CA9829B-55AC-4498-AE9B-0A874A17CEDB}" srcOrd="1" destOrd="0" presId="urn:microsoft.com/office/officeart/2005/8/layout/orgChart1"/>
    <dgm:cxn modelId="{60318B4F-A001-4163-AE83-1E78ED0CD9D1}" type="presOf" srcId="{F15219B6-438B-43FF-8896-4102737BC869}" destId="{3BAF9401-BACE-45FF-9C68-438944AE9B7D}" srcOrd="1" destOrd="0" presId="urn:microsoft.com/office/officeart/2005/8/layout/orgChart1"/>
    <dgm:cxn modelId="{EAE31170-3231-473A-B642-04FB236F454E}" type="presOf" srcId="{25833D7F-586E-441B-8C28-8BBEFE2B9D1D}" destId="{745DE481-A1B1-4095-BED4-2885E6E1C896}" srcOrd="1" destOrd="0" presId="urn:microsoft.com/office/officeart/2005/8/layout/orgChart1"/>
    <dgm:cxn modelId="{981CB070-48D6-406F-AA2A-56E047ECF53C}" type="presOf" srcId="{1514685D-6B6C-4FFE-B93D-B714DA6F9BAF}" destId="{08972BCF-5003-4552-B5EB-2FAA2E73E3F6}" srcOrd="0" destOrd="0" presId="urn:microsoft.com/office/officeart/2005/8/layout/orgChart1"/>
    <dgm:cxn modelId="{2E6D7371-4C34-4C9F-AC1B-893A82214289}" srcId="{B8426B72-926C-42E1-BE7B-43D299A4C333}" destId="{FCC8829B-7E19-4D77-AC0D-4BCF1EEA822B}" srcOrd="0" destOrd="0" parTransId="{E123B969-5BA4-4608-8618-2CD177AFC807}" sibTransId="{EDCCD760-252A-431C-AFA0-3B02E8E208DF}"/>
    <dgm:cxn modelId="{311C2872-E987-43C0-A421-70E35094E11A}" srcId="{B647A914-D8C1-4982-ACD0-511E8B2770E7}" destId="{6812D0C0-3432-4047-AE9C-4A7DD27CAD1C}" srcOrd="4" destOrd="0" parTransId="{2609E57A-FA25-4687-B7C0-BB080F9139B1}" sibTransId="{2C9F4167-4B02-4A67-957A-7E9759E0AE72}"/>
    <dgm:cxn modelId="{1F3CA054-FEA3-471F-9832-1C39AE5CD192}" type="presOf" srcId="{B4D53EA0-F3FE-451F-8346-98C7645A6CD7}" destId="{6F0ADD56-F34C-4507-9514-3F0854CFCCBE}" srcOrd="0" destOrd="0" presId="urn:microsoft.com/office/officeart/2005/8/layout/orgChart1"/>
    <dgm:cxn modelId="{DA44A774-E742-474A-AD1C-AD0047F72584}" type="presOf" srcId="{EE91959F-A88D-47B6-84F9-E23C90E6B1BD}" destId="{0FFE89FB-0772-4FC7-A53F-F360DC630688}" srcOrd="0" destOrd="0" presId="urn:microsoft.com/office/officeart/2005/8/layout/orgChart1"/>
    <dgm:cxn modelId="{E41A2C56-AA06-4164-AA47-3BBDEF8CA3FF}" type="presOf" srcId="{DE008D0E-9045-469E-B8AB-5F7836633739}" destId="{78B94280-28B0-48D0-857D-A7485A625E88}" srcOrd="0" destOrd="0" presId="urn:microsoft.com/office/officeart/2005/8/layout/orgChart1"/>
    <dgm:cxn modelId="{33375157-E1D9-4EB5-B9D0-A306BF7456F8}" type="presOf" srcId="{A1084CAB-2BF4-4CD6-9568-7FB2AB4A9BB2}" destId="{1A108DCE-B46E-4BCF-8123-45B70922931B}" srcOrd="1" destOrd="0" presId="urn:microsoft.com/office/officeart/2005/8/layout/orgChart1"/>
    <dgm:cxn modelId="{7E5C9F5A-B9BC-490E-86AA-C225B04B5D93}" type="presOf" srcId="{77CEEDA9-AA53-436F-A4E3-5B2A221EE116}" destId="{2F285958-64F7-4280-963C-5D7C0F71EA89}" srcOrd="0" destOrd="0" presId="urn:microsoft.com/office/officeart/2005/8/layout/orgChart1"/>
    <dgm:cxn modelId="{EE41ED7C-7EC3-4A6D-9E6A-35A94E0FBE67}" type="presOf" srcId="{2F167897-930A-4EA4-AD00-C9276558A3D6}" destId="{21A655C9-7007-41ED-9642-E5218BC3BF01}" srcOrd="1" destOrd="0" presId="urn:microsoft.com/office/officeart/2005/8/layout/orgChart1"/>
    <dgm:cxn modelId="{4B86CB7D-56D9-4AC0-87A5-2D9E122DEF45}" srcId="{B647A914-D8C1-4982-ACD0-511E8B2770E7}" destId="{051972F9-FD25-4FE5-853B-B01279EA96EB}" srcOrd="5" destOrd="0" parTransId="{DCAD9C38-7221-4B3E-8301-605798257C0C}" sibTransId="{067908EA-1921-4142-A228-BA995DC38900}"/>
    <dgm:cxn modelId="{C623BA7F-C576-47AE-AABB-8DED8B4897F8}" type="presOf" srcId="{B8426B72-926C-42E1-BE7B-43D299A4C333}" destId="{4864030A-1479-4A8D-B519-1A9BF154ECFD}" srcOrd="0" destOrd="0" presId="urn:microsoft.com/office/officeart/2005/8/layout/orgChart1"/>
    <dgm:cxn modelId="{56F9A980-5098-4695-B425-DB5D4BC5A945}" type="presOf" srcId="{3CD410A0-2ECB-41F0-94FB-80C85EC8CC19}" destId="{DB6687B7-A3E3-4EAC-BB47-1269879F911C}" srcOrd="0" destOrd="0" presId="urn:microsoft.com/office/officeart/2005/8/layout/orgChart1"/>
    <dgm:cxn modelId="{6B27EB80-FBE5-4586-90DD-D5A0ADDC4F50}" type="presOf" srcId="{DE008D0E-9045-469E-B8AB-5F7836633739}" destId="{801A5422-9436-434B-B84C-E915E6D71A8F}" srcOrd="1" destOrd="0" presId="urn:microsoft.com/office/officeart/2005/8/layout/orgChart1"/>
    <dgm:cxn modelId="{71613C82-6DF0-4B33-B0B3-CBC2BE00208D}" type="presOf" srcId="{1183EABE-011A-423E-80F9-5BFCC7A2BCB9}" destId="{B4248633-98C9-4219-84F8-5145BFD8543F}" srcOrd="0" destOrd="0" presId="urn:microsoft.com/office/officeart/2005/8/layout/orgChart1"/>
    <dgm:cxn modelId="{EFFAF782-528E-44BD-8B6F-280C9407DBBB}" type="presOf" srcId="{618ECFA8-FB0F-4DAB-AC39-390A762E04EC}" destId="{B45BC3F9-6931-4411-9C78-AC119CD657B7}" srcOrd="0" destOrd="0" presId="urn:microsoft.com/office/officeart/2005/8/layout/orgChart1"/>
    <dgm:cxn modelId="{B7CEF986-53F5-4542-9EB9-84E47B1C6D8B}" srcId="{DE008D0E-9045-469E-B8AB-5F7836633739}" destId="{F15219B6-438B-43FF-8896-4102737BC869}" srcOrd="2" destOrd="0" parTransId="{BC9B580D-5B2A-44D9-B80A-05D49644B51F}" sibTransId="{4E730C5A-178D-48FD-AB07-867AB1B53009}"/>
    <dgm:cxn modelId="{8993A78A-84CC-4C24-B548-FC6E07EAA08E}" type="presOf" srcId="{AF806B25-2A48-4E0C-BD25-2CAC1B4FD427}" destId="{FBB6DBD6-751B-4816-A82F-13F61CE50F05}" srcOrd="0" destOrd="0" presId="urn:microsoft.com/office/officeart/2005/8/layout/orgChart1"/>
    <dgm:cxn modelId="{BB757E8F-2125-4178-B7F0-77CF704AD313}" type="presOf" srcId="{C0901F25-5147-40DB-A240-FF236BEB2444}" destId="{1E076089-AE1D-4837-833E-A3471E5E6DEE}" srcOrd="0" destOrd="0" presId="urn:microsoft.com/office/officeart/2005/8/layout/orgChart1"/>
    <dgm:cxn modelId="{BDFCBA8F-A7B0-4C3B-9906-B536753EC3D2}" type="presOf" srcId="{C9E0A37A-8D2D-4DFC-AA92-8328ED3C2588}" destId="{9B32E189-8A6B-4728-91B6-1B9F6A80DDB9}" srcOrd="1" destOrd="0" presId="urn:microsoft.com/office/officeart/2005/8/layout/orgChart1"/>
    <dgm:cxn modelId="{1AE88091-6ADF-4C98-8C95-0632D0EFAE7F}" type="presOf" srcId="{8D964306-1420-4830-B8CA-8894FA37E2B0}" destId="{96DFA467-A902-4240-9CAB-8632C04BDCED}" srcOrd="1" destOrd="0" presId="urn:microsoft.com/office/officeart/2005/8/layout/orgChart1"/>
    <dgm:cxn modelId="{D5A7E592-752A-4E78-982C-7F29475D3592}" srcId="{B647A914-D8C1-4982-ACD0-511E8B2770E7}" destId="{B8426B72-926C-42E1-BE7B-43D299A4C333}" srcOrd="3" destOrd="0" parTransId="{813829C9-8938-43A6-9BC2-05AB2C3EEE41}" sibTransId="{0F208BB1-C402-4ADA-9CDF-26E8EEE14EB2}"/>
    <dgm:cxn modelId="{E2E40293-D4A4-48A0-A614-EF8412C8698D}" srcId="{E0632B91-8556-4D01-8EFE-D4EE36A274D1}" destId="{10E46319-95B8-4E65-905B-BBBED6D07EA0}" srcOrd="1" destOrd="0" parTransId="{84A701AC-151A-4105-BC48-0494140ECA0E}" sibTransId="{FF92E980-5D79-4A9B-B82B-1652A7578387}"/>
    <dgm:cxn modelId="{C8B47C93-C6A7-4D03-8CD0-B7731FA3B822}" type="presOf" srcId="{3C31328E-62AF-4367-A3DF-6B19E3A81F01}" destId="{70EEB621-5046-43DF-96B4-AEFEA2B27197}" srcOrd="1" destOrd="0" presId="urn:microsoft.com/office/officeart/2005/8/layout/orgChart1"/>
    <dgm:cxn modelId="{58DE2D94-EE09-4309-8323-8682163815A3}" type="presOf" srcId="{AD01A7D8-6567-4BBD-9FE6-611CCF2578D8}" destId="{A3ED2894-F226-4D09-A125-D76AB22CCFCB}" srcOrd="1" destOrd="0" presId="urn:microsoft.com/office/officeart/2005/8/layout/orgChart1"/>
    <dgm:cxn modelId="{A9885B95-04D2-4947-8919-284B126488C3}" srcId="{B647A914-D8C1-4982-ACD0-511E8B2770E7}" destId="{C9E0A37A-8D2D-4DFC-AA92-8328ED3C2588}" srcOrd="6" destOrd="0" parTransId="{772C39FE-3362-41A2-BAC8-13D30CB94F91}" sibTransId="{F7B6EE92-25B8-464E-8BEF-E700C90ACB12}"/>
    <dgm:cxn modelId="{4E539195-51CD-4F17-8267-F7D5FCFF1A4D}" type="presOf" srcId="{DC2BE62D-7C9A-42D3-9363-E0237D90BCC7}" destId="{15CC0170-D8D8-4172-963B-0842718C928D}" srcOrd="0" destOrd="0" presId="urn:microsoft.com/office/officeart/2005/8/layout/orgChart1"/>
    <dgm:cxn modelId="{B1E99F95-46D9-4E0E-910A-51BF31440653}" type="presOf" srcId="{A861CA62-4F7F-4A8B-8541-E58D238191CB}" destId="{3FEA972D-ABF1-44C9-8125-C8B5887F733F}" srcOrd="1" destOrd="0" presId="urn:microsoft.com/office/officeart/2005/8/layout/orgChart1"/>
    <dgm:cxn modelId="{931DA697-5DF9-464F-BC21-FEA945243F78}" srcId="{6812D0C0-3432-4047-AE9C-4A7DD27CAD1C}" destId="{AD01A7D8-6567-4BBD-9FE6-611CCF2578D8}" srcOrd="0" destOrd="0" parTransId="{134B76A5-0539-437B-A5A0-89E57DC47D06}" sibTransId="{613DFA8B-1FB9-4D35-AF09-0E0E90C8A3FA}"/>
    <dgm:cxn modelId="{BD9F449D-56D7-42FD-8BC2-3D26575013A2}" type="presOf" srcId="{77D82447-7A91-4753-8693-C1448AFDC453}" destId="{D004A711-51E2-4EC0-B6C5-6BE4047081C3}" srcOrd="0" destOrd="0" presId="urn:microsoft.com/office/officeart/2005/8/layout/orgChart1"/>
    <dgm:cxn modelId="{D133729D-213F-46B6-A85E-822E59C2D6C7}" type="presOf" srcId="{C9E0A37A-8D2D-4DFC-AA92-8328ED3C2588}" destId="{442DB413-D458-4F17-9000-D14A2A49D2FD}" srcOrd="0" destOrd="0" presId="urn:microsoft.com/office/officeart/2005/8/layout/orgChart1"/>
    <dgm:cxn modelId="{69A6169F-C3B1-4931-957B-8B387CB63F83}" type="presOf" srcId="{F774CD44-7656-4F3A-BAF4-ACBF591E1585}" destId="{3AC57E52-A935-44CC-877D-0F638A633020}" srcOrd="0" destOrd="0" presId="urn:microsoft.com/office/officeart/2005/8/layout/orgChart1"/>
    <dgm:cxn modelId="{FC1BEBA2-C988-4522-B012-0B602119854F}" type="presOf" srcId="{F15219B6-438B-43FF-8896-4102737BC869}" destId="{07D3726B-5013-4433-8F6E-BA620AEF37AA}" srcOrd="0" destOrd="0" presId="urn:microsoft.com/office/officeart/2005/8/layout/orgChart1"/>
    <dgm:cxn modelId="{E9151FA3-AEB6-4D33-A8E0-1224E8CDDC74}" type="presOf" srcId="{618ECFA8-FB0F-4DAB-AC39-390A762E04EC}" destId="{FE2CD063-4CBE-44CD-9F97-F25A47633A4E}" srcOrd="1" destOrd="0" presId="urn:microsoft.com/office/officeart/2005/8/layout/orgChart1"/>
    <dgm:cxn modelId="{6E82B3A5-CF7A-471F-9ACF-2854D7C669BF}" srcId="{F2CF1399-E571-4F1B-AB60-A1B12FD0EF93}" destId="{1514685D-6B6C-4FFE-B93D-B714DA6F9BAF}" srcOrd="0" destOrd="0" parTransId="{70C3C4E6-87B6-48B2-AD5C-755104DDD649}" sibTransId="{A59BE7AA-3FDD-4855-9D2A-416E66117E8C}"/>
    <dgm:cxn modelId="{6C10C8A9-FC44-4267-9A7D-661674BBBA55}" type="presOf" srcId="{E696AEBE-EC42-4790-9DF9-276DB51A53A1}" destId="{E17C93D2-3A29-4E35-9FB7-54CB577AFDDE}" srcOrd="1" destOrd="0" presId="urn:microsoft.com/office/officeart/2005/8/layout/orgChart1"/>
    <dgm:cxn modelId="{1A05C9A9-41E9-4FCA-A6C9-3DDABE657572}" type="presOf" srcId="{FCC8829B-7E19-4D77-AC0D-4BCF1EEA822B}" destId="{E6EA82A0-2374-447D-943E-93FC62C9050C}" srcOrd="0" destOrd="0" presId="urn:microsoft.com/office/officeart/2005/8/layout/orgChart1"/>
    <dgm:cxn modelId="{F30E43AB-558E-465D-8EC5-B87EA07A5277}" srcId="{F72E187A-8DBA-48D9-B65C-B086FB2D3A58}" destId="{98C5CE90-B930-48B9-B0E0-1F26CED02CB8}" srcOrd="0" destOrd="0" parTransId="{A07751F9-94C0-4177-B6B0-CB416C572A90}" sibTransId="{780E65D4-E408-48DB-A355-ECE2C1745880}"/>
    <dgm:cxn modelId="{75B271AB-A79C-4959-9ED5-E5E137E8BF7D}" type="presOf" srcId="{2609E57A-FA25-4687-B7C0-BB080F9139B1}" destId="{80B9D6A9-A04A-4030-B577-66163B75A2E3}" srcOrd="0" destOrd="0" presId="urn:microsoft.com/office/officeart/2005/8/layout/orgChart1"/>
    <dgm:cxn modelId="{7004ECAE-CA4E-4241-A0C0-EE567D770C2F}" type="presOf" srcId="{7AB72C42-C6C5-4612-979F-7B9C895EE8F3}" destId="{65E70530-114A-43C4-B1C0-11A041FACB31}" srcOrd="0" destOrd="0" presId="urn:microsoft.com/office/officeart/2005/8/layout/orgChart1"/>
    <dgm:cxn modelId="{BA17F5AE-36A5-4262-95D4-7DA5BD8E5E70}" type="presOf" srcId="{6812D0C0-3432-4047-AE9C-4A7DD27CAD1C}" destId="{C1D2068A-0E2E-49C7-8ED2-9DF93950F604}" srcOrd="0" destOrd="0" presId="urn:microsoft.com/office/officeart/2005/8/layout/orgChart1"/>
    <dgm:cxn modelId="{74D71DB0-728F-4BAC-900A-89F6434C49DD}" type="presOf" srcId="{A37603F4-5482-434C-B24B-097D0AFB306F}" destId="{D2BBAA42-E088-41C5-BD86-0323AE19E6D6}" srcOrd="1" destOrd="0" presId="urn:microsoft.com/office/officeart/2005/8/layout/orgChart1"/>
    <dgm:cxn modelId="{2B6401B1-EF58-494F-AAA4-DE4722783000}" type="presOf" srcId="{4044B796-8D08-4168-B4F4-40B0A78CF8D2}" destId="{55416DD9-4719-435B-88E1-F190BECBA1F3}" srcOrd="0" destOrd="0" presId="urn:microsoft.com/office/officeart/2005/8/layout/orgChart1"/>
    <dgm:cxn modelId="{D17474B1-091B-459C-8DD3-2399BA5DFD6B}" type="presOf" srcId="{FE4217F7-C0FD-4047-A5B9-5579576FF215}" destId="{E6A9389B-CA02-470A-949A-7D97A70438A4}" srcOrd="0" destOrd="0" presId="urn:microsoft.com/office/officeart/2005/8/layout/orgChart1"/>
    <dgm:cxn modelId="{1C4EA2B5-F1BF-428F-A1D7-6C767629CF6F}" type="presOf" srcId="{27D85FD0-8A8C-4020-9868-3B090AC9C215}" destId="{F8C04468-19F6-4526-B136-8C2878D90B50}" srcOrd="1" destOrd="0" presId="urn:microsoft.com/office/officeart/2005/8/layout/orgChart1"/>
    <dgm:cxn modelId="{EA2D5AB8-1BF3-4AE0-B39A-1D19707135BD}" srcId="{DE008D0E-9045-469E-B8AB-5F7836633739}" destId="{F2CF1399-E571-4F1B-AB60-A1B12FD0EF93}" srcOrd="1" destOrd="0" parTransId="{91C44D2B-2D8B-4E2E-B48E-6BBB36CFCE70}" sibTransId="{01A0EE23-5ECB-4A0E-9CFE-0DC49E0AA14A}"/>
    <dgm:cxn modelId="{1026DFB8-398A-4443-85CC-41DF692BC194}" type="presOf" srcId="{50F0933E-3FD8-473C-A1DD-AB24EB79A5C5}" destId="{5F38CFEB-9DA7-4164-8342-C8D6DCF18628}" srcOrd="1" destOrd="0" presId="urn:microsoft.com/office/officeart/2005/8/layout/orgChart1"/>
    <dgm:cxn modelId="{9A8F2FB9-B695-4408-8F7C-4892ACA6B8C7}" type="presOf" srcId="{E696AEBE-EC42-4790-9DF9-276DB51A53A1}" destId="{20869680-C7D9-42F6-8E4F-2F7777E467DB}" srcOrd="0" destOrd="0" presId="urn:microsoft.com/office/officeart/2005/8/layout/orgChart1"/>
    <dgm:cxn modelId="{EDBEBCBD-C825-4274-A66D-912472825EF1}" srcId="{DE008D0E-9045-469E-B8AB-5F7836633739}" destId="{27D85FD0-8A8C-4020-9868-3B090AC9C215}" srcOrd="0" destOrd="0" parTransId="{7423AD76-7C35-4077-A592-6C13311D24F6}" sibTransId="{D3D55A3F-60A8-4764-BB3A-79A828940A1D}"/>
    <dgm:cxn modelId="{DD0D22C0-00ED-4B95-BDBA-12AA6E45F51C}" type="presOf" srcId="{1183EABE-011A-423E-80F9-5BFCC7A2BCB9}" destId="{7B478800-5E73-4A67-84BA-47DCAC33E692}" srcOrd="1" destOrd="0" presId="urn:microsoft.com/office/officeart/2005/8/layout/orgChart1"/>
    <dgm:cxn modelId="{C0904AC1-52CB-4CD6-8A40-9E9C84965F04}" type="presOf" srcId="{F72E187A-8DBA-48D9-B65C-B086FB2D3A58}" destId="{B148C293-B2D8-4C80-A643-AB4F3FD02227}" srcOrd="0" destOrd="0" presId="urn:microsoft.com/office/officeart/2005/8/layout/orgChart1"/>
    <dgm:cxn modelId="{4900CAC6-076B-4723-A3BF-8EE8ADD0EA82}" type="presOf" srcId="{F2CF1399-E571-4F1B-AB60-A1B12FD0EF93}" destId="{CF925AD3-E0DC-4DC2-A490-8FD765CAE8DA}" srcOrd="0" destOrd="0" presId="urn:microsoft.com/office/officeart/2005/8/layout/orgChart1"/>
    <dgm:cxn modelId="{1F36CCC6-DDCE-4E1D-8812-C60608749F21}" type="presOf" srcId="{32842B81-12C4-44C1-9E15-B0212C5151C8}" destId="{F1EF3E36-C80F-48B4-8CA5-464D8D0F7012}" srcOrd="0" destOrd="0" presId="urn:microsoft.com/office/officeart/2005/8/layout/orgChart1"/>
    <dgm:cxn modelId="{5256ADC7-89F4-4FE0-9AF2-BADF21EDCED4}" srcId="{A1084CAB-2BF4-4CD6-9568-7FB2AB4A9BB2}" destId="{3C31328E-62AF-4367-A3DF-6B19E3A81F01}" srcOrd="0" destOrd="0" parTransId="{FE4217F7-C0FD-4047-A5B9-5579576FF215}" sibTransId="{032BF347-40C0-48D9-B3B2-A3CBC6E7C213}"/>
    <dgm:cxn modelId="{874D37D5-B690-4137-9D47-BA3290A11A99}" type="presOf" srcId="{AD01A7D8-6567-4BBD-9FE6-611CCF2578D8}" destId="{E7655C18-6D7A-49B2-A98D-E6EF63C9436A}" srcOrd="0" destOrd="0" presId="urn:microsoft.com/office/officeart/2005/8/layout/orgChart1"/>
    <dgm:cxn modelId="{5B2966D6-667D-4DDE-8A9A-FBA3DA42CE0D}" type="presOf" srcId="{DCAD9C38-7221-4B3E-8301-605798257C0C}" destId="{6973166C-5BCC-4767-AAC6-E9562B265D9B}" srcOrd="0" destOrd="0" presId="urn:microsoft.com/office/officeart/2005/8/layout/orgChart1"/>
    <dgm:cxn modelId="{0E9192D6-2BF2-41A3-A428-1A4D57ADBEC5}" type="presOf" srcId="{051972F9-FD25-4FE5-853B-B01279EA96EB}" destId="{64EC9761-72EA-43AD-89B7-4958FE473826}" srcOrd="1" destOrd="0" presId="urn:microsoft.com/office/officeart/2005/8/layout/orgChart1"/>
    <dgm:cxn modelId="{16C60BDB-D7A8-4E06-8449-0E9719E70A81}" type="presOf" srcId="{051972F9-FD25-4FE5-853B-B01279EA96EB}" destId="{EC0CF8B6-1562-4388-AA44-9437A8F56040}" srcOrd="0" destOrd="0" presId="urn:microsoft.com/office/officeart/2005/8/layout/orgChart1"/>
    <dgm:cxn modelId="{D35592DC-F0EC-4B69-95B5-E3DC650683EE}" type="presOf" srcId="{E0632B91-8556-4D01-8EFE-D4EE36A274D1}" destId="{61FE231B-0DBE-4536-B790-49F68C5A9215}" srcOrd="0" destOrd="0" presId="urn:microsoft.com/office/officeart/2005/8/layout/orgChart1"/>
    <dgm:cxn modelId="{B7B9C8DD-EE4B-40AA-8538-64A72C610FDA}" srcId="{8D964306-1420-4830-B8CA-8894FA37E2B0}" destId="{B647A914-D8C1-4982-ACD0-511E8B2770E7}" srcOrd="0" destOrd="0" parTransId="{C0901F25-5147-40DB-A240-FF236BEB2444}" sibTransId="{0C678817-105D-4B4D-B708-54E23EAA8016}"/>
    <dgm:cxn modelId="{36C248DE-6E2C-406B-B7E3-B08C4894300A}" type="presOf" srcId="{10E46319-95B8-4E65-905B-BBBED6D07EA0}" destId="{83B726DF-A25F-436B-8880-C598B13D89F2}" srcOrd="0" destOrd="0" presId="urn:microsoft.com/office/officeart/2005/8/layout/orgChart1"/>
    <dgm:cxn modelId="{EF0B4ADF-9D64-45A0-BFEA-0859AFC82AA7}" type="presOf" srcId="{1514685D-6B6C-4FFE-B93D-B714DA6F9BAF}" destId="{49B58C43-1BD4-4642-AFA7-EF00F5E4E5F3}" srcOrd="1" destOrd="0" presId="urn:microsoft.com/office/officeart/2005/8/layout/orgChart1"/>
    <dgm:cxn modelId="{0E2EEAE1-1367-4BE4-84C8-4507B0280BEA}" type="presOf" srcId="{91E3EC4B-9CCB-4FAB-8C4D-1B14D7D6E2FA}" destId="{94B7A043-D2A7-4807-9722-E40CA066D820}" srcOrd="0" destOrd="0" presId="urn:microsoft.com/office/officeart/2005/8/layout/orgChart1"/>
    <dgm:cxn modelId="{FF9947E3-9047-4977-884A-B78ED5856375}" type="presOf" srcId="{3C31328E-62AF-4367-A3DF-6B19E3A81F01}" destId="{DEEF5305-ADD4-49E4-819B-CCBB825DC61D}" srcOrd="0" destOrd="0" presId="urn:microsoft.com/office/officeart/2005/8/layout/orgChart1"/>
    <dgm:cxn modelId="{BBF6EFE3-ADDA-4878-9181-009CC1F37F80}" type="presOf" srcId="{B646B7FF-1DB8-43B6-A602-9B3874354429}" destId="{4B11829E-8BAE-4EB5-852E-D70A11A268B5}" srcOrd="1" destOrd="0" presId="urn:microsoft.com/office/officeart/2005/8/layout/orgChart1"/>
    <dgm:cxn modelId="{338035E5-CC88-45D9-B269-765FF8C6AE89}" srcId="{3C31328E-62AF-4367-A3DF-6B19E3A81F01}" destId="{EE91959F-A88D-47B6-84F9-E23C90E6B1BD}" srcOrd="0" destOrd="0" parTransId="{0C9A3684-FB30-4C32-99A5-19AC31AF0840}" sibTransId="{C3143F6E-71BE-4B2B-A53A-06679767A9F9}"/>
    <dgm:cxn modelId="{4294C4EA-0BB8-4259-9C4D-29C083BEDB39}" type="presOf" srcId="{5360B516-D31D-4CA0-AFDD-1FB6E4F09B96}" destId="{BBAFF105-AC58-4127-99BF-20CE1DE22B14}" srcOrd="0" destOrd="0" presId="urn:microsoft.com/office/officeart/2005/8/layout/orgChart1"/>
    <dgm:cxn modelId="{0E38DAEA-B084-45EB-81F5-44003F0034D3}" type="presOf" srcId="{98C5CE90-B930-48B9-B0E0-1F26CED02CB8}" destId="{D673B025-45B0-43FB-989E-E831422F4D2F}" srcOrd="1" destOrd="0" presId="urn:microsoft.com/office/officeart/2005/8/layout/orgChart1"/>
    <dgm:cxn modelId="{A40D6BEC-CFFE-49F7-9F79-EC5B412CDE02}" type="presOf" srcId="{B647A914-D8C1-4982-ACD0-511E8B2770E7}" destId="{F93317D0-DB18-49DF-A785-3C743BB8AF4D}" srcOrd="0" destOrd="0" presId="urn:microsoft.com/office/officeart/2005/8/layout/orgChart1"/>
    <dgm:cxn modelId="{852746EE-02D2-403E-9136-33E280151658}" type="presOf" srcId="{D659237D-CFC9-4210-8C20-E60EE9547B29}" destId="{57499C4D-A961-4604-B00C-C3D75745303A}" srcOrd="0" destOrd="0" presId="urn:microsoft.com/office/officeart/2005/8/layout/orgChart1"/>
    <dgm:cxn modelId="{F3A41AF1-7002-43B2-BCF9-EE214140B33A}" type="presOf" srcId="{B7F016D6-7FC1-4185-84CA-02910C24B23C}" destId="{A887A687-EFCE-42D8-A559-A6303F795879}" srcOrd="0" destOrd="0" presId="urn:microsoft.com/office/officeart/2005/8/layout/orgChart1"/>
    <dgm:cxn modelId="{F0CC80F2-F3BE-4F97-AA8F-4C440EEE42BC}" srcId="{DE008D0E-9045-469E-B8AB-5F7836633739}" destId="{618ECFA8-FB0F-4DAB-AC39-390A762E04EC}" srcOrd="3" destOrd="0" parTransId="{5360B516-D31D-4CA0-AFDD-1FB6E4F09B96}" sibTransId="{DC0794FD-3D40-43A0-9B6F-1C6DA396B421}"/>
    <dgm:cxn modelId="{B94E30F5-098E-46D6-8F47-44213E5ACD59}" type="presOf" srcId="{98C5CE90-B930-48B9-B0E0-1F26CED02CB8}" destId="{FDCDADE3-C4A6-449D-83D6-0AC0AD21FAAC}" srcOrd="0" destOrd="0" presId="urn:microsoft.com/office/officeart/2005/8/layout/orgChart1"/>
    <dgm:cxn modelId="{472F8EF8-1B12-4398-8CA3-6E1381EFC963}" type="presOf" srcId="{70C3C4E6-87B6-48B2-AD5C-755104DDD649}" destId="{05BAC3BB-8FBD-417A-8FE4-09478DA784E4}" srcOrd="0" destOrd="0" presId="urn:microsoft.com/office/officeart/2005/8/layout/orgChart1"/>
    <dgm:cxn modelId="{BAD5EEFB-0125-45B5-A79C-FECDB97E8A80}" type="presOf" srcId="{50F0933E-3FD8-473C-A1DD-AB24EB79A5C5}" destId="{47816761-1163-43BD-BDF6-17B05EB62C69}" srcOrd="0" destOrd="0" presId="urn:microsoft.com/office/officeart/2005/8/layout/orgChart1"/>
    <dgm:cxn modelId="{15B075FD-8BB8-4816-BDD3-0FA1CA3B79C9}" srcId="{27D85FD0-8A8C-4020-9868-3B090AC9C215}" destId="{91E3EC4B-9CCB-4FAB-8C4D-1B14D7D6E2FA}" srcOrd="0" destOrd="0" parTransId="{AF806B25-2A48-4E0C-BD25-2CAC1B4FD427}" sibTransId="{79016230-E37B-4D71-BA2F-C92BB25C7EEF}"/>
    <dgm:cxn modelId="{3E60EEFF-99E7-4DAD-A22B-BF240FF8C80C}" type="presOf" srcId="{7423AD76-7C35-4077-A592-6C13311D24F6}" destId="{40B7C4E3-50A9-4875-8570-73B1E761C288}" srcOrd="0" destOrd="0" presId="urn:microsoft.com/office/officeart/2005/8/layout/orgChart1"/>
    <dgm:cxn modelId="{D3A48517-FF4F-43D1-8217-A19299A74D17}" type="presParOf" srcId="{61FE231B-0DBE-4536-B790-49F68C5A9215}" destId="{5022FF34-BBE6-459D-91AF-8D0A8EE77BCD}" srcOrd="0" destOrd="0" presId="urn:microsoft.com/office/officeart/2005/8/layout/orgChart1"/>
    <dgm:cxn modelId="{694087CA-734B-4F98-9C97-EC876A6AC23F}" type="presParOf" srcId="{5022FF34-BBE6-459D-91AF-8D0A8EE77BCD}" destId="{C4A58EBB-36B6-490D-B61F-6E4BDB497463}" srcOrd="0" destOrd="0" presId="urn:microsoft.com/office/officeart/2005/8/layout/orgChart1"/>
    <dgm:cxn modelId="{F4549BE5-A26E-4E99-9CB0-0C3C657C335B}" type="presParOf" srcId="{C4A58EBB-36B6-490D-B61F-6E4BDB497463}" destId="{A1C7A583-BCC1-4CF0-8207-D23E3C7AAB3F}" srcOrd="0" destOrd="0" presId="urn:microsoft.com/office/officeart/2005/8/layout/orgChart1"/>
    <dgm:cxn modelId="{68FDBF57-2F1F-4A41-A252-8DF7A43BD101}" type="presParOf" srcId="{C4A58EBB-36B6-490D-B61F-6E4BDB497463}" destId="{96DFA467-A902-4240-9CAB-8632C04BDCED}" srcOrd="1" destOrd="0" presId="urn:microsoft.com/office/officeart/2005/8/layout/orgChart1"/>
    <dgm:cxn modelId="{CC1B8674-99DD-48B0-89BE-3A1C52F8FC18}" type="presParOf" srcId="{5022FF34-BBE6-459D-91AF-8D0A8EE77BCD}" destId="{B68C27CD-9DA1-495E-BE87-5B042CC545E6}" srcOrd="1" destOrd="0" presId="urn:microsoft.com/office/officeart/2005/8/layout/orgChart1"/>
    <dgm:cxn modelId="{8896A2BD-E967-4497-8F06-4132D7F601A6}" type="presParOf" srcId="{B68C27CD-9DA1-495E-BE87-5B042CC545E6}" destId="{1E076089-AE1D-4837-833E-A3471E5E6DEE}" srcOrd="0" destOrd="0" presId="urn:microsoft.com/office/officeart/2005/8/layout/orgChart1"/>
    <dgm:cxn modelId="{088C3035-2951-4D52-AFB2-5FEC62C89978}" type="presParOf" srcId="{B68C27CD-9DA1-495E-BE87-5B042CC545E6}" destId="{8E6A83D2-EF69-4CF5-8EF6-F404A6C7F24F}" srcOrd="1" destOrd="0" presId="urn:microsoft.com/office/officeart/2005/8/layout/orgChart1"/>
    <dgm:cxn modelId="{66E61E50-36BD-45F7-8AC5-A7ACB16CA07F}" type="presParOf" srcId="{8E6A83D2-EF69-4CF5-8EF6-F404A6C7F24F}" destId="{9BEA10A6-357F-4FD3-9636-BA62EFF74C53}" srcOrd="0" destOrd="0" presId="urn:microsoft.com/office/officeart/2005/8/layout/orgChart1"/>
    <dgm:cxn modelId="{4D794939-0F19-4F68-AF43-2AA55FF1AF6E}" type="presParOf" srcId="{9BEA10A6-357F-4FD3-9636-BA62EFF74C53}" destId="{F93317D0-DB18-49DF-A785-3C743BB8AF4D}" srcOrd="0" destOrd="0" presId="urn:microsoft.com/office/officeart/2005/8/layout/orgChart1"/>
    <dgm:cxn modelId="{A32B827F-68AC-4D1F-B03C-5346C7DDC675}" type="presParOf" srcId="{9BEA10A6-357F-4FD3-9636-BA62EFF74C53}" destId="{F2E76AA5-1F4A-4551-B53D-AD04DD5D4DE8}" srcOrd="1" destOrd="0" presId="urn:microsoft.com/office/officeart/2005/8/layout/orgChart1"/>
    <dgm:cxn modelId="{91D67049-2F79-4BEE-815D-AADE236A37BC}" type="presParOf" srcId="{8E6A83D2-EF69-4CF5-8EF6-F404A6C7F24F}" destId="{2FE48729-83BB-42AC-A009-BD1D09F2FCB5}" srcOrd="1" destOrd="0" presId="urn:microsoft.com/office/officeart/2005/8/layout/orgChart1"/>
    <dgm:cxn modelId="{D46A340B-0274-4183-8082-152F052CDECC}" type="presParOf" srcId="{2FE48729-83BB-42AC-A009-BD1D09F2FCB5}" destId="{DB6687B7-A3E3-4EAC-BB47-1269879F911C}" srcOrd="0" destOrd="0" presId="urn:microsoft.com/office/officeart/2005/8/layout/orgChart1"/>
    <dgm:cxn modelId="{148908F4-FB16-4297-9BCE-C88C3BDB3238}" type="presParOf" srcId="{2FE48729-83BB-42AC-A009-BD1D09F2FCB5}" destId="{DE5D2AB3-B4DB-4372-B19E-AB8EBDE0F064}" srcOrd="1" destOrd="0" presId="urn:microsoft.com/office/officeart/2005/8/layout/orgChart1"/>
    <dgm:cxn modelId="{0D2E116D-E3AC-4D1C-834D-444224BF55BB}" type="presParOf" srcId="{DE5D2AB3-B4DB-4372-B19E-AB8EBDE0F064}" destId="{A391ADD9-47F0-4C46-9805-967CF9E673BC}" srcOrd="0" destOrd="0" presId="urn:microsoft.com/office/officeart/2005/8/layout/orgChart1"/>
    <dgm:cxn modelId="{262990E7-6B08-42AD-AF97-208125F58CF1}" type="presParOf" srcId="{A391ADD9-47F0-4C46-9805-967CF9E673BC}" destId="{FFDA817F-E595-4329-A103-EB8F7C83203B}" srcOrd="0" destOrd="0" presId="urn:microsoft.com/office/officeart/2005/8/layout/orgChart1"/>
    <dgm:cxn modelId="{889AC72E-A611-445B-B1B3-D702A1A8ACB6}" type="presParOf" srcId="{A391ADD9-47F0-4C46-9805-967CF9E673BC}" destId="{D2BBAA42-E088-41C5-BD86-0323AE19E6D6}" srcOrd="1" destOrd="0" presId="urn:microsoft.com/office/officeart/2005/8/layout/orgChart1"/>
    <dgm:cxn modelId="{64D96A47-1CC3-4DA2-BD3E-8A6A97626411}" type="presParOf" srcId="{DE5D2AB3-B4DB-4372-B19E-AB8EBDE0F064}" destId="{35024938-EDFF-40E0-B4E1-69EA9E3842A1}" srcOrd="1" destOrd="0" presId="urn:microsoft.com/office/officeart/2005/8/layout/orgChart1"/>
    <dgm:cxn modelId="{74170DDA-2193-4EE8-8B0F-A1DF937D0A94}" type="presParOf" srcId="{35024938-EDFF-40E0-B4E1-69EA9E3842A1}" destId="{831F408C-9E9C-49DD-952B-45B9D253BC04}" srcOrd="0" destOrd="0" presId="urn:microsoft.com/office/officeart/2005/8/layout/orgChart1"/>
    <dgm:cxn modelId="{107D9CA9-3AF3-42DF-94CD-2EEB6EC85451}" type="presParOf" srcId="{35024938-EDFF-40E0-B4E1-69EA9E3842A1}" destId="{1CBBBFDC-04E0-42D4-8816-D401F1A5BF47}" srcOrd="1" destOrd="0" presId="urn:microsoft.com/office/officeart/2005/8/layout/orgChart1"/>
    <dgm:cxn modelId="{7FCD6C0B-54D1-4F87-BE92-13EF0C878F21}" type="presParOf" srcId="{1CBBBFDC-04E0-42D4-8816-D401F1A5BF47}" destId="{55561F0B-72F7-4606-8BAF-B4EE3003D18A}" srcOrd="0" destOrd="0" presId="urn:microsoft.com/office/officeart/2005/8/layout/orgChart1"/>
    <dgm:cxn modelId="{6A9F786D-D958-4594-94C4-7B9A26594D3C}" type="presParOf" srcId="{55561F0B-72F7-4606-8BAF-B4EE3003D18A}" destId="{A887A687-EFCE-42D8-A559-A6303F795879}" srcOrd="0" destOrd="0" presId="urn:microsoft.com/office/officeart/2005/8/layout/orgChart1"/>
    <dgm:cxn modelId="{8E8B3E61-6E5B-411D-A3AE-24CD405B370B}" type="presParOf" srcId="{55561F0B-72F7-4606-8BAF-B4EE3003D18A}" destId="{77DCE7BA-58AD-4679-BC3D-C55B2C3AC6F2}" srcOrd="1" destOrd="0" presId="urn:microsoft.com/office/officeart/2005/8/layout/orgChart1"/>
    <dgm:cxn modelId="{79AD5A43-59B4-4E0D-8D2A-1629016CCE4C}" type="presParOf" srcId="{1CBBBFDC-04E0-42D4-8816-D401F1A5BF47}" destId="{B78EF738-D76B-4688-B567-FF8C65E1CD92}" srcOrd="1" destOrd="0" presId="urn:microsoft.com/office/officeart/2005/8/layout/orgChart1"/>
    <dgm:cxn modelId="{11BCAE44-393C-4731-9737-F638557B9BD5}" type="presParOf" srcId="{B78EF738-D76B-4688-B567-FF8C65E1CD92}" destId="{15CC0170-D8D8-4172-963B-0842718C928D}" srcOrd="0" destOrd="0" presId="urn:microsoft.com/office/officeart/2005/8/layout/orgChart1"/>
    <dgm:cxn modelId="{55E854BA-EBFE-4C8B-8495-43A800D28599}" type="presParOf" srcId="{B78EF738-D76B-4688-B567-FF8C65E1CD92}" destId="{302410AC-7C54-458D-8653-0AEA3FFA4003}" srcOrd="1" destOrd="0" presId="urn:microsoft.com/office/officeart/2005/8/layout/orgChart1"/>
    <dgm:cxn modelId="{10FDD05C-1091-41C1-8C2A-EA970941E951}" type="presParOf" srcId="{302410AC-7C54-458D-8653-0AEA3FFA4003}" destId="{C9B0FA21-0409-4C86-B634-8D2928CAD297}" srcOrd="0" destOrd="0" presId="urn:microsoft.com/office/officeart/2005/8/layout/orgChart1"/>
    <dgm:cxn modelId="{A7938C96-57EB-4831-B1EE-27B04866B3D3}" type="presParOf" srcId="{C9B0FA21-0409-4C86-B634-8D2928CAD297}" destId="{ACE1F705-AE2C-4FFE-B029-2D8C83E33A04}" srcOrd="0" destOrd="0" presId="urn:microsoft.com/office/officeart/2005/8/layout/orgChart1"/>
    <dgm:cxn modelId="{E4CAE254-78D4-45C3-9468-0296A1F902C0}" type="presParOf" srcId="{C9B0FA21-0409-4C86-B634-8D2928CAD297}" destId="{3FEA972D-ABF1-44C9-8125-C8B5887F733F}" srcOrd="1" destOrd="0" presId="urn:microsoft.com/office/officeart/2005/8/layout/orgChart1"/>
    <dgm:cxn modelId="{5FD471BE-2969-489D-BBD1-BC9EFADC0BB7}" type="presParOf" srcId="{302410AC-7C54-458D-8653-0AEA3FFA4003}" destId="{BB261E61-E49D-4EB3-AAF6-F7CDD65BDBF2}" srcOrd="1" destOrd="0" presId="urn:microsoft.com/office/officeart/2005/8/layout/orgChart1"/>
    <dgm:cxn modelId="{4A079CD5-6F71-43C9-A4DA-AD072AE56F73}" type="presParOf" srcId="{302410AC-7C54-458D-8653-0AEA3FFA4003}" destId="{C0CC8F09-32D2-4E2E-9D70-B0511005EB0A}" srcOrd="2" destOrd="0" presId="urn:microsoft.com/office/officeart/2005/8/layout/orgChart1"/>
    <dgm:cxn modelId="{7BB845CA-796A-4A6D-B875-5B6BC6EB540E}" type="presParOf" srcId="{1CBBBFDC-04E0-42D4-8816-D401F1A5BF47}" destId="{544AA468-E2B8-4ACA-A88C-B9EC4D54C483}" srcOrd="2" destOrd="0" presId="urn:microsoft.com/office/officeart/2005/8/layout/orgChart1"/>
    <dgm:cxn modelId="{7CAA9C3E-B568-4A7C-B9F5-6A78057F5F33}" type="presParOf" srcId="{DE5D2AB3-B4DB-4372-B19E-AB8EBDE0F064}" destId="{86576D8F-A6CB-4326-BB12-E8B718E01682}" srcOrd="2" destOrd="0" presId="urn:microsoft.com/office/officeart/2005/8/layout/orgChart1"/>
    <dgm:cxn modelId="{50C9E54F-E808-4041-94BC-6E6459F1062C}" type="presParOf" srcId="{2FE48729-83BB-42AC-A009-BD1D09F2FCB5}" destId="{3AC57E52-A935-44CC-877D-0F638A633020}" srcOrd="2" destOrd="0" presId="urn:microsoft.com/office/officeart/2005/8/layout/orgChart1"/>
    <dgm:cxn modelId="{CD2BDC83-3B62-46A9-81B5-C98413B50684}" type="presParOf" srcId="{2FE48729-83BB-42AC-A009-BD1D09F2FCB5}" destId="{42886B6A-8235-432A-BC0B-3FF8A18649F2}" srcOrd="3" destOrd="0" presId="urn:microsoft.com/office/officeart/2005/8/layout/orgChart1"/>
    <dgm:cxn modelId="{B5154CCF-2E6A-454B-9D93-952AAF4EE2A5}" type="presParOf" srcId="{42886B6A-8235-432A-BC0B-3FF8A18649F2}" destId="{62A133AB-B42D-4C28-A1E7-3CC9E02E694B}" srcOrd="0" destOrd="0" presId="urn:microsoft.com/office/officeart/2005/8/layout/orgChart1"/>
    <dgm:cxn modelId="{63C814F5-4A60-4540-A60B-79479EAEF689}" type="presParOf" srcId="{62A133AB-B42D-4C28-A1E7-3CC9E02E694B}" destId="{47816761-1163-43BD-BDF6-17B05EB62C69}" srcOrd="0" destOrd="0" presId="urn:microsoft.com/office/officeart/2005/8/layout/orgChart1"/>
    <dgm:cxn modelId="{2E43FABB-326F-41DB-A3E2-F74658DC8302}" type="presParOf" srcId="{62A133AB-B42D-4C28-A1E7-3CC9E02E694B}" destId="{5F38CFEB-9DA7-4164-8342-C8D6DCF18628}" srcOrd="1" destOrd="0" presId="urn:microsoft.com/office/officeart/2005/8/layout/orgChart1"/>
    <dgm:cxn modelId="{BD44D3BC-DACF-4A65-B5D7-D8F2272508FF}" type="presParOf" srcId="{42886B6A-8235-432A-BC0B-3FF8A18649F2}" destId="{AB94CE02-9D61-434B-926D-3919D52C943D}" srcOrd="1" destOrd="0" presId="urn:microsoft.com/office/officeart/2005/8/layout/orgChart1"/>
    <dgm:cxn modelId="{C59BF375-D7D5-423A-A176-96C47BCDF233}" type="presParOf" srcId="{AB94CE02-9D61-434B-926D-3919D52C943D}" destId="{6F0ADD56-F34C-4507-9514-3F0854CFCCBE}" srcOrd="0" destOrd="0" presId="urn:microsoft.com/office/officeart/2005/8/layout/orgChart1"/>
    <dgm:cxn modelId="{5A9C77F2-FC31-4CCB-AF5B-311C8D634468}" type="presParOf" srcId="{AB94CE02-9D61-434B-926D-3919D52C943D}" destId="{C5CF13D6-E998-4863-9169-D15AB473B2B2}" srcOrd="1" destOrd="0" presId="urn:microsoft.com/office/officeart/2005/8/layout/orgChart1"/>
    <dgm:cxn modelId="{F14A04FC-8108-4984-82B2-951A48554D9C}" type="presParOf" srcId="{C5CF13D6-E998-4863-9169-D15AB473B2B2}" destId="{38B7F03F-98B0-4AA0-94E9-6A004762C213}" srcOrd="0" destOrd="0" presId="urn:microsoft.com/office/officeart/2005/8/layout/orgChart1"/>
    <dgm:cxn modelId="{CD8307E3-3EA1-4374-998C-4FCE8436355D}" type="presParOf" srcId="{38B7F03F-98B0-4AA0-94E9-6A004762C213}" destId="{BEC51228-DE82-4E17-B349-41471B3D3306}" srcOrd="0" destOrd="0" presId="urn:microsoft.com/office/officeart/2005/8/layout/orgChart1"/>
    <dgm:cxn modelId="{EE8FD9BA-D1F9-4446-B90E-FC99A4BA746F}" type="presParOf" srcId="{38B7F03F-98B0-4AA0-94E9-6A004762C213}" destId="{1A108DCE-B46E-4BCF-8123-45B70922931B}" srcOrd="1" destOrd="0" presId="urn:microsoft.com/office/officeart/2005/8/layout/orgChart1"/>
    <dgm:cxn modelId="{70CFAD4C-FD90-40D7-AA1B-C127439C6718}" type="presParOf" srcId="{C5CF13D6-E998-4863-9169-D15AB473B2B2}" destId="{5E90CD55-830E-4BC8-A02E-43E9AC10B2CB}" srcOrd="1" destOrd="0" presId="urn:microsoft.com/office/officeart/2005/8/layout/orgChart1"/>
    <dgm:cxn modelId="{E8D27840-C5BC-4151-97D9-94C27EDE7DD1}" type="presParOf" srcId="{5E90CD55-830E-4BC8-A02E-43E9AC10B2CB}" destId="{E6A9389B-CA02-470A-949A-7D97A70438A4}" srcOrd="0" destOrd="0" presId="urn:microsoft.com/office/officeart/2005/8/layout/orgChart1"/>
    <dgm:cxn modelId="{48ACAED8-172C-45AE-841E-456CC9297296}" type="presParOf" srcId="{5E90CD55-830E-4BC8-A02E-43E9AC10B2CB}" destId="{410C445D-7F95-4F66-B727-FCD219579090}" srcOrd="1" destOrd="0" presId="urn:microsoft.com/office/officeart/2005/8/layout/orgChart1"/>
    <dgm:cxn modelId="{3DDF69F8-0852-48D3-8F75-110A125BC904}" type="presParOf" srcId="{410C445D-7F95-4F66-B727-FCD219579090}" destId="{F4A5FD13-FDFE-46B9-BECD-DACCFE41ADEA}" srcOrd="0" destOrd="0" presId="urn:microsoft.com/office/officeart/2005/8/layout/orgChart1"/>
    <dgm:cxn modelId="{058CA96C-52AC-46EA-B0E0-21448C0B3719}" type="presParOf" srcId="{F4A5FD13-FDFE-46B9-BECD-DACCFE41ADEA}" destId="{DEEF5305-ADD4-49E4-819B-CCBB825DC61D}" srcOrd="0" destOrd="0" presId="urn:microsoft.com/office/officeart/2005/8/layout/orgChart1"/>
    <dgm:cxn modelId="{F567B603-2615-4972-8901-AB71E115133D}" type="presParOf" srcId="{F4A5FD13-FDFE-46B9-BECD-DACCFE41ADEA}" destId="{70EEB621-5046-43DF-96B4-AEFEA2B27197}" srcOrd="1" destOrd="0" presId="urn:microsoft.com/office/officeart/2005/8/layout/orgChart1"/>
    <dgm:cxn modelId="{9B27511F-C603-49BD-9312-60A310A357DD}" type="presParOf" srcId="{410C445D-7F95-4F66-B727-FCD219579090}" destId="{94A743DB-0E89-4668-90BE-092B1F87EDDA}" srcOrd="1" destOrd="0" presId="urn:microsoft.com/office/officeart/2005/8/layout/orgChart1"/>
    <dgm:cxn modelId="{0296AD52-C2F7-4A50-A272-71558285937A}" type="presParOf" srcId="{94A743DB-0E89-4668-90BE-092B1F87EDDA}" destId="{D63EBFC0-4547-4FC6-AA5B-736ED53BC6A7}" srcOrd="0" destOrd="0" presId="urn:microsoft.com/office/officeart/2005/8/layout/orgChart1"/>
    <dgm:cxn modelId="{60B2D03F-BB60-4529-8160-D42F31C752D3}" type="presParOf" srcId="{94A743DB-0E89-4668-90BE-092B1F87EDDA}" destId="{4E95F590-6C8D-4234-BC6D-B7EC38EB9BFB}" srcOrd="1" destOrd="0" presId="urn:microsoft.com/office/officeart/2005/8/layout/orgChart1"/>
    <dgm:cxn modelId="{3972BB91-3753-4884-BDE3-FE1278FD19BD}" type="presParOf" srcId="{4E95F590-6C8D-4234-BC6D-B7EC38EB9BFB}" destId="{2246DD12-A583-495B-AC2A-290F27CF8586}" srcOrd="0" destOrd="0" presId="urn:microsoft.com/office/officeart/2005/8/layout/orgChart1"/>
    <dgm:cxn modelId="{DEF182A2-98F6-4E19-9898-9803039E1263}" type="presParOf" srcId="{2246DD12-A583-495B-AC2A-290F27CF8586}" destId="{0FFE89FB-0772-4FC7-A53F-F360DC630688}" srcOrd="0" destOrd="0" presId="urn:microsoft.com/office/officeart/2005/8/layout/orgChart1"/>
    <dgm:cxn modelId="{50582534-D25D-4FBC-B0E8-3329DB1DADB0}" type="presParOf" srcId="{2246DD12-A583-495B-AC2A-290F27CF8586}" destId="{771432FB-A68F-44D9-92D3-49D21B3DB7D9}" srcOrd="1" destOrd="0" presId="urn:microsoft.com/office/officeart/2005/8/layout/orgChart1"/>
    <dgm:cxn modelId="{2E297757-C891-4B71-AC66-E08E6C7BB0D3}" type="presParOf" srcId="{4E95F590-6C8D-4234-BC6D-B7EC38EB9BFB}" destId="{56590643-91A6-40CE-8302-80C04D9718AC}" srcOrd="1" destOrd="0" presId="urn:microsoft.com/office/officeart/2005/8/layout/orgChart1"/>
    <dgm:cxn modelId="{DB57FB19-F7CF-40E3-B5EE-11ADAC87807A}" type="presParOf" srcId="{4E95F590-6C8D-4234-BC6D-B7EC38EB9BFB}" destId="{61D85CCC-2228-4C13-8A54-C10799EE630F}" srcOrd="2" destOrd="0" presId="urn:microsoft.com/office/officeart/2005/8/layout/orgChart1"/>
    <dgm:cxn modelId="{3F6B43A4-63E2-4FF6-94E4-1BC476EA4963}" type="presParOf" srcId="{410C445D-7F95-4F66-B727-FCD219579090}" destId="{095A3D57-4090-45CD-A04D-E3D1249C15DA}" srcOrd="2" destOrd="0" presId="urn:microsoft.com/office/officeart/2005/8/layout/orgChart1"/>
    <dgm:cxn modelId="{BAC8F10C-AC01-47C5-98E4-1A311DD5B93B}" type="presParOf" srcId="{C5CF13D6-E998-4863-9169-D15AB473B2B2}" destId="{E502C342-C504-40B7-8D24-B992850F9CAF}" srcOrd="2" destOrd="0" presId="urn:microsoft.com/office/officeart/2005/8/layout/orgChart1"/>
    <dgm:cxn modelId="{79EF4A27-6A3A-4792-A549-1B53F974EB0A}" type="presParOf" srcId="{AB94CE02-9D61-434B-926D-3919D52C943D}" destId="{65E70530-114A-43C4-B1C0-11A041FACB31}" srcOrd="2" destOrd="0" presId="urn:microsoft.com/office/officeart/2005/8/layout/orgChart1"/>
    <dgm:cxn modelId="{2457DE5F-7421-4718-AA86-9137E3CEB4AF}" type="presParOf" srcId="{AB94CE02-9D61-434B-926D-3919D52C943D}" destId="{FE01BCEE-7415-4C4B-8659-8C2EBD7524D9}" srcOrd="3" destOrd="0" presId="urn:microsoft.com/office/officeart/2005/8/layout/orgChart1"/>
    <dgm:cxn modelId="{EF62E802-239B-4548-AD83-DA3EC85F95F3}" type="presParOf" srcId="{FE01BCEE-7415-4C4B-8659-8C2EBD7524D9}" destId="{637F9D21-D42C-455D-9DCE-3DAEFC8DAB55}" srcOrd="0" destOrd="0" presId="urn:microsoft.com/office/officeart/2005/8/layout/orgChart1"/>
    <dgm:cxn modelId="{072EE134-E965-46F5-85DD-8368252CAF23}" type="presParOf" srcId="{637F9D21-D42C-455D-9DCE-3DAEFC8DAB55}" destId="{78B94280-28B0-48D0-857D-A7485A625E88}" srcOrd="0" destOrd="0" presId="urn:microsoft.com/office/officeart/2005/8/layout/orgChart1"/>
    <dgm:cxn modelId="{5EC69757-E152-4548-9695-EE1D0790C586}" type="presParOf" srcId="{637F9D21-D42C-455D-9DCE-3DAEFC8DAB55}" destId="{801A5422-9436-434B-B84C-E915E6D71A8F}" srcOrd="1" destOrd="0" presId="urn:microsoft.com/office/officeart/2005/8/layout/orgChart1"/>
    <dgm:cxn modelId="{A0B46DE2-9493-4318-85E2-079A5DD3578E}" type="presParOf" srcId="{FE01BCEE-7415-4C4B-8659-8C2EBD7524D9}" destId="{F546C8F0-A85A-487F-A7F3-8ED9C5844FAE}" srcOrd="1" destOrd="0" presId="urn:microsoft.com/office/officeart/2005/8/layout/orgChart1"/>
    <dgm:cxn modelId="{ED1B9148-DE53-45FD-A9EA-2B0C782692BC}" type="presParOf" srcId="{F546C8F0-A85A-487F-A7F3-8ED9C5844FAE}" destId="{40B7C4E3-50A9-4875-8570-73B1E761C288}" srcOrd="0" destOrd="0" presId="urn:microsoft.com/office/officeart/2005/8/layout/orgChart1"/>
    <dgm:cxn modelId="{30F6C622-2929-4E83-8384-938A9E41B4E1}" type="presParOf" srcId="{F546C8F0-A85A-487F-A7F3-8ED9C5844FAE}" destId="{5369449B-7A52-47A2-AB25-549B1233B2FE}" srcOrd="1" destOrd="0" presId="urn:microsoft.com/office/officeart/2005/8/layout/orgChart1"/>
    <dgm:cxn modelId="{9C360ADC-9407-4969-A785-7FFACDA59AC6}" type="presParOf" srcId="{5369449B-7A52-47A2-AB25-549B1233B2FE}" destId="{26E823EE-4E83-46EB-BF37-CAC2882EF03D}" srcOrd="0" destOrd="0" presId="urn:microsoft.com/office/officeart/2005/8/layout/orgChart1"/>
    <dgm:cxn modelId="{75BEEE68-20D3-459D-BB52-BAB501C5B212}" type="presParOf" srcId="{26E823EE-4E83-46EB-BF37-CAC2882EF03D}" destId="{64FACAAE-4838-4A3E-87F5-2410A8F3E91C}" srcOrd="0" destOrd="0" presId="urn:microsoft.com/office/officeart/2005/8/layout/orgChart1"/>
    <dgm:cxn modelId="{4820EB5B-B199-429A-AD42-CF9486A89F0A}" type="presParOf" srcId="{26E823EE-4E83-46EB-BF37-CAC2882EF03D}" destId="{F8C04468-19F6-4526-B136-8C2878D90B50}" srcOrd="1" destOrd="0" presId="urn:microsoft.com/office/officeart/2005/8/layout/orgChart1"/>
    <dgm:cxn modelId="{6832E35A-6939-46D2-B032-B40F05293B34}" type="presParOf" srcId="{5369449B-7A52-47A2-AB25-549B1233B2FE}" destId="{E1BC56CA-656A-47CC-A59D-0EA8EF567FD4}" srcOrd="1" destOrd="0" presId="urn:microsoft.com/office/officeart/2005/8/layout/orgChart1"/>
    <dgm:cxn modelId="{4DB4524B-0FA0-4A17-B914-C5635F048243}" type="presParOf" srcId="{E1BC56CA-656A-47CC-A59D-0EA8EF567FD4}" destId="{FBB6DBD6-751B-4816-A82F-13F61CE50F05}" srcOrd="0" destOrd="0" presId="urn:microsoft.com/office/officeart/2005/8/layout/orgChart1"/>
    <dgm:cxn modelId="{E780B079-90B1-4ACB-B9B1-F71A999D9020}" type="presParOf" srcId="{E1BC56CA-656A-47CC-A59D-0EA8EF567FD4}" destId="{7DBAF2F8-E8AC-4CE0-AA59-D735D741D780}" srcOrd="1" destOrd="0" presId="urn:microsoft.com/office/officeart/2005/8/layout/orgChart1"/>
    <dgm:cxn modelId="{61FD0898-83D1-4833-8D8E-8C336671D518}" type="presParOf" srcId="{7DBAF2F8-E8AC-4CE0-AA59-D735D741D780}" destId="{A3B46668-01C4-40B5-8F25-857FB8E4967C}" srcOrd="0" destOrd="0" presId="urn:microsoft.com/office/officeart/2005/8/layout/orgChart1"/>
    <dgm:cxn modelId="{2198C8BC-C1E1-4CF4-AEE9-7F380906C3D3}" type="presParOf" srcId="{A3B46668-01C4-40B5-8F25-857FB8E4967C}" destId="{94B7A043-D2A7-4807-9722-E40CA066D820}" srcOrd="0" destOrd="0" presId="urn:microsoft.com/office/officeart/2005/8/layout/orgChart1"/>
    <dgm:cxn modelId="{5E8B48F2-EFFC-499C-BD39-BA2435126556}" type="presParOf" srcId="{A3B46668-01C4-40B5-8F25-857FB8E4967C}" destId="{C2B33B02-85A4-4C79-873C-1743CBCB4AF8}" srcOrd="1" destOrd="0" presId="urn:microsoft.com/office/officeart/2005/8/layout/orgChart1"/>
    <dgm:cxn modelId="{BB48E336-400A-4118-8B87-3CE18D6D58C4}" type="presParOf" srcId="{7DBAF2F8-E8AC-4CE0-AA59-D735D741D780}" destId="{78714CAE-834D-4A7F-B715-3F84A3C2C189}" srcOrd="1" destOrd="0" presId="urn:microsoft.com/office/officeart/2005/8/layout/orgChart1"/>
    <dgm:cxn modelId="{8B5FDD5B-CCE8-4F49-9A74-17FC0625D9DD}" type="presParOf" srcId="{78714CAE-834D-4A7F-B715-3F84A3C2C189}" destId="{55416DD9-4719-435B-88E1-F190BECBA1F3}" srcOrd="0" destOrd="0" presId="urn:microsoft.com/office/officeart/2005/8/layout/orgChart1"/>
    <dgm:cxn modelId="{2B8BE7BC-34B1-4952-8B85-4ABF9B0DD452}" type="presParOf" srcId="{78714CAE-834D-4A7F-B715-3F84A3C2C189}" destId="{307B4964-8858-46E5-AEE6-E163FB0BA70B}" srcOrd="1" destOrd="0" presId="urn:microsoft.com/office/officeart/2005/8/layout/orgChart1"/>
    <dgm:cxn modelId="{E545CE05-054E-459F-A0C4-35F09D6B3417}" type="presParOf" srcId="{307B4964-8858-46E5-AEE6-E163FB0BA70B}" destId="{3CC3C05B-EC9B-4FA4-BD04-FA49465F4E80}" srcOrd="0" destOrd="0" presId="urn:microsoft.com/office/officeart/2005/8/layout/orgChart1"/>
    <dgm:cxn modelId="{1B5C0DC7-2931-4365-ADDF-AC3578C0D2D7}" type="presParOf" srcId="{3CC3C05B-EC9B-4FA4-BD04-FA49465F4E80}" destId="{E4D27B27-5839-4A10-AA0C-27FCC4489E51}" srcOrd="0" destOrd="0" presId="urn:microsoft.com/office/officeart/2005/8/layout/orgChart1"/>
    <dgm:cxn modelId="{A34E25EB-6DD1-4890-B124-9E8D81FA5C1A}" type="presParOf" srcId="{3CC3C05B-EC9B-4FA4-BD04-FA49465F4E80}" destId="{4B11829E-8BAE-4EB5-852E-D70A11A268B5}" srcOrd="1" destOrd="0" presId="urn:microsoft.com/office/officeart/2005/8/layout/orgChart1"/>
    <dgm:cxn modelId="{9F0BD001-E1ED-4777-8240-4868F88D3EEF}" type="presParOf" srcId="{307B4964-8858-46E5-AEE6-E163FB0BA70B}" destId="{6338516D-1AE5-4D7C-8939-1547822B5FA4}" srcOrd="1" destOrd="0" presId="urn:microsoft.com/office/officeart/2005/8/layout/orgChart1"/>
    <dgm:cxn modelId="{BF0CEFDC-6BAF-40E8-9F6B-482FAF4D923A}" type="presParOf" srcId="{307B4964-8858-46E5-AEE6-E163FB0BA70B}" destId="{A31FCFE2-3D88-4EA5-8645-7583F78EA524}" srcOrd="2" destOrd="0" presId="urn:microsoft.com/office/officeart/2005/8/layout/orgChart1"/>
    <dgm:cxn modelId="{890AD4AE-3D06-4BD9-A9A2-E258984C4EFE}" type="presParOf" srcId="{7DBAF2F8-E8AC-4CE0-AA59-D735D741D780}" destId="{A670CCAE-D223-41FD-8CFA-755C1F2AC9A2}" srcOrd="2" destOrd="0" presId="urn:microsoft.com/office/officeart/2005/8/layout/orgChart1"/>
    <dgm:cxn modelId="{FE3BEC4C-B07F-4A60-B507-499A8EF7E2D8}" type="presParOf" srcId="{5369449B-7A52-47A2-AB25-549B1233B2FE}" destId="{6A07DA94-1FC2-40F7-9C3D-A22AA815627F}" srcOrd="2" destOrd="0" presId="urn:microsoft.com/office/officeart/2005/8/layout/orgChart1"/>
    <dgm:cxn modelId="{4669191F-CBDF-4340-9AF4-9B6035832631}" type="presParOf" srcId="{F546C8F0-A85A-487F-A7F3-8ED9C5844FAE}" destId="{E733A27D-7950-418B-9334-FEC8526597E7}" srcOrd="2" destOrd="0" presId="urn:microsoft.com/office/officeart/2005/8/layout/orgChart1"/>
    <dgm:cxn modelId="{F8E29CC9-5FCE-426F-952E-999DBE966773}" type="presParOf" srcId="{F546C8F0-A85A-487F-A7F3-8ED9C5844FAE}" destId="{80FA74E1-BC0D-4D14-8778-799BF9ADCBB7}" srcOrd="3" destOrd="0" presId="urn:microsoft.com/office/officeart/2005/8/layout/orgChart1"/>
    <dgm:cxn modelId="{B8A64D9B-E71D-401A-942E-5BA131B88E33}" type="presParOf" srcId="{80FA74E1-BC0D-4D14-8778-799BF9ADCBB7}" destId="{3077A67D-F816-4410-9BA7-F8CE5EF21986}" srcOrd="0" destOrd="0" presId="urn:microsoft.com/office/officeart/2005/8/layout/orgChart1"/>
    <dgm:cxn modelId="{2CBC3099-2A82-42E9-8410-ACD54DDE7D33}" type="presParOf" srcId="{3077A67D-F816-4410-9BA7-F8CE5EF21986}" destId="{CF925AD3-E0DC-4DC2-A490-8FD765CAE8DA}" srcOrd="0" destOrd="0" presId="urn:microsoft.com/office/officeart/2005/8/layout/orgChart1"/>
    <dgm:cxn modelId="{1D0E84EB-78C1-4D3C-A975-3DA2EC8235C6}" type="presParOf" srcId="{3077A67D-F816-4410-9BA7-F8CE5EF21986}" destId="{627A4B4C-A3B3-4909-AF13-20772BC8C059}" srcOrd="1" destOrd="0" presId="urn:microsoft.com/office/officeart/2005/8/layout/orgChart1"/>
    <dgm:cxn modelId="{887DA072-4544-4312-A068-DD98DF9CDC74}" type="presParOf" srcId="{80FA74E1-BC0D-4D14-8778-799BF9ADCBB7}" destId="{CF043BB0-B329-4EE1-A689-2AB581B3F9AA}" srcOrd="1" destOrd="0" presId="urn:microsoft.com/office/officeart/2005/8/layout/orgChart1"/>
    <dgm:cxn modelId="{A7C2D39B-BBFA-4FB9-BF39-DEF4DFD2B93A}" type="presParOf" srcId="{CF043BB0-B329-4EE1-A689-2AB581B3F9AA}" destId="{05BAC3BB-8FBD-417A-8FE4-09478DA784E4}" srcOrd="0" destOrd="0" presId="urn:microsoft.com/office/officeart/2005/8/layout/orgChart1"/>
    <dgm:cxn modelId="{9C300505-25F7-4856-BDD2-00A5532F3EF7}" type="presParOf" srcId="{CF043BB0-B329-4EE1-A689-2AB581B3F9AA}" destId="{4F7B906D-B23C-459F-AB5E-B740EC90C410}" srcOrd="1" destOrd="0" presId="urn:microsoft.com/office/officeart/2005/8/layout/orgChart1"/>
    <dgm:cxn modelId="{77CA0135-D1FE-4A0A-A104-AF7367556C03}" type="presParOf" srcId="{4F7B906D-B23C-459F-AB5E-B740EC90C410}" destId="{41161D57-5036-4D0D-8C0B-95DC7EFE4577}" srcOrd="0" destOrd="0" presId="urn:microsoft.com/office/officeart/2005/8/layout/orgChart1"/>
    <dgm:cxn modelId="{A0A4465B-F6B2-495E-A2D7-5586D6EF1D43}" type="presParOf" srcId="{41161D57-5036-4D0D-8C0B-95DC7EFE4577}" destId="{08972BCF-5003-4552-B5EB-2FAA2E73E3F6}" srcOrd="0" destOrd="0" presId="urn:microsoft.com/office/officeart/2005/8/layout/orgChart1"/>
    <dgm:cxn modelId="{18C93C66-C7DE-465C-933D-D7ABB156E010}" type="presParOf" srcId="{41161D57-5036-4D0D-8C0B-95DC7EFE4577}" destId="{49B58C43-1BD4-4642-AFA7-EF00F5E4E5F3}" srcOrd="1" destOrd="0" presId="urn:microsoft.com/office/officeart/2005/8/layout/orgChart1"/>
    <dgm:cxn modelId="{02CEE3B1-43B8-47AF-B99F-89314B6193F6}" type="presParOf" srcId="{4F7B906D-B23C-459F-AB5E-B740EC90C410}" destId="{7219F47D-84B0-4835-9986-5DEFB6B6987B}" srcOrd="1" destOrd="0" presId="urn:microsoft.com/office/officeart/2005/8/layout/orgChart1"/>
    <dgm:cxn modelId="{2DA9A502-50C8-4D10-BC32-20A66AAD7E1A}" type="presParOf" srcId="{4F7B906D-B23C-459F-AB5E-B740EC90C410}" destId="{AE857006-9352-4315-8838-68A43A60D383}" srcOrd="2" destOrd="0" presId="urn:microsoft.com/office/officeart/2005/8/layout/orgChart1"/>
    <dgm:cxn modelId="{A0D37954-8781-4CB5-948C-893917655DBC}" type="presParOf" srcId="{80FA74E1-BC0D-4D14-8778-799BF9ADCBB7}" destId="{DF0B9F32-109E-4DB5-9678-E23CD1AED3DD}" srcOrd="2" destOrd="0" presId="urn:microsoft.com/office/officeart/2005/8/layout/orgChart1"/>
    <dgm:cxn modelId="{F684B237-D2EE-44DC-A308-43BC500E740E}" type="presParOf" srcId="{F546C8F0-A85A-487F-A7F3-8ED9C5844FAE}" destId="{E64CFB7B-F9D7-46D5-B8D9-62418321711E}" srcOrd="4" destOrd="0" presId="urn:microsoft.com/office/officeart/2005/8/layout/orgChart1"/>
    <dgm:cxn modelId="{79F29971-BB66-4314-99D1-1726BF4A0469}" type="presParOf" srcId="{F546C8F0-A85A-487F-A7F3-8ED9C5844FAE}" destId="{42EBAE67-443B-4473-8F6C-285C562BCC79}" srcOrd="5" destOrd="0" presId="urn:microsoft.com/office/officeart/2005/8/layout/orgChart1"/>
    <dgm:cxn modelId="{0A778B43-13EA-4D93-95D2-4458DE08032B}" type="presParOf" srcId="{42EBAE67-443B-4473-8F6C-285C562BCC79}" destId="{5A301A2F-CB9F-4652-B3D4-697C9F7BE691}" srcOrd="0" destOrd="0" presId="urn:microsoft.com/office/officeart/2005/8/layout/orgChart1"/>
    <dgm:cxn modelId="{7917D9B2-5219-43A2-9D99-79C9BD9E9927}" type="presParOf" srcId="{5A301A2F-CB9F-4652-B3D4-697C9F7BE691}" destId="{07D3726B-5013-4433-8F6E-BA620AEF37AA}" srcOrd="0" destOrd="0" presId="urn:microsoft.com/office/officeart/2005/8/layout/orgChart1"/>
    <dgm:cxn modelId="{5D173174-0342-45BD-8C9B-755A1AEB4485}" type="presParOf" srcId="{5A301A2F-CB9F-4652-B3D4-697C9F7BE691}" destId="{3BAF9401-BACE-45FF-9C68-438944AE9B7D}" srcOrd="1" destOrd="0" presId="urn:microsoft.com/office/officeart/2005/8/layout/orgChart1"/>
    <dgm:cxn modelId="{B6804CD7-9455-47FF-8C7C-40F2883CF74D}" type="presParOf" srcId="{42EBAE67-443B-4473-8F6C-285C562BCC79}" destId="{827FCA22-A49F-4644-BEB4-D7A553F0506F}" srcOrd="1" destOrd="0" presId="urn:microsoft.com/office/officeart/2005/8/layout/orgChart1"/>
    <dgm:cxn modelId="{DFFC92AD-08F0-40E6-86C1-AC182C0672E4}" type="presParOf" srcId="{42EBAE67-443B-4473-8F6C-285C562BCC79}" destId="{269B5415-38CD-488A-874F-561BDA78E41D}" srcOrd="2" destOrd="0" presId="urn:microsoft.com/office/officeart/2005/8/layout/orgChart1"/>
    <dgm:cxn modelId="{D5799901-BA6C-4AE6-8D26-8C9C3A4C3B15}" type="presParOf" srcId="{F546C8F0-A85A-487F-A7F3-8ED9C5844FAE}" destId="{BBAFF105-AC58-4127-99BF-20CE1DE22B14}" srcOrd="6" destOrd="0" presId="urn:microsoft.com/office/officeart/2005/8/layout/orgChart1"/>
    <dgm:cxn modelId="{394B966F-EEEE-4D48-ADAA-1CD1D52A8324}" type="presParOf" srcId="{F546C8F0-A85A-487F-A7F3-8ED9C5844FAE}" destId="{447F2751-8005-476D-B83D-B07BD5D23661}" srcOrd="7" destOrd="0" presId="urn:microsoft.com/office/officeart/2005/8/layout/orgChart1"/>
    <dgm:cxn modelId="{8D7C109B-FDE2-4459-9A37-28539A16F684}" type="presParOf" srcId="{447F2751-8005-476D-B83D-B07BD5D23661}" destId="{CC70EBEB-AAE6-4F50-809B-0740C0A332F4}" srcOrd="0" destOrd="0" presId="urn:microsoft.com/office/officeart/2005/8/layout/orgChart1"/>
    <dgm:cxn modelId="{98E51775-7E43-475D-868D-4ABE16BBC7AE}" type="presParOf" srcId="{CC70EBEB-AAE6-4F50-809B-0740C0A332F4}" destId="{B45BC3F9-6931-4411-9C78-AC119CD657B7}" srcOrd="0" destOrd="0" presId="urn:microsoft.com/office/officeart/2005/8/layout/orgChart1"/>
    <dgm:cxn modelId="{ECD8CD59-C70A-43C8-85C3-9DBE2C0F196A}" type="presParOf" srcId="{CC70EBEB-AAE6-4F50-809B-0740C0A332F4}" destId="{FE2CD063-4CBE-44CD-9F97-F25A47633A4E}" srcOrd="1" destOrd="0" presId="urn:microsoft.com/office/officeart/2005/8/layout/orgChart1"/>
    <dgm:cxn modelId="{909BA9D2-2395-4541-8413-C761EE02BCB2}" type="presParOf" srcId="{447F2751-8005-476D-B83D-B07BD5D23661}" destId="{62491D7B-9FE8-4B16-A6BE-90F9DC582BA4}" srcOrd="1" destOrd="0" presId="urn:microsoft.com/office/officeart/2005/8/layout/orgChart1"/>
    <dgm:cxn modelId="{3827B3D9-E680-4555-A10E-25091CF3D0D5}" type="presParOf" srcId="{447F2751-8005-476D-B83D-B07BD5D23661}" destId="{C258C4EE-737A-46FE-B3C8-74B532152020}" srcOrd="2" destOrd="0" presId="urn:microsoft.com/office/officeart/2005/8/layout/orgChart1"/>
    <dgm:cxn modelId="{DABADB02-8261-4287-83DF-F58D3E65B6D3}" type="presParOf" srcId="{F546C8F0-A85A-487F-A7F3-8ED9C5844FAE}" destId="{D004A711-51E2-4EC0-B6C5-6BE4047081C3}" srcOrd="8" destOrd="0" presId="urn:microsoft.com/office/officeart/2005/8/layout/orgChart1"/>
    <dgm:cxn modelId="{85D5CADD-629E-4937-9768-A62763456356}" type="presParOf" srcId="{F546C8F0-A85A-487F-A7F3-8ED9C5844FAE}" destId="{9DF8BF87-4DFD-405E-9EA5-94DD5D8EA5EA}" srcOrd="9" destOrd="0" presId="urn:microsoft.com/office/officeart/2005/8/layout/orgChart1"/>
    <dgm:cxn modelId="{A63D5570-AFDF-4781-A171-E9E2E964AC38}" type="presParOf" srcId="{9DF8BF87-4DFD-405E-9EA5-94DD5D8EA5EA}" destId="{68D7FE11-558B-4310-B780-21B5A19E0C9E}" srcOrd="0" destOrd="0" presId="urn:microsoft.com/office/officeart/2005/8/layout/orgChart1"/>
    <dgm:cxn modelId="{1EAB9BEC-EBFA-480B-8B90-607B8C5A3B8F}" type="presParOf" srcId="{68D7FE11-558B-4310-B780-21B5A19E0C9E}" destId="{07243EAE-E19A-4B14-852D-E56FD50CEEC4}" srcOrd="0" destOrd="0" presId="urn:microsoft.com/office/officeart/2005/8/layout/orgChart1"/>
    <dgm:cxn modelId="{3D2B4CB5-C0B4-4221-865C-7FDF2E11F2AC}" type="presParOf" srcId="{68D7FE11-558B-4310-B780-21B5A19E0C9E}" destId="{745DE481-A1B1-4095-BED4-2885E6E1C896}" srcOrd="1" destOrd="0" presId="urn:microsoft.com/office/officeart/2005/8/layout/orgChart1"/>
    <dgm:cxn modelId="{E79D33AA-05ED-4EDC-887F-DE24FCECFFA7}" type="presParOf" srcId="{9DF8BF87-4DFD-405E-9EA5-94DD5D8EA5EA}" destId="{F1C1C9C2-7608-49B1-9DB7-7B98A20003EC}" srcOrd="1" destOrd="0" presId="urn:microsoft.com/office/officeart/2005/8/layout/orgChart1"/>
    <dgm:cxn modelId="{34B0B6C6-840E-4AED-AE2D-E2C07354829E}" type="presParOf" srcId="{9DF8BF87-4DFD-405E-9EA5-94DD5D8EA5EA}" destId="{905C9C70-FF31-427D-BCE0-0866E2063B29}" srcOrd="2" destOrd="0" presId="urn:microsoft.com/office/officeart/2005/8/layout/orgChart1"/>
    <dgm:cxn modelId="{E59E0E6B-D3DD-4C29-B914-03D3869EC5F8}" type="presParOf" srcId="{FE01BCEE-7415-4C4B-8659-8C2EBD7524D9}" destId="{09EB2E17-F007-4974-A7DA-E2289B73680A}" srcOrd="2" destOrd="0" presId="urn:microsoft.com/office/officeart/2005/8/layout/orgChart1"/>
    <dgm:cxn modelId="{269191CD-92EF-40F1-8D1C-45EC227C8E42}" type="presParOf" srcId="{AB94CE02-9D61-434B-926D-3919D52C943D}" destId="{2F285958-64F7-4280-963C-5D7C0F71EA89}" srcOrd="4" destOrd="0" presId="urn:microsoft.com/office/officeart/2005/8/layout/orgChart1"/>
    <dgm:cxn modelId="{A6B28A07-2396-439B-8AE5-606479DD795D}" type="presParOf" srcId="{AB94CE02-9D61-434B-926D-3919D52C943D}" destId="{1EE2BEFD-FDAD-46E3-93A0-DC48927CEAF6}" srcOrd="5" destOrd="0" presId="urn:microsoft.com/office/officeart/2005/8/layout/orgChart1"/>
    <dgm:cxn modelId="{990578EA-62BB-4A34-A943-24EC34815456}" type="presParOf" srcId="{1EE2BEFD-FDAD-46E3-93A0-DC48927CEAF6}" destId="{FB1BE830-8D7C-48A5-8FB5-FCE02377E470}" srcOrd="0" destOrd="0" presId="urn:microsoft.com/office/officeart/2005/8/layout/orgChart1"/>
    <dgm:cxn modelId="{D2A8216D-1B1C-4DBA-B9E2-DFEA850A17DD}" type="presParOf" srcId="{FB1BE830-8D7C-48A5-8FB5-FCE02377E470}" destId="{493D92D2-0FC7-4CB1-962C-6379C0876F47}" srcOrd="0" destOrd="0" presId="urn:microsoft.com/office/officeart/2005/8/layout/orgChart1"/>
    <dgm:cxn modelId="{CA6CA393-B263-4CFE-BF35-4009F3DD8CBF}" type="presParOf" srcId="{FB1BE830-8D7C-48A5-8FB5-FCE02377E470}" destId="{21A655C9-7007-41ED-9642-E5218BC3BF01}" srcOrd="1" destOrd="0" presId="urn:microsoft.com/office/officeart/2005/8/layout/orgChart1"/>
    <dgm:cxn modelId="{CD31A670-2EC4-4195-B1C9-0B2BCE59CFC4}" type="presParOf" srcId="{1EE2BEFD-FDAD-46E3-93A0-DC48927CEAF6}" destId="{C38B81C4-333F-4E0B-8AC4-EA8805A44877}" srcOrd="1" destOrd="0" presId="urn:microsoft.com/office/officeart/2005/8/layout/orgChart1"/>
    <dgm:cxn modelId="{17F5155E-DC8E-4516-9F35-E14F3881AF86}" type="presParOf" srcId="{C38B81C4-333F-4E0B-8AC4-EA8805A44877}" destId="{F1EF3E36-C80F-48B4-8CA5-464D8D0F7012}" srcOrd="0" destOrd="0" presId="urn:microsoft.com/office/officeart/2005/8/layout/orgChart1"/>
    <dgm:cxn modelId="{78EC88BB-FBA3-434C-B619-BD3CFFC78D4F}" type="presParOf" srcId="{C38B81C4-333F-4E0B-8AC4-EA8805A44877}" destId="{EBC8E587-C730-4C38-A0F0-AB981198C00F}" srcOrd="1" destOrd="0" presId="urn:microsoft.com/office/officeart/2005/8/layout/orgChart1"/>
    <dgm:cxn modelId="{2B2A1344-EEBF-4989-90E8-D6116F12E226}" type="presParOf" srcId="{EBC8E587-C730-4C38-A0F0-AB981198C00F}" destId="{1D03D84B-C1CF-48B1-94A0-98FD7427ED07}" srcOrd="0" destOrd="0" presId="urn:microsoft.com/office/officeart/2005/8/layout/orgChart1"/>
    <dgm:cxn modelId="{863CD60F-809C-4E7A-A910-43638C76BB8F}" type="presParOf" srcId="{1D03D84B-C1CF-48B1-94A0-98FD7427ED07}" destId="{20869680-C7D9-42F6-8E4F-2F7777E467DB}" srcOrd="0" destOrd="0" presId="urn:microsoft.com/office/officeart/2005/8/layout/orgChart1"/>
    <dgm:cxn modelId="{318E99C8-DB62-4C31-9234-9271B66A38BD}" type="presParOf" srcId="{1D03D84B-C1CF-48B1-94A0-98FD7427ED07}" destId="{E17C93D2-3A29-4E35-9FB7-54CB577AFDDE}" srcOrd="1" destOrd="0" presId="urn:microsoft.com/office/officeart/2005/8/layout/orgChart1"/>
    <dgm:cxn modelId="{A0943FD9-1EBD-4AD0-8D31-E730096733F9}" type="presParOf" srcId="{EBC8E587-C730-4C38-A0F0-AB981198C00F}" destId="{CFDDBB1E-625D-4713-B8FA-31B8B9B3BDAC}" srcOrd="1" destOrd="0" presId="urn:microsoft.com/office/officeart/2005/8/layout/orgChart1"/>
    <dgm:cxn modelId="{4E1A1E52-E2C6-4867-966C-430E24417242}" type="presParOf" srcId="{EBC8E587-C730-4C38-A0F0-AB981198C00F}" destId="{7AE37F91-53FF-42C9-AC40-4F4CEBBCAFBC}" srcOrd="2" destOrd="0" presId="urn:microsoft.com/office/officeart/2005/8/layout/orgChart1"/>
    <dgm:cxn modelId="{5CD09E1B-4D95-4AF2-99C3-11552C1B73D3}" type="presParOf" srcId="{1EE2BEFD-FDAD-46E3-93A0-DC48927CEAF6}" destId="{C24DE9D6-7859-4D6E-9065-EDD8801C9C30}" srcOrd="2" destOrd="0" presId="urn:microsoft.com/office/officeart/2005/8/layout/orgChart1"/>
    <dgm:cxn modelId="{B772F046-4473-45CB-B5D9-164DBC66AB54}" type="presParOf" srcId="{42886B6A-8235-432A-BC0B-3FF8A18649F2}" destId="{5E9F7F54-7EE4-4CC4-B078-1CB74CE6A61D}" srcOrd="2" destOrd="0" presId="urn:microsoft.com/office/officeart/2005/8/layout/orgChart1"/>
    <dgm:cxn modelId="{DC587C21-25E9-4574-A72E-EAA5606FB678}" type="presParOf" srcId="{2FE48729-83BB-42AC-A009-BD1D09F2FCB5}" destId="{331065CD-8AF0-4831-BC4E-2EF64E21C6E9}" srcOrd="4" destOrd="0" presId="urn:microsoft.com/office/officeart/2005/8/layout/orgChart1"/>
    <dgm:cxn modelId="{E0873FEC-43A3-4B3F-AD28-6FB865052F4A}" type="presParOf" srcId="{2FE48729-83BB-42AC-A009-BD1D09F2FCB5}" destId="{A042549F-C56E-4513-8626-F5451F667B20}" srcOrd="5" destOrd="0" presId="urn:microsoft.com/office/officeart/2005/8/layout/orgChart1"/>
    <dgm:cxn modelId="{1CF0747A-1ED8-43BA-B46F-115523E9D42D}" type="presParOf" srcId="{A042549F-C56E-4513-8626-F5451F667B20}" destId="{A6F08E9E-EC93-489A-A5A0-2E8D99B41C7F}" srcOrd="0" destOrd="0" presId="urn:microsoft.com/office/officeart/2005/8/layout/orgChart1"/>
    <dgm:cxn modelId="{F9C7FBE7-DED1-4416-B48D-96945111132E}" type="presParOf" srcId="{A6F08E9E-EC93-489A-A5A0-2E8D99B41C7F}" destId="{B148C293-B2D8-4C80-A643-AB4F3FD02227}" srcOrd="0" destOrd="0" presId="urn:microsoft.com/office/officeart/2005/8/layout/orgChart1"/>
    <dgm:cxn modelId="{DE061A8F-6DB7-4328-AE54-D593322F1B34}" type="presParOf" srcId="{A6F08E9E-EC93-489A-A5A0-2E8D99B41C7F}" destId="{9CA9829B-55AC-4498-AE9B-0A874A17CEDB}" srcOrd="1" destOrd="0" presId="urn:microsoft.com/office/officeart/2005/8/layout/orgChart1"/>
    <dgm:cxn modelId="{99BE425B-003F-431C-A724-CFB6AB0EDC73}" type="presParOf" srcId="{A042549F-C56E-4513-8626-F5451F667B20}" destId="{55311105-68BF-414A-9BF1-FC68AD879915}" srcOrd="1" destOrd="0" presId="urn:microsoft.com/office/officeart/2005/8/layout/orgChart1"/>
    <dgm:cxn modelId="{0AA1D954-5EA7-4F38-8B31-ECC9E28A27DD}" type="presParOf" srcId="{55311105-68BF-414A-9BF1-FC68AD879915}" destId="{E7991C36-71C0-4B5E-9DDE-4B8B75380B98}" srcOrd="0" destOrd="0" presId="urn:microsoft.com/office/officeart/2005/8/layout/orgChart1"/>
    <dgm:cxn modelId="{0E390455-F964-4026-A326-6B35066A05B9}" type="presParOf" srcId="{55311105-68BF-414A-9BF1-FC68AD879915}" destId="{0245BBDC-80A8-4673-BF54-F8CC93320DC8}" srcOrd="1" destOrd="0" presId="urn:microsoft.com/office/officeart/2005/8/layout/orgChart1"/>
    <dgm:cxn modelId="{D2EC5518-0C07-470A-BC9E-4B51C6AFACDC}" type="presParOf" srcId="{0245BBDC-80A8-4673-BF54-F8CC93320DC8}" destId="{B014CBD6-9004-46AD-8F10-E2E2B7C2F4EA}" srcOrd="0" destOrd="0" presId="urn:microsoft.com/office/officeart/2005/8/layout/orgChart1"/>
    <dgm:cxn modelId="{B150FDBA-03C6-4C9B-A7AE-4A1C69EEB18A}" type="presParOf" srcId="{B014CBD6-9004-46AD-8F10-E2E2B7C2F4EA}" destId="{FDCDADE3-C4A6-449D-83D6-0AC0AD21FAAC}" srcOrd="0" destOrd="0" presId="urn:microsoft.com/office/officeart/2005/8/layout/orgChart1"/>
    <dgm:cxn modelId="{6B1A991D-1596-463C-A831-82FB24805193}" type="presParOf" srcId="{B014CBD6-9004-46AD-8F10-E2E2B7C2F4EA}" destId="{D673B025-45B0-43FB-989E-E831422F4D2F}" srcOrd="1" destOrd="0" presId="urn:microsoft.com/office/officeart/2005/8/layout/orgChart1"/>
    <dgm:cxn modelId="{0A9CA52F-A510-4C0C-AEDD-EDEA3071CE2E}" type="presParOf" srcId="{0245BBDC-80A8-4673-BF54-F8CC93320DC8}" destId="{8FAEA8FB-E33D-4CBE-BF96-549B1E989DA3}" srcOrd="1" destOrd="0" presId="urn:microsoft.com/office/officeart/2005/8/layout/orgChart1"/>
    <dgm:cxn modelId="{D369AC29-E93D-4D62-8BD5-61AB9F9BF171}" type="presParOf" srcId="{0245BBDC-80A8-4673-BF54-F8CC93320DC8}" destId="{9C3105DB-97B0-45DD-9F1C-D569E446BB1C}" srcOrd="2" destOrd="0" presId="urn:microsoft.com/office/officeart/2005/8/layout/orgChart1"/>
    <dgm:cxn modelId="{89316034-AEDD-4FBC-BBE1-6C83AD4C61D0}" type="presParOf" srcId="{A042549F-C56E-4513-8626-F5451F667B20}" destId="{62AC29D7-02F0-4E30-B429-0CA68955DB35}" srcOrd="2" destOrd="0" presId="urn:microsoft.com/office/officeart/2005/8/layout/orgChart1"/>
    <dgm:cxn modelId="{7D6147AD-8F3E-49F5-A9AB-7FD25F683FB4}" type="presParOf" srcId="{2FE48729-83BB-42AC-A009-BD1D09F2FCB5}" destId="{6657B7F3-18C4-412F-A727-5C727659FE2A}" srcOrd="6" destOrd="0" presId="urn:microsoft.com/office/officeart/2005/8/layout/orgChart1"/>
    <dgm:cxn modelId="{F0481C29-C5CC-4DA7-957A-80E3FAFA4ED5}" type="presParOf" srcId="{2FE48729-83BB-42AC-A009-BD1D09F2FCB5}" destId="{9A7B62C3-7407-498D-8171-120322DD7CB2}" srcOrd="7" destOrd="0" presId="urn:microsoft.com/office/officeart/2005/8/layout/orgChart1"/>
    <dgm:cxn modelId="{0827D1A0-5CF2-4986-BCDD-E6DAA519808C}" type="presParOf" srcId="{9A7B62C3-7407-498D-8171-120322DD7CB2}" destId="{804F437F-0356-45AF-86AE-40051A8A4D9C}" srcOrd="0" destOrd="0" presId="urn:microsoft.com/office/officeart/2005/8/layout/orgChart1"/>
    <dgm:cxn modelId="{961946D3-A1F1-4007-A337-72011CA8239B}" type="presParOf" srcId="{804F437F-0356-45AF-86AE-40051A8A4D9C}" destId="{4864030A-1479-4A8D-B519-1A9BF154ECFD}" srcOrd="0" destOrd="0" presId="urn:microsoft.com/office/officeart/2005/8/layout/orgChart1"/>
    <dgm:cxn modelId="{C1A3C72D-70BA-4991-8219-E52D0597B65C}" type="presParOf" srcId="{804F437F-0356-45AF-86AE-40051A8A4D9C}" destId="{9561E5A6-E8D8-4E08-B766-A74A247922E8}" srcOrd="1" destOrd="0" presId="urn:microsoft.com/office/officeart/2005/8/layout/orgChart1"/>
    <dgm:cxn modelId="{07D4C5D2-9B41-4214-AFC3-325B2D6FFF56}" type="presParOf" srcId="{9A7B62C3-7407-498D-8171-120322DD7CB2}" destId="{278189B6-F095-4233-9B6E-047896FF8096}" srcOrd="1" destOrd="0" presId="urn:microsoft.com/office/officeart/2005/8/layout/orgChart1"/>
    <dgm:cxn modelId="{67FF5EAA-C01C-4F36-8B96-826EE87557D0}" type="presParOf" srcId="{278189B6-F095-4233-9B6E-047896FF8096}" destId="{4B09E024-2CD9-4981-8104-ED0FAB2FF384}" srcOrd="0" destOrd="0" presId="urn:microsoft.com/office/officeart/2005/8/layout/orgChart1"/>
    <dgm:cxn modelId="{F6352D21-A8B7-4BA2-954F-D4260DEE4E2A}" type="presParOf" srcId="{278189B6-F095-4233-9B6E-047896FF8096}" destId="{3D8779CF-0BAF-451C-80E1-F68FE507F95D}" srcOrd="1" destOrd="0" presId="urn:microsoft.com/office/officeart/2005/8/layout/orgChart1"/>
    <dgm:cxn modelId="{7788ADFF-AD66-4D63-9712-A87C8B7E33B0}" type="presParOf" srcId="{3D8779CF-0BAF-451C-80E1-F68FE507F95D}" destId="{E1275743-4916-463E-B719-410FC7A0E5D2}" srcOrd="0" destOrd="0" presId="urn:microsoft.com/office/officeart/2005/8/layout/orgChart1"/>
    <dgm:cxn modelId="{678156F6-A503-4AB0-A0F8-D21038E78C37}" type="presParOf" srcId="{E1275743-4916-463E-B719-410FC7A0E5D2}" destId="{E6EA82A0-2374-447D-943E-93FC62C9050C}" srcOrd="0" destOrd="0" presId="urn:microsoft.com/office/officeart/2005/8/layout/orgChart1"/>
    <dgm:cxn modelId="{DD00CF36-9AC5-4F74-B132-025CDA7FFF0F}" type="presParOf" srcId="{E1275743-4916-463E-B719-410FC7A0E5D2}" destId="{8262482D-AC40-4C6B-8072-C1E1C71D9594}" srcOrd="1" destOrd="0" presId="urn:microsoft.com/office/officeart/2005/8/layout/orgChart1"/>
    <dgm:cxn modelId="{15F15DAF-2309-4F5E-AA9D-D7005BF9C14E}" type="presParOf" srcId="{3D8779CF-0BAF-451C-80E1-F68FE507F95D}" destId="{148A9E51-34A7-4235-97AE-3A45D3F40FC8}" srcOrd="1" destOrd="0" presId="urn:microsoft.com/office/officeart/2005/8/layout/orgChart1"/>
    <dgm:cxn modelId="{D410C4E3-3B2C-4262-882A-9E57882A4694}" type="presParOf" srcId="{3D8779CF-0BAF-451C-80E1-F68FE507F95D}" destId="{7053C2F4-1A0B-43B0-A0F4-C202A37DF3EE}" srcOrd="2" destOrd="0" presId="urn:microsoft.com/office/officeart/2005/8/layout/orgChart1"/>
    <dgm:cxn modelId="{E51FEDA3-3C95-4653-8B31-524AF0D6658C}" type="presParOf" srcId="{9A7B62C3-7407-498D-8171-120322DD7CB2}" destId="{0392A0A4-9EE2-480A-9F60-210AF1320A4E}" srcOrd="2" destOrd="0" presId="urn:microsoft.com/office/officeart/2005/8/layout/orgChart1"/>
    <dgm:cxn modelId="{5B5C47C4-FC0A-4EA6-9A12-4F4881416791}" type="presParOf" srcId="{2FE48729-83BB-42AC-A009-BD1D09F2FCB5}" destId="{80B9D6A9-A04A-4030-B577-66163B75A2E3}" srcOrd="8" destOrd="0" presId="urn:microsoft.com/office/officeart/2005/8/layout/orgChart1"/>
    <dgm:cxn modelId="{2ED9A03E-E779-41F7-80B1-CD7F1D0F8D78}" type="presParOf" srcId="{2FE48729-83BB-42AC-A009-BD1D09F2FCB5}" destId="{22551D1F-850E-4DA0-B81F-A991E91C1859}" srcOrd="9" destOrd="0" presId="urn:microsoft.com/office/officeart/2005/8/layout/orgChart1"/>
    <dgm:cxn modelId="{E9208CF7-3238-4A76-B702-2FF6266B7B10}" type="presParOf" srcId="{22551D1F-850E-4DA0-B81F-A991E91C1859}" destId="{F92B28F6-21FF-4D6A-9907-5AA10CCA6610}" srcOrd="0" destOrd="0" presId="urn:microsoft.com/office/officeart/2005/8/layout/orgChart1"/>
    <dgm:cxn modelId="{ED6875C5-9217-484C-A851-4B0B575D7E82}" type="presParOf" srcId="{F92B28F6-21FF-4D6A-9907-5AA10CCA6610}" destId="{C1D2068A-0E2E-49C7-8ED2-9DF93950F604}" srcOrd="0" destOrd="0" presId="urn:microsoft.com/office/officeart/2005/8/layout/orgChart1"/>
    <dgm:cxn modelId="{2980A381-1DB8-46CE-86AE-F0679298CA7C}" type="presParOf" srcId="{F92B28F6-21FF-4D6A-9907-5AA10CCA6610}" destId="{76053606-B9C8-4B7B-80D1-0B272A09EF00}" srcOrd="1" destOrd="0" presId="urn:microsoft.com/office/officeart/2005/8/layout/orgChart1"/>
    <dgm:cxn modelId="{3A7F9239-C8E2-4F07-B74C-7A43EE7FE0F8}" type="presParOf" srcId="{22551D1F-850E-4DA0-B81F-A991E91C1859}" destId="{386F4BAB-7FE2-457E-998E-373F52A09198}" srcOrd="1" destOrd="0" presId="urn:microsoft.com/office/officeart/2005/8/layout/orgChart1"/>
    <dgm:cxn modelId="{A93BAAB4-DABE-4424-893C-2A65D1F189FD}" type="presParOf" srcId="{386F4BAB-7FE2-457E-998E-373F52A09198}" destId="{0FCE83D6-E5C7-420E-9A49-FD0EB893D802}" srcOrd="0" destOrd="0" presId="urn:microsoft.com/office/officeart/2005/8/layout/orgChart1"/>
    <dgm:cxn modelId="{6D601C8A-BD22-49EE-B902-67B8A0A61C7A}" type="presParOf" srcId="{386F4BAB-7FE2-457E-998E-373F52A09198}" destId="{3D8A9073-AD7E-4564-B843-077C9116AB56}" srcOrd="1" destOrd="0" presId="urn:microsoft.com/office/officeart/2005/8/layout/orgChart1"/>
    <dgm:cxn modelId="{4FC074D7-6E1B-48E3-88ED-DFB5BC9FC5CF}" type="presParOf" srcId="{3D8A9073-AD7E-4564-B843-077C9116AB56}" destId="{4A67BD02-1F83-4C6E-BCA7-63F0712FDD64}" srcOrd="0" destOrd="0" presId="urn:microsoft.com/office/officeart/2005/8/layout/orgChart1"/>
    <dgm:cxn modelId="{CE88D6C7-B41A-4B74-828E-99366672F871}" type="presParOf" srcId="{4A67BD02-1F83-4C6E-BCA7-63F0712FDD64}" destId="{E7655C18-6D7A-49B2-A98D-E6EF63C9436A}" srcOrd="0" destOrd="0" presId="urn:microsoft.com/office/officeart/2005/8/layout/orgChart1"/>
    <dgm:cxn modelId="{9813091F-0D16-48B6-A00D-FD8E25490E64}" type="presParOf" srcId="{4A67BD02-1F83-4C6E-BCA7-63F0712FDD64}" destId="{A3ED2894-F226-4D09-A125-D76AB22CCFCB}" srcOrd="1" destOrd="0" presId="urn:microsoft.com/office/officeart/2005/8/layout/orgChart1"/>
    <dgm:cxn modelId="{5ED49B0D-376B-4784-ABB2-05CB6254AD83}" type="presParOf" srcId="{3D8A9073-AD7E-4564-B843-077C9116AB56}" destId="{11DC20AA-0750-4C01-BF8D-8062E74E9BA8}" srcOrd="1" destOrd="0" presId="urn:microsoft.com/office/officeart/2005/8/layout/orgChart1"/>
    <dgm:cxn modelId="{2F29AFED-926E-4501-820D-C0437A61FFB1}" type="presParOf" srcId="{3D8A9073-AD7E-4564-B843-077C9116AB56}" destId="{8A8574DD-F2AD-459F-9E2A-891997E31E79}" srcOrd="2" destOrd="0" presId="urn:microsoft.com/office/officeart/2005/8/layout/orgChart1"/>
    <dgm:cxn modelId="{50B70F40-A17B-43B6-AD8A-2A3297D6369D}" type="presParOf" srcId="{22551D1F-850E-4DA0-B81F-A991E91C1859}" destId="{2470E276-45E4-4447-9D2F-D8EAE9D81B8A}" srcOrd="2" destOrd="0" presId="urn:microsoft.com/office/officeart/2005/8/layout/orgChart1"/>
    <dgm:cxn modelId="{C3C34A4C-1E06-4D0A-A3AA-2E4191A7932B}" type="presParOf" srcId="{2FE48729-83BB-42AC-A009-BD1D09F2FCB5}" destId="{6973166C-5BCC-4767-AAC6-E9562B265D9B}" srcOrd="10" destOrd="0" presId="urn:microsoft.com/office/officeart/2005/8/layout/orgChart1"/>
    <dgm:cxn modelId="{0A2B98EA-FA7D-4E5E-AB30-0E1FBE45E112}" type="presParOf" srcId="{2FE48729-83BB-42AC-A009-BD1D09F2FCB5}" destId="{C68082DE-6D80-4E39-9CA6-F44F364170BF}" srcOrd="11" destOrd="0" presId="urn:microsoft.com/office/officeart/2005/8/layout/orgChart1"/>
    <dgm:cxn modelId="{75C4E1DC-231A-4CFC-B2BA-3AB823F810EE}" type="presParOf" srcId="{C68082DE-6D80-4E39-9CA6-F44F364170BF}" destId="{5C81EC34-FA5B-4469-8945-7B2213E662B7}" srcOrd="0" destOrd="0" presId="urn:microsoft.com/office/officeart/2005/8/layout/orgChart1"/>
    <dgm:cxn modelId="{175BBFF4-26AB-4D67-AEA3-D1613DA60908}" type="presParOf" srcId="{5C81EC34-FA5B-4469-8945-7B2213E662B7}" destId="{EC0CF8B6-1562-4388-AA44-9437A8F56040}" srcOrd="0" destOrd="0" presId="urn:microsoft.com/office/officeart/2005/8/layout/orgChart1"/>
    <dgm:cxn modelId="{355646CF-5F54-4A7C-AA93-2EDFA004A197}" type="presParOf" srcId="{5C81EC34-FA5B-4469-8945-7B2213E662B7}" destId="{64EC9761-72EA-43AD-89B7-4958FE473826}" srcOrd="1" destOrd="0" presId="urn:microsoft.com/office/officeart/2005/8/layout/orgChart1"/>
    <dgm:cxn modelId="{2971D89B-F993-459F-9AEB-6CE6AAD353C5}" type="presParOf" srcId="{C68082DE-6D80-4E39-9CA6-F44F364170BF}" destId="{97A53BA5-99DD-424C-B7E2-D5F957EF2DF3}" srcOrd="1" destOrd="0" presId="urn:microsoft.com/office/officeart/2005/8/layout/orgChart1"/>
    <dgm:cxn modelId="{B90D2A6F-5F81-4EF2-876B-E03BB8F7761A}" type="presParOf" srcId="{97A53BA5-99DD-424C-B7E2-D5F957EF2DF3}" destId="{57499C4D-A961-4604-B00C-C3D75745303A}" srcOrd="0" destOrd="0" presId="urn:microsoft.com/office/officeart/2005/8/layout/orgChart1"/>
    <dgm:cxn modelId="{DA8C553E-B083-4992-87AD-3E58B21EF768}" type="presParOf" srcId="{97A53BA5-99DD-424C-B7E2-D5F957EF2DF3}" destId="{E2F53BCB-1728-4CD2-AE9C-4E8FA08F9CF3}" srcOrd="1" destOrd="0" presId="urn:microsoft.com/office/officeart/2005/8/layout/orgChart1"/>
    <dgm:cxn modelId="{7C12CEDF-D7D7-4CFD-8697-C8CBB1369230}" type="presParOf" srcId="{E2F53BCB-1728-4CD2-AE9C-4E8FA08F9CF3}" destId="{CED1CA94-DB6B-4777-93CF-90590E2E904B}" srcOrd="0" destOrd="0" presId="urn:microsoft.com/office/officeart/2005/8/layout/orgChart1"/>
    <dgm:cxn modelId="{399480BD-9985-48BB-8A7E-B1B1FA380E2C}" type="presParOf" srcId="{CED1CA94-DB6B-4777-93CF-90590E2E904B}" destId="{B4248633-98C9-4219-84F8-5145BFD8543F}" srcOrd="0" destOrd="0" presId="urn:microsoft.com/office/officeart/2005/8/layout/orgChart1"/>
    <dgm:cxn modelId="{CFF8DADC-7DF9-440D-B8E0-1D7B3B3B6967}" type="presParOf" srcId="{CED1CA94-DB6B-4777-93CF-90590E2E904B}" destId="{7B478800-5E73-4A67-84BA-47DCAC33E692}" srcOrd="1" destOrd="0" presId="urn:microsoft.com/office/officeart/2005/8/layout/orgChart1"/>
    <dgm:cxn modelId="{D18934F1-8BBE-4292-AA52-C3E2FE6B344A}" type="presParOf" srcId="{E2F53BCB-1728-4CD2-AE9C-4E8FA08F9CF3}" destId="{71DBC8AE-9EFD-461B-AEF3-D48C97FC53B0}" srcOrd="1" destOrd="0" presId="urn:microsoft.com/office/officeart/2005/8/layout/orgChart1"/>
    <dgm:cxn modelId="{BD9F2209-6832-4117-ABD4-9BD2CD09A479}" type="presParOf" srcId="{E2F53BCB-1728-4CD2-AE9C-4E8FA08F9CF3}" destId="{6585F76E-20EF-4957-82A0-C815710627A6}" srcOrd="2" destOrd="0" presId="urn:microsoft.com/office/officeart/2005/8/layout/orgChart1"/>
    <dgm:cxn modelId="{66713D9B-31C8-444D-8DE7-95DFD828F897}" type="presParOf" srcId="{C68082DE-6D80-4E39-9CA6-F44F364170BF}" destId="{AD69DB70-9D2E-4F63-9F5B-32AE052953AE}" srcOrd="2" destOrd="0" presId="urn:microsoft.com/office/officeart/2005/8/layout/orgChart1"/>
    <dgm:cxn modelId="{77E004E7-647A-494B-847E-E7518107ABCF}" type="presParOf" srcId="{2FE48729-83BB-42AC-A009-BD1D09F2FCB5}" destId="{784BC309-8AA8-40D3-BA64-2C5CCA23E010}" srcOrd="12" destOrd="0" presId="urn:microsoft.com/office/officeart/2005/8/layout/orgChart1"/>
    <dgm:cxn modelId="{24065382-0AB0-4DD3-AF46-DE69FFC2EBBC}" type="presParOf" srcId="{2FE48729-83BB-42AC-A009-BD1D09F2FCB5}" destId="{4224AAD2-913F-4DA3-8923-540482DF37C5}" srcOrd="13" destOrd="0" presId="urn:microsoft.com/office/officeart/2005/8/layout/orgChart1"/>
    <dgm:cxn modelId="{1FDF5B11-9A3E-4875-A9A7-3E7A629C40AC}" type="presParOf" srcId="{4224AAD2-913F-4DA3-8923-540482DF37C5}" destId="{8E2634EF-EC0C-4C4F-B82C-FD667BF88157}" srcOrd="0" destOrd="0" presId="urn:microsoft.com/office/officeart/2005/8/layout/orgChart1"/>
    <dgm:cxn modelId="{109D26C5-1085-4992-BE5C-748C4ECACE65}" type="presParOf" srcId="{8E2634EF-EC0C-4C4F-B82C-FD667BF88157}" destId="{442DB413-D458-4F17-9000-D14A2A49D2FD}" srcOrd="0" destOrd="0" presId="urn:microsoft.com/office/officeart/2005/8/layout/orgChart1"/>
    <dgm:cxn modelId="{2AA90646-4BB6-45B2-92E0-CDEB53442169}" type="presParOf" srcId="{8E2634EF-EC0C-4C4F-B82C-FD667BF88157}" destId="{9B32E189-8A6B-4728-91B6-1B9F6A80DDB9}" srcOrd="1" destOrd="0" presId="urn:microsoft.com/office/officeart/2005/8/layout/orgChart1"/>
    <dgm:cxn modelId="{55138F94-ED6B-4279-A318-C81C5D0627DB}" type="presParOf" srcId="{4224AAD2-913F-4DA3-8923-540482DF37C5}" destId="{72FE051E-0DED-4DAD-8FF5-4733499FE99C}" srcOrd="1" destOrd="0" presId="urn:microsoft.com/office/officeart/2005/8/layout/orgChart1"/>
    <dgm:cxn modelId="{C60EE763-8AA3-4409-BCDD-70E72F852D55}" type="presParOf" srcId="{4224AAD2-913F-4DA3-8923-540482DF37C5}" destId="{DD2E9E87-73CD-4DCC-A265-DD9E381ED085}" srcOrd="2" destOrd="0" presId="urn:microsoft.com/office/officeart/2005/8/layout/orgChart1"/>
    <dgm:cxn modelId="{95819DCA-E95D-4669-AD12-926006149D93}" type="presParOf" srcId="{8E6A83D2-EF69-4CF5-8EF6-F404A6C7F24F}" destId="{E9FA21F2-E6D3-4692-9DA5-96B1ED9F3A51}" srcOrd="2" destOrd="0" presId="urn:microsoft.com/office/officeart/2005/8/layout/orgChart1"/>
    <dgm:cxn modelId="{870F5C5B-78B3-42C7-97E8-ECD5940581AA}" type="presParOf" srcId="{5022FF34-BBE6-459D-91AF-8D0A8EE77BCD}" destId="{976FE550-C400-4125-BF15-816B777BCF09}" srcOrd="2" destOrd="0" presId="urn:microsoft.com/office/officeart/2005/8/layout/orgChart1"/>
    <dgm:cxn modelId="{B24BCBE7-ADEF-4FC2-9B5A-AE54B996292B}" type="presParOf" srcId="{61FE231B-0DBE-4536-B790-49F68C5A9215}" destId="{28D6272B-C82E-434A-AC82-2E28654016FE}" srcOrd="1" destOrd="0" presId="urn:microsoft.com/office/officeart/2005/8/layout/orgChart1"/>
    <dgm:cxn modelId="{BA1153EF-44EF-40F3-B2BF-41C58BCAFF28}" type="presParOf" srcId="{28D6272B-C82E-434A-AC82-2E28654016FE}" destId="{6043396B-56A2-4179-9258-7AF59A7CDFCD}" srcOrd="0" destOrd="0" presId="urn:microsoft.com/office/officeart/2005/8/layout/orgChart1"/>
    <dgm:cxn modelId="{E85D30D5-78D3-443F-9978-94F7F164F564}" type="presParOf" srcId="{6043396B-56A2-4179-9258-7AF59A7CDFCD}" destId="{83B726DF-A25F-436B-8880-C598B13D89F2}" srcOrd="0" destOrd="0" presId="urn:microsoft.com/office/officeart/2005/8/layout/orgChart1"/>
    <dgm:cxn modelId="{961E319B-B910-4A69-9623-4A3EA1C291D5}" type="presParOf" srcId="{6043396B-56A2-4179-9258-7AF59A7CDFCD}" destId="{E85A9193-B019-4040-8183-1034A5F14110}" srcOrd="1" destOrd="0" presId="urn:microsoft.com/office/officeart/2005/8/layout/orgChart1"/>
    <dgm:cxn modelId="{DBEE9163-1F64-40D7-BC1F-C00B03DB8132}" type="presParOf" srcId="{28D6272B-C82E-434A-AC82-2E28654016FE}" destId="{019F310D-41AE-48E1-9D28-FA39D84B783D}" srcOrd="1" destOrd="0" presId="urn:microsoft.com/office/officeart/2005/8/layout/orgChart1"/>
    <dgm:cxn modelId="{2F8E356D-196B-4296-8231-50DDED795D54}" type="presParOf" srcId="{28D6272B-C82E-434A-AC82-2E28654016FE}" destId="{08C904FC-D4DE-40A9-BB84-1ED1AC165D3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63278-85AD-459F-995B-4303C257241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C3A6522-A29E-4EA5-A24D-B13885B84918}">
      <dgm:prSet phldrT="[Text]"/>
      <dgm:spPr/>
      <dgm:t>
        <a:bodyPr/>
        <a:lstStyle/>
        <a:p>
          <a:r>
            <a:rPr lang="en-US" dirty="0"/>
            <a:t>Med Staff President</a:t>
          </a:r>
        </a:p>
      </dgm:t>
    </dgm:pt>
    <dgm:pt modelId="{B4D8984B-DA22-4C1B-B403-76C3DCDC9A1F}" type="parTrans" cxnId="{8673C7EB-D61B-4A96-9463-5CE33E61DFE0}">
      <dgm:prSet/>
      <dgm:spPr/>
      <dgm:t>
        <a:bodyPr/>
        <a:lstStyle/>
        <a:p>
          <a:endParaRPr lang="en-US"/>
        </a:p>
      </dgm:t>
    </dgm:pt>
    <dgm:pt modelId="{1FA042D0-4FB2-4381-931F-6737623EBD8B}" type="sibTrans" cxnId="{8673C7EB-D61B-4A96-9463-5CE33E61DFE0}">
      <dgm:prSet/>
      <dgm:spPr/>
      <dgm:t>
        <a:bodyPr/>
        <a:lstStyle/>
        <a:p>
          <a:endParaRPr lang="en-US"/>
        </a:p>
      </dgm:t>
    </dgm:pt>
    <dgm:pt modelId="{20B7966F-7E53-425D-87DA-E7351C4F56C5}" type="asst">
      <dgm:prSet phldrT="[Text]"/>
      <dgm:spPr/>
      <dgm:t>
        <a:bodyPr/>
        <a:lstStyle/>
        <a:p>
          <a:r>
            <a:rPr lang="en-US" dirty="0"/>
            <a:t>Med Staff President Elect</a:t>
          </a:r>
        </a:p>
      </dgm:t>
    </dgm:pt>
    <dgm:pt modelId="{074C259A-8CC7-43D1-B777-A63E94911551}" type="parTrans" cxnId="{0A7C2BFC-B11A-440A-8C2F-A25B73F753AA}">
      <dgm:prSet/>
      <dgm:spPr/>
      <dgm:t>
        <a:bodyPr/>
        <a:lstStyle/>
        <a:p>
          <a:endParaRPr lang="en-US"/>
        </a:p>
      </dgm:t>
    </dgm:pt>
    <dgm:pt modelId="{32C6708F-1AF3-4CF1-A5BE-547E8769C73D}" type="sibTrans" cxnId="{0A7C2BFC-B11A-440A-8C2F-A25B73F753AA}">
      <dgm:prSet/>
      <dgm:spPr/>
      <dgm:t>
        <a:bodyPr/>
        <a:lstStyle/>
        <a:p>
          <a:endParaRPr lang="en-US"/>
        </a:p>
      </dgm:t>
    </dgm:pt>
    <dgm:pt modelId="{58C27CD0-6CD3-4DEF-A6EE-821462BB7DE5}">
      <dgm:prSet phldrT="[Text]"/>
      <dgm:spPr/>
      <dgm:t>
        <a:bodyPr/>
        <a:lstStyle/>
        <a:p>
          <a:r>
            <a:rPr lang="en-US" dirty="0"/>
            <a:t>Department Chair Surgery</a:t>
          </a:r>
        </a:p>
      </dgm:t>
    </dgm:pt>
    <dgm:pt modelId="{7FD38B4A-10D2-482A-B8D6-64A547793C3F}" type="parTrans" cxnId="{3F94CF87-F837-4892-8A50-B78216D6E408}">
      <dgm:prSet/>
      <dgm:spPr/>
      <dgm:t>
        <a:bodyPr/>
        <a:lstStyle/>
        <a:p>
          <a:endParaRPr lang="en-US"/>
        </a:p>
      </dgm:t>
    </dgm:pt>
    <dgm:pt modelId="{F4FADBFF-A811-4030-BB62-67D3F2416CA2}" type="sibTrans" cxnId="{3F94CF87-F837-4892-8A50-B78216D6E408}">
      <dgm:prSet/>
      <dgm:spPr/>
      <dgm:t>
        <a:bodyPr/>
        <a:lstStyle/>
        <a:p>
          <a:endParaRPr lang="en-US"/>
        </a:p>
      </dgm:t>
    </dgm:pt>
    <dgm:pt modelId="{43B899B4-D7B8-4ABE-9D2B-E896B515E419}">
      <dgm:prSet phldrT="[Text]"/>
      <dgm:spPr/>
      <dgm:t>
        <a:bodyPr/>
        <a:lstStyle/>
        <a:p>
          <a:r>
            <a:rPr lang="en-US" dirty="0"/>
            <a:t>Department Chair IM</a:t>
          </a:r>
        </a:p>
      </dgm:t>
    </dgm:pt>
    <dgm:pt modelId="{D4C9C7C6-658E-442B-9B9B-A54FD2AD91D3}" type="parTrans" cxnId="{4FD193F2-40C9-42C0-8CAE-356C4A39320C}">
      <dgm:prSet/>
      <dgm:spPr/>
      <dgm:t>
        <a:bodyPr/>
        <a:lstStyle/>
        <a:p>
          <a:endParaRPr lang="en-US"/>
        </a:p>
      </dgm:t>
    </dgm:pt>
    <dgm:pt modelId="{4E020993-80B6-407D-8CE9-95A0C27315B4}" type="sibTrans" cxnId="{4FD193F2-40C9-42C0-8CAE-356C4A39320C}">
      <dgm:prSet/>
      <dgm:spPr/>
      <dgm:t>
        <a:bodyPr/>
        <a:lstStyle/>
        <a:p>
          <a:endParaRPr lang="en-US"/>
        </a:p>
      </dgm:t>
    </dgm:pt>
    <dgm:pt modelId="{F9DA6131-4275-4EEC-9D20-7C745A29CF20}">
      <dgm:prSet phldrT="[Text]"/>
      <dgm:spPr/>
      <dgm:t>
        <a:bodyPr/>
        <a:lstStyle/>
        <a:p>
          <a:r>
            <a:rPr lang="en-US" dirty="0"/>
            <a:t>Department Chair FM</a:t>
          </a:r>
        </a:p>
      </dgm:t>
    </dgm:pt>
    <dgm:pt modelId="{5580351A-3F8E-4CE5-A3C9-662D8936ED99}" type="parTrans" cxnId="{EB8B7C3F-F3E7-4692-B416-FDC3BB0BD22F}">
      <dgm:prSet/>
      <dgm:spPr/>
      <dgm:t>
        <a:bodyPr/>
        <a:lstStyle/>
        <a:p>
          <a:endParaRPr lang="en-US"/>
        </a:p>
      </dgm:t>
    </dgm:pt>
    <dgm:pt modelId="{7D7937AC-15BD-4062-B2E1-F1CB05E65AC9}" type="sibTrans" cxnId="{EB8B7C3F-F3E7-4692-B416-FDC3BB0BD22F}">
      <dgm:prSet/>
      <dgm:spPr/>
      <dgm:t>
        <a:bodyPr/>
        <a:lstStyle/>
        <a:p>
          <a:endParaRPr lang="en-US"/>
        </a:p>
      </dgm:t>
    </dgm:pt>
    <dgm:pt modelId="{26C311AE-CAB2-4B00-963F-EF221C67AEA6}">
      <dgm:prSet/>
      <dgm:spPr/>
      <dgm:t>
        <a:bodyPr/>
        <a:lstStyle/>
        <a:p>
          <a:r>
            <a:rPr lang="en-US" dirty="0"/>
            <a:t>Department Chair OB/GYN</a:t>
          </a:r>
        </a:p>
      </dgm:t>
    </dgm:pt>
    <dgm:pt modelId="{88BF9D16-5ABE-4E4B-922C-FA2A913DE31D}" type="parTrans" cxnId="{C06FE2BF-4075-4EE7-A420-B0BDE1C88A62}">
      <dgm:prSet/>
      <dgm:spPr/>
      <dgm:t>
        <a:bodyPr/>
        <a:lstStyle/>
        <a:p>
          <a:endParaRPr lang="en-US"/>
        </a:p>
      </dgm:t>
    </dgm:pt>
    <dgm:pt modelId="{38525FB5-2386-40DC-AD4F-FD7E8E05A3F2}" type="sibTrans" cxnId="{C06FE2BF-4075-4EE7-A420-B0BDE1C88A62}">
      <dgm:prSet/>
      <dgm:spPr/>
      <dgm:t>
        <a:bodyPr/>
        <a:lstStyle/>
        <a:p>
          <a:endParaRPr lang="en-US"/>
        </a:p>
      </dgm:t>
    </dgm:pt>
    <dgm:pt modelId="{116F309C-9B94-445B-B5DD-D45FD4835F75}">
      <dgm:prSet/>
      <dgm:spPr/>
      <dgm:t>
        <a:bodyPr/>
        <a:lstStyle/>
        <a:p>
          <a:r>
            <a:rPr lang="en-US" dirty="0"/>
            <a:t>Department Chair Radiology</a:t>
          </a:r>
        </a:p>
      </dgm:t>
    </dgm:pt>
    <dgm:pt modelId="{F16183E5-5731-4C4F-9490-8FA2B446E872}" type="parTrans" cxnId="{461B9E54-E830-4B21-BD7A-FA5B17A780F9}">
      <dgm:prSet/>
      <dgm:spPr/>
      <dgm:t>
        <a:bodyPr/>
        <a:lstStyle/>
        <a:p>
          <a:endParaRPr lang="en-US"/>
        </a:p>
      </dgm:t>
    </dgm:pt>
    <dgm:pt modelId="{6354BA9E-E5FA-4630-8C24-1D5A9345CEF7}" type="sibTrans" cxnId="{461B9E54-E830-4B21-BD7A-FA5B17A780F9}">
      <dgm:prSet/>
      <dgm:spPr/>
      <dgm:t>
        <a:bodyPr/>
        <a:lstStyle/>
        <a:p>
          <a:endParaRPr lang="en-US"/>
        </a:p>
      </dgm:t>
    </dgm:pt>
    <dgm:pt modelId="{D27FA2AB-646D-4733-A70E-E5B755E3A472}">
      <dgm:prSet/>
      <dgm:spPr/>
      <dgm:t>
        <a:bodyPr/>
        <a:lstStyle/>
        <a:p>
          <a:r>
            <a:rPr lang="en-US" dirty="0"/>
            <a:t>Department Chair Pediatrics</a:t>
          </a:r>
        </a:p>
      </dgm:t>
    </dgm:pt>
    <dgm:pt modelId="{364E6E5E-AC34-4F44-A8D2-DF077CC14520}" type="parTrans" cxnId="{DDBA0ABC-1BAD-4434-A7F0-6E269544CB07}">
      <dgm:prSet/>
      <dgm:spPr/>
      <dgm:t>
        <a:bodyPr/>
        <a:lstStyle/>
        <a:p>
          <a:endParaRPr lang="en-US"/>
        </a:p>
      </dgm:t>
    </dgm:pt>
    <dgm:pt modelId="{7AECC8CA-78F0-4A3A-8E5A-950DCD0C01EF}" type="sibTrans" cxnId="{DDBA0ABC-1BAD-4434-A7F0-6E269544CB07}">
      <dgm:prSet/>
      <dgm:spPr/>
      <dgm:t>
        <a:bodyPr/>
        <a:lstStyle/>
        <a:p>
          <a:endParaRPr lang="en-US"/>
        </a:p>
      </dgm:t>
    </dgm:pt>
    <dgm:pt modelId="{31A2C4FC-97B1-4BF6-A464-B08590F7BE9D}">
      <dgm:prSet/>
      <dgm:spPr/>
      <dgm:t>
        <a:bodyPr/>
        <a:lstStyle/>
        <a:p>
          <a:r>
            <a:rPr lang="en-US" dirty="0"/>
            <a:t>Department Chair Orthopedics</a:t>
          </a:r>
        </a:p>
      </dgm:t>
    </dgm:pt>
    <dgm:pt modelId="{01F992B0-95B3-47A3-AF62-3F7BA69C2FD7}" type="parTrans" cxnId="{6D0D990A-DCBA-44EB-9578-44426A566B19}">
      <dgm:prSet/>
      <dgm:spPr/>
      <dgm:t>
        <a:bodyPr/>
        <a:lstStyle/>
        <a:p>
          <a:endParaRPr lang="en-US"/>
        </a:p>
      </dgm:t>
    </dgm:pt>
    <dgm:pt modelId="{CF56B549-44A0-4917-8B9F-864B8470B69D}" type="sibTrans" cxnId="{6D0D990A-DCBA-44EB-9578-44426A566B19}">
      <dgm:prSet/>
      <dgm:spPr/>
      <dgm:t>
        <a:bodyPr/>
        <a:lstStyle/>
        <a:p>
          <a:endParaRPr lang="en-US"/>
        </a:p>
      </dgm:t>
    </dgm:pt>
    <dgm:pt modelId="{03C4A6E0-B22D-4A54-B56C-5194E50D689C}">
      <dgm:prSet/>
      <dgm:spPr/>
      <dgm:t>
        <a:bodyPr/>
        <a:lstStyle/>
        <a:p>
          <a:r>
            <a:rPr lang="en-US" dirty="0"/>
            <a:t>Department Chair Pathology</a:t>
          </a:r>
        </a:p>
      </dgm:t>
    </dgm:pt>
    <dgm:pt modelId="{629411C8-7913-4907-829C-ABD128B99AAD}" type="parTrans" cxnId="{EBF59E69-BC41-4472-9565-585C398CACF6}">
      <dgm:prSet/>
      <dgm:spPr/>
      <dgm:t>
        <a:bodyPr/>
        <a:lstStyle/>
        <a:p>
          <a:endParaRPr lang="en-US"/>
        </a:p>
      </dgm:t>
    </dgm:pt>
    <dgm:pt modelId="{9145CA9D-15CF-4B9C-A327-990C38FF3286}" type="sibTrans" cxnId="{EBF59E69-BC41-4472-9565-585C398CACF6}">
      <dgm:prSet/>
      <dgm:spPr/>
      <dgm:t>
        <a:bodyPr/>
        <a:lstStyle/>
        <a:p>
          <a:endParaRPr lang="en-US"/>
        </a:p>
      </dgm:t>
    </dgm:pt>
    <dgm:pt modelId="{DFF9198C-B2C0-4CA7-952A-FBECF9B33D5D}" type="pres">
      <dgm:prSet presAssocID="{8BD63278-85AD-459F-995B-4303C2572413}" presName="hierChild1" presStyleCnt="0">
        <dgm:presLayoutVars>
          <dgm:orgChart val="1"/>
          <dgm:chPref val="1"/>
          <dgm:dir/>
          <dgm:animOne val="branch"/>
          <dgm:animLvl val="lvl"/>
          <dgm:resizeHandles/>
        </dgm:presLayoutVars>
      </dgm:prSet>
      <dgm:spPr/>
    </dgm:pt>
    <dgm:pt modelId="{669B9DAF-76D4-4688-B018-699EBE4BFE66}" type="pres">
      <dgm:prSet presAssocID="{CC3A6522-A29E-4EA5-A24D-B13885B84918}" presName="hierRoot1" presStyleCnt="0">
        <dgm:presLayoutVars>
          <dgm:hierBranch val="init"/>
        </dgm:presLayoutVars>
      </dgm:prSet>
      <dgm:spPr/>
    </dgm:pt>
    <dgm:pt modelId="{F1A9694D-5F9D-4865-A87B-81598C6A556F}" type="pres">
      <dgm:prSet presAssocID="{CC3A6522-A29E-4EA5-A24D-B13885B84918}" presName="rootComposite1" presStyleCnt="0"/>
      <dgm:spPr/>
    </dgm:pt>
    <dgm:pt modelId="{8D671F1E-1A0D-447B-B5C0-8260B0A7B02F}" type="pres">
      <dgm:prSet presAssocID="{CC3A6522-A29E-4EA5-A24D-B13885B84918}" presName="rootText1" presStyleLbl="node0" presStyleIdx="0" presStyleCnt="1" custLinFactNeighborX="-1973" custLinFactNeighborY="-1973">
        <dgm:presLayoutVars>
          <dgm:chPref val="3"/>
        </dgm:presLayoutVars>
      </dgm:prSet>
      <dgm:spPr/>
    </dgm:pt>
    <dgm:pt modelId="{AFF8D965-C166-47B0-A5AD-10A949E0C556}" type="pres">
      <dgm:prSet presAssocID="{CC3A6522-A29E-4EA5-A24D-B13885B84918}" presName="rootConnector1" presStyleLbl="node1" presStyleIdx="0" presStyleCnt="0"/>
      <dgm:spPr/>
    </dgm:pt>
    <dgm:pt modelId="{FE0DE23F-63B0-4BF8-88FF-3D95FF597A1F}" type="pres">
      <dgm:prSet presAssocID="{CC3A6522-A29E-4EA5-A24D-B13885B84918}" presName="hierChild2" presStyleCnt="0"/>
      <dgm:spPr/>
    </dgm:pt>
    <dgm:pt modelId="{CBA9954D-D20B-45F1-A4CF-84327C629E47}" type="pres">
      <dgm:prSet presAssocID="{7FD38B4A-10D2-482A-B8D6-64A547793C3F}" presName="Name37" presStyleLbl="parChTrans1D2" presStyleIdx="0" presStyleCnt="9"/>
      <dgm:spPr/>
    </dgm:pt>
    <dgm:pt modelId="{1B530B62-72C6-4762-BDF2-5B16CCE69C41}" type="pres">
      <dgm:prSet presAssocID="{58C27CD0-6CD3-4DEF-A6EE-821462BB7DE5}" presName="hierRoot2" presStyleCnt="0">
        <dgm:presLayoutVars>
          <dgm:hierBranch val="init"/>
        </dgm:presLayoutVars>
      </dgm:prSet>
      <dgm:spPr/>
    </dgm:pt>
    <dgm:pt modelId="{0BD761DA-3D5D-47C2-B44A-C3B68D190337}" type="pres">
      <dgm:prSet presAssocID="{58C27CD0-6CD3-4DEF-A6EE-821462BB7DE5}" presName="rootComposite" presStyleCnt="0"/>
      <dgm:spPr/>
    </dgm:pt>
    <dgm:pt modelId="{025FF077-37E7-4F27-BF39-EC4CE437786F}" type="pres">
      <dgm:prSet presAssocID="{58C27CD0-6CD3-4DEF-A6EE-821462BB7DE5}" presName="rootText" presStyleLbl="node2" presStyleIdx="0" presStyleCnt="8">
        <dgm:presLayoutVars>
          <dgm:chPref val="3"/>
        </dgm:presLayoutVars>
      </dgm:prSet>
      <dgm:spPr/>
    </dgm:pt>
    <dgm:pt modelId="{CB9509BC-D741-4117-BC16-3ED0B2F95AF5}" type="pres">
      <dgm:prSet presAssocID="{58C27CD0-6CD3-4DEF-A6EE-821462BB7DE5}" presName="rootConnector" presStyleLbl="node2" presStyleIdx="0" presStyleCnt="8"/>
      <dgm:spPr/>
    </dgm:pt>
    <dgm:pt modelId="{618EEECA-663A-4152-BB93-A9E06AF83A50}" type="pres">
      <dgm:prSet presAssocID="{58C27CD0-6CD3-4DEF-A6EE-821462BB7DE5}" presName="hierChild4" presStyleCnt="0"/>
      <dgm:spPr/>
    </dgm:pt>
    <dgm:pt modelId="{57DC218E-B9A9-4FC8-B95C-EBFFABA44032}" type="pres">
      <dgm:prSet presAssocID="{58C27CD0-6CD3-4DEF-A6EE-821462BB7DE5}" presName="hierChild5" presStyleCnt="0"/>
      <dgm:spPr/>
    </dgm:pt>
    <dgm:pt modelId="{46ACC3A8-A677-4510-8388-40DBDA751D0C}" type="pres">
      <dgm:prSet presAssocID="{D4C9C7C6-658E-442B-9B9B-A54FD2AD91D3}" presName="Name37" presStyleLbl="parChTrans1D2" presStyleIdx="1" presStyleCnt="9"/>
      <dgm:spPr/>
    </dgm:pt>
    <dgm:pt modelId="{4A1609C3-5C41-4CA3-8BBE-B57E2F13709C}" type="pres">
      <dgm:prSet presAssocID="{43B899B4-D7B8-4ABE-9D2B-E896B515E419}" presName="hierRoot2" presStyleCnt="0">
        <dgm:presLayoutVars>
          <dgm:hierBranch val="init"/>
        </dgm:presLayoutVars>
      </dgm:prSet>
      <dgm:spPr/>
    </dgm:pt>
    <dgm:pt modelId="{FF75A631-BDDC-4658-BE7C-06DE4331B4E7}" type="pres">
      <dgm:prSet presAssocID="{43B899B4-D7B8-4ABE-9D2B-E896B515E419}" presName="rootComposite" presStyleCnt="0"/>
      <dgm:spPr/>
    </dgm:pt>
    <dgm:pt modelId="{E5C677FB-6167-4EAB-A271-D0BBDE151692}" type="pres">
      <dgm:prSet presAssocID="{43B899B4-D7B8-4ABE-9D2B-E896B515E419}" presName="rootText" presStyleLbl="node2" presStyleIdx="1" presStyleCnt="8">
        <dgm:presLayoutVars>
          <dgm:chPref val="3"/>
        </dgm:presLayoutVars>
      </dgm:prSet>
      <dgm:spPr/>
    </dgm:pt>
    <dgm:pt modelId="{27E20033-EBD7-48B2-B32E-5015142F65E0}" type="pres">
      <dgm:prSet presAssocID="{43B899B4-D7B8-4ABE-9D2B-E896B515E419}" presName="rootConnector" presStyleLbl="node2" presStyleIdx="1" presStyleCnt="8"/>
      <dgm:spPr/>
    </dgm:pt>
    <dgm:pt modelId="{EE20E524-AC39-4DC4-8E79-6648676D27A2}" type="pres">
      <dgm:prSet presAssocID="{43B899B4-D7B8-4ABE-9D2B-E896B515E419}" presName="hierChild4" presStyleCnt="0"/>
      <dgm:spPr/>
    </dgm:pt>
    <dgm:pt modelId="{53F6FFE6-004E-495D-B1D7-C440728FEA3C}" type="pres">
      <dgm:prSet presAssocID="{43B899B4-D7B8-4ABE-9D2B-E896B515E419}" presName="hierChild5" presStyleCnt="0"/>
      <dgm:spPr/>
    </dgm:pt>
    <dgm:pt modelId="{090128EE-47A8-4EAB-825F-CF6A698D5C5C}" type="pres">
      <dgm:prSet presAssocID="{5580351A-3F8E-4CE5-A3C9-662D8936ED99}" presName="Name37" presStyleLbl="parChTrans1D2" presStyleIdx="2" presStyleCnt="9"/>
      <dgm:spPr/>
    </dgm:pt>
    <dgm:pt modelId="{A576FAC2-6271-4653-B2EB-E706C3D6B61A}" type="pres">
      <dgm:prSet presAssocID="{F9DA6131-4275-4EEC-9D20-7C745A29CF20}" presName="hierRoot2" presStyleCnt="0">
        <dgm:presLayoutVars>
          <dgm:hierBranch val="init"/>
        </dgm:presLayoutVars>
      </dgm:prSet>
      <dgm:spPr/>
    </dgm:pt>
    <dgm:pt modelId="{9E0F0DB7-FA23-4E07-8436-C06F9EBF0875}" type="pres">
      <dgm:prSet presAssocID="{F9DA6131-4275-4EEC-9D20-7C745A29CF20}" presName="rootComposite" presStyleCnt="0"/>
      <dgm:spPr/>
    </dgm:pt>
    <dgm:pt modelId="{26480CBD-94E5-4D2D-80CE-8FEEA3FD50D1}" type="pres">
      <dgm:prSet presAssocID="{F9DA6131-4275-4EEC-9D20-7C745A29CF20}" presName="rootText" presStyleLbl="node2" presStyleIdx="2" presStyleCnt="8">
        <dgm:presLayoutVars>
          <dgm:chPref val="3"/>
        </dgm:presLayoutVars>
      </dgm:prSet>
      <dgm:spPr/>
    </dgm:pt>
    <dgm:pt modelId="{F7C8E382-A902-451D-9826-1F520A19488A}" type="pres">
      <dgm:prSet presAssocID="{F9DA6131-4275-4EEC-9D20-7C745A29CF20}" presName="rootConnector" presStyleLbl="node2" presStyleIdx="2" presStyleCnt="8"/>
      <dgm:spPr/>
    </dgm:pt>
    <dgm:pt modelId="{73A1C790-BCAE-4F2B-AA6C-80D5EB62ED22}" type="pres">
      <dgm:prSet presAssocID="{F9DA6131-4275-4EEC-9D20-7C745A29CF20}" presName="hierChild4" presStyleCnt="0"/>
      <dgm:spPr/>
    </dgm:pt>
    <dgm:pt modelId="{903F5002-2C14-4AC7-A37C-1705BDB03C52}" type="pres">
      <dgm:prSet presAssocID="{F9DA6131-4275-4EEC-9D20-7C745A29CF20}" presName="hierChild5" presStyleCnt="0"/>
      <dgm:spPr/>
    </dgm:pt>
    <dgm:pt modelId="{AFB33F88-7836-46ED-ADF2-924165577737}" type="pres">
      <dgm:prSet presAssocID="{88BF9D16-5ABE-4E4B-922C-FA2A913DE31D}" presName="Name37" presStyleLbl="parChTrans1D2" presStyleIdx="3" presStyleCnt="9"/>
      <dgm:spPr/>
    </dgm:pt>
    <dgm:pt modelId="{B0319F8F-A042-4242-8EF5-C6D64EC46ECC}" type="pres">
      <dgm:prSet presAssocID="{26C311AE-CAB2-4B00-963F-EF221C67AEA6}" presName="hierRoot2" presStyleCnt="0">
        <dgm:presLayoutVars>
          <dgm:hierBranch val="init"/>
        </dgm:presLayoutVars>
      </dgm:prSet>
      <dgm:spPr/>
    </dgm:pt>
    <dgm:pt modelId="{435251A6-4F63-4207-A0F5-F9E5CD00EFA0}" type="pres">
      <dgm:prSet presAssocID="{26C311AE-CAB2-4B00-963F-EF221C67AEA6}" presName="rootComposite" presStyleCnt="0"/>
      <dgm:spPr/>
    </dgm:pt>
    <dgm:pt modelId="{AE9058E4-26B3-476C-8B19-722E6ABC2859}" type="pres">
      <dgm:prSet presAssocID="{26C311AE-CAB2-4B00-963F-EF221C67AEA6}" presName="rootText" presStyleLbl="node2" presStyleIdx="3" presStyleCnt="8">
        <dgm:presLayoutVars>
          <dgm:chPref val="3"/>
        </dgm:presLayoutVars>
      </dgm:prSet>
      <dgm:spPr/>
    </dgm:pt>
    <dgm:pt modelId="{6AE29576-AE4C-4618-AE01-08C87C4E383C}" type="pres">
      <dgm:prSet presAssocID="{26C311AE-CAB2-4B00-963F-EF221C67AEA6}" presName="rootConnector" presStyleLbl="node2" presStyleIdx="3" presStyleCnt="8"/>
      <dgm:spPr/>
    </dgm:pt>
    <dgm:pt modelId="{3793DF40-708A-4E5C-84F9-60B8EC2445C3}" type="pres">
      <dgm:prSet presAssocID="{26C311AE-CAB2-4B00-963F-EF221C67AEA6}" presName="hierChild4" presStyleCnt="0"/>
      <dgm:spPr/>
    </dgm:pt>
    <dgm:pt modelId="{0558D630-A2AF-4B9E-B85D-8BF72C79F0FC}" type="pres">
      <dgm:prSet presAssocID="{26C311AE-CAB2-4B00-963F-EF221C67AEA6}" presName="hierChild5" presStyleCnt="0"/>
      <dgm:spPr/>
    </dgm:pt>
    <dgm:pt modelId="{C4611996-1F55-474E-9BC9-DE85C9865145}" type="pres">
      <dgm:prSet presAssocID="{F16183E5-5731-4C4F-9490-8FA2B446E872}" presName="Name37" presStyleLbl="parChTrans1D2" presStyleIdx="4" presStyleCnt="9"/>
      <dgm:spPr/>
    </dgm:pt>
    <dgm:pt modelId="{C686A660-A52E-4AA9-BACC-5DDBE410E92C}" type="pres">
      <dgm:prSet presAssocID="{116F309C-9B94-445B-B5DD-D45FD4835F75}" presName="hierRoot2" presStyleCnt="0">
        <dgm:presLayoutVars>
          <dgm:hierBranch val="init"/>
        </dgm:presLayoutVars>
      </dgm:prSet>
      <dgm:spPr/>
    </dgm:pt>
    <dgm:pt modelId="{A74DA48F-58EB-4D87-B459-E09AF1FE4615}" type="pres">
      <dgm:prSet presAssocID="{116F309C-9B94-445B-B5DD-D45FD4835F75}" presName="rootComposite" presStyleCnt="0"/>
      <dgm:spPr/>
    </dgm:pt>
    <dgm:pt modelId="{24986316-0E44-44E3-B468-ECDD6524E39A}" type="pres">
      <dgm:prSet presAssocID="{116F309C-9B94-445B-B5DD-D45FD4835F75}" presName="rootText" presStyleLbl="node2" presStyleIdx="4" presStyleCnt="8">
        <dgm:presLayoutVars>
          <dgm:chPref val="3"/>
        </dgm:presLayoutVars>
      </dgm:prSet>
      <dgm:spPr/>
    </dgm:pt>
    <dgm:pt modelId="{047F192D-E1AC-4C7E-B0BD-58DA2433246E}" type="pres">
      <dgm:prSet presAssocID="{116F309C-9B94-445B-B5DD-D45FD4835F75}" presName="rootConnector" presStyleLbl="node2" presStyleIdx="4" presStyleCnt="8"/>
      <dgm:spPr/>
    </dgm:pt>
    <dgm:pt modelId="{F62E4C7C-ABE6-4323-AA8D-67BF29E49FCB}" type="pres">
      <dgm:prSet presAssocID="{116F309C-9B94-445B-B5DD-D45FD4835F75}" presName="hierChild4" presStyleCnt="0"/>
      <dgm:spPr/>
    </dgm:pt>
    <dgm:pt modelId="{AF4A4787-19B0-46A7-A79C-C878FC553B95}" type="pres">
      <dgm:prSet presAssocID="{116F309C-9B94-445B-B5DD-D45FD4835F75}" presName="hierChild5" presStyleCnt="0"/>
      <dgm:spPr/>
    </dgm:pt>
    <dgm:pt modelId="{5D9825BE-99ED-46AC-851D-751AE52FA12C}" type="pres">
      <dgm:prSet presAssocID="{364E6E5E-AC34-4F44-A8D2-DF077CC14520}" presName="Name37" presStyleLbl="parChTrans1D2" presStyleIdx="5" presStyleCnt="9"/>
      <dgm:spPr/>
    </dgm:pt>
    <dgm:pt modelId="{20EF05DE-EC7B-4EC5-8755-B51F1D90BA40}" type="pres">
      <dgm:prSet presAssocID="{D27FA2AB-646D-4733-A70E-E5B755E3A472}" presName="hierRoot2" presStyleCnt="0">
        <dgm:presLayoutVars>
          <dgm:hierBranch val="init"/>
        </dgm:presLayoutVars>
      </dgm:prSet>
      <dgm:spPr/>
    </dgm:pt>
    <dgm:pt modelId="{D789C671-EC4B-4A93-A7A1-99335BE4B914}" type="pres">
      <dgm:prSet presAssocID="{D27FA2AB-646D-4733-A70E-E5B755E3A472}" presName="rootComposite" presStyleCnt="0"/>
      <dgm:spPr/>
    </dgm:pt>
    <dgm:pt modelId="{EF55884B-9AD1-4509-B9FA-EDFC376C341C}" type="pres">
      <dgm:prSet presAssocID="{D27FA2AB-646D-4733-A70E-E5B755E3A472}" presName="rootText" presStyleLbl="node2" presStyleIdx="5" presStyleCnt="8">
        <dgm:presLayoutVars>
          <dgm:chPref val="3"/>
        </dgm:presLayoutVars>
      </dgm:prSet>
      <dgm:spPr/>
    </dgm:pt>
    <dgm:pt modelId="{694D24E7-D778-4D58-AE29-372C2ADB9D5B}" type="pres">
      <dgm:prSet presAssocID="{D27FA2AB-646D-4733-A70E-E5B755E3A472}" presName="rootConnector" presStyleLbl="node2" presStyleIdx="5" presStyleCnt="8"/>
      <dgm:spPr/>
    </dgm:pt>
    <dgm:pt modelId="{831FE503-24ED-4676-9075-2BEAB5B4DE5B}" type="pres">
      <dgm:prSet presAssocID="{D27FA2AB-646D-4733-A70E-E5B755E3A472}" presName="hierChild4" presStyleCnt="0"/>
      <dgm:spPr/>
    </dgm:pt>
    <dgm:pt modelId="{66A69245-4599-40F6-9AF6-311168AE4113}" type="pres">
      <dgm:prSet presAssocID="{D27FA2AB-646D-4733-A70E-E5B755E3A472}" presName="hierChild5" presStyleCnt="0"/>
      <dgm:spPr/>
    </dgm:pt>
    <dgm:pt modelId="{2C61398C-D207-4BFB-A102-A8DE034F4BAA}" type="pres">
      <dgm:prSet presAssocID="{01F992B0-95B3-47A3-AF62-3F7BA69C2FD7}" presName="Name37" presStyleLbl="parChTrans1D2" presStyleIdx="6" presStyleCnt="9"/>
      <dgm:spPr/>
    </dgm:pt>
    <dgm:pt modelId="{77B8544A-052B-4641-92E6-576057F50AA7}" type="pres">
      <dgm:prSet presAssocID="{31A2C4FC-97B1-4BF6-A464-B08590F7BE9D}" presName="hierRoot2" presStyleCnt="0">
        <dgm:presLayoutVars>
          <dgm:hierBranch val="init"/>
        </dgm:presLayoutVars>
      </dgm:prSet>
      <dgm:spPr/>
    </dgm:pt>
    <dgm:pt modelId="{11841F90-2C96-4FA6-ADDD-2E92EEC0874C}" type="pres">
      <dgm:prSet presAssocID="{31A2C4FC-97B1-4BF6-A464-B08590F7BE9D}" presName="rootComposite" presStyleCnt="0"/>
      <dgm:spPr/>
    </dgm:pt>
    <dgm:pt modelId="{F3FE7928-7B76-4BFE-AE12-7FFAFBAD97EC}" type="pres">
      <dgm:prSet presAssocID="{31A2C4FC-97B1-4BF6-A464-B08590F7BE9D}" presName="rootText" presStyleLbl="node2" presStyleIdx="6" presStyleCnt="8">
        <dgm:presLayoutVars>
          <dgm:chPref val="3"/>
        </dgm:presLayoutVars>
      </dgm:prSet>
      <dgm:spPr/>
    </dgm:pt>
    <dgm:pt modelId="{AB47E89C-F012-4FBB-BB01-12EE54192CA0}" type="pres">
      <dgm:prSet presAssocID="{31A2C4FC-97B1-4BF6-A464-B08590F7BE9D}" presName="rootConnector" presStyleLbl="node2" presStyleIdx="6" presStyleCnt="8"/>
      <dgm:spPr/>
    </dgm:pt>
    <dgm:pt modelId="{E06CE3C8-4DAB-486A-8198-F882BEA0E4B7}" type="pres">
      <dgm:prSet presAssocID="{31A2C4FC-97B1-4BF6-A464-B08590F7BE9D}" presName="hierChild4" presStyleCnt="0"/>
      <dgm:spPr/>
    </dgm:pt>
    <dgm:pt modelId="{055E688E-91E5-4BCC-84D6-5F5DA0777FC4}" type="pres">
      <dgm:prSet presAssocID="{31A2C4FC-97B1-4BF6-A464-B08590F7BE9D}" presName="hierChild5" presStyleCnt="0"/>
      <dgm:spPr/>
    </dgm:pt>
    <dgm:pt modelId="{F8F62E75-2468-42ED-8999-03264C3C594D}" type="pres">
      <dgm:prSet presAssocID="{629411C8-7913-4907-829C-ABD128B99AAD}" presName="Name37" presStyleLbl="parChTrans1D2" presStyleIdx="7" presStyleCnt="9"/>
      <dgm:spPr/>
    </dgm:pt>
    <dgm:pt modelId="{D219E853-26ED-41EF-86A4-E2959CDF23E8}" type="pres">
      <dgm:prSet presAssocID="{03C4A6E0-B22D-4A54-B56C-5194E50D689C}" presName="hierRoot2" presStyleCnt="0">
        <dgm:presLayoutVars>
          <dgm:hierBranch val="init"/>
        </dgm:presLayoutVars>
      </dgm:prSet>
      <dgm:spPr/>
    </dgm:pt>
    <dgm:pt modelId="{88E68037-41B4-4A71-9796-60FC03060C3C}" type="pres">
      <dgm:prSet presAssocID="{03C4A6E0-B22D-4A54-B56C-5194E50D689C}" presName="rootComposite" presStyleCnt="0"/>
      <dgm:spPr/>
    </dgm:pt>
    <dgm:pt modelId="{C88BF333-E618-4068-AD49-3E4014784485}" type="pres">
      <dgm:prSet presAssocID="{03C4A6E0-B22D-4A54-B56C-5194E50D689C}" presName="rootText" presStyleLbl="node2" presStyleIdx="7" presStyleCnt="8">
        <dgm:presLayoutVars>
          <dgm:chPref val="3"/>
        </dgm:presLayoutVars>
      </dgm:prSet>
      <dgm:spPr/>
    </dgm:pt>
    <dgm:pt modelId="{736128DC-2F48-4944-9817-2166E85A58C7}" type="pres">
      <dgm:prSet presAssocID="{03C4A6E0-B22D-4A54-B56C-5194E50D689C}" presName="rootConnector" presStyleLbl="node2" presStyleIdx="7" presStyleCnt="8"/>
      <dgm:spPr/>
    </dgm:pt>
    <dgm:pt modelId="{49CB3046-4CBC-4CAA-81BE-6C262B4F1C8C}" type="pres">
      <dgm:prSet presAssocID="{03C4A6E0-B22D-4A54-B56C-5194E50D689C}" presName="hierChild4" presStyleCnt="0"/>
      <dgm:spPr/>
    </dgm:pt>
    <dgm:pt modelId="{A4F10BE3-363E-4896-AAC1-8900EEC32F9D}" type="pres">
      <dgm:prSet presAssocID="{03C4A6E0-B22D-4A54-B56C-5194E50D689C}" presName="hierChild5" presStyleCnt="0"/>
      <dgm:spPr/>
    </dgm:pt>
    <dgm:pt modelId="{802E6E6A-EF42-48B6-83CB-54B4BAB3CAD0}" type="pres">
      <dgm:prSet presAssocID="{CC3A6522-A29E-4EA5-A24D-B13885B84918}" presName="hierChild3" presStyleCnt="0"/>
      <dgm:spPr/>
    </dgm:pt>
    <dgm:pt modelId="{9FF04495-78A8-405E-89E1-5F57C2B965F3}" type="pres">
      <dgm:prSet presAssocID="{074C259A-8CC7-43D1-B777-A63E94911551}" presName="Name111" presStyleLbl="parChTrans1D2" presStyleIdx="8" presStyleCnt="9"/>
      <dgm:spPr/>
    </dgm:pt>
    <dgm:pt modelId="{22DD872B-E126-45BA-8580-426661FDC3D5}" type="pres">
      <dgm:prSet presAssocID="{20B7966F-7E53-425D-87DA-E7351C4F56C5}" presName="hierRoot3" presStyleCnt="0">
        <dgm:presLayoutVars>
          <dgm:hierBranch val="init"/>
        </dgm:presLayoutVars>
      </dgm:prSet>
      <dgm:spPr/>
    </dgm:pt>
    <dgm:pt modelId="{A52A5694-F31D-4AFD-9429-594F598DE1CA}" type="pres">
      <dgm:prSet presAssocID="{20B7966F-7E53-425D-87DA-E7351C4F56C5}" presName="rootComposite3" presStyleCnt="0"/>
      <dgm:spPr/>
    </dgm:pt>
    <dgm:pt modelId="{121FB973-46A8-4240-9295-63ED20E086DF}" type="pres">
      <dgm:prSet presAssocID="{20B7966F-7E53-425D-87DA-E7351C4F56C5}" presName="rootText3" presStyleLbl="asst1" presStyleIdx="0" presStyleCnt="1">
        <dgm:presLayoutVars>
          <dgm:chPref val="3"/>
        </dgm:presLayoutVars>
      </dgm:prSet>
      <dgm:spPr/>
    </dgm:pt>
    <dgm:pt modelId="{49BED3A5-2BA5-4EC0-A767-E0ED6577C244}" type="pres">
      <dgm:prSet presAssocID="{20B7966F-7E53-425D-87DA-E7351C4F56C5}" presName="rootConnector3" presStyleLbl="asst1" presStyleIdx="0" presStyleCnt="1"/>
      <dgm:spPr/>
    </dgm:pt>
    <dgm:pt modelId="{590DCD8B-897C-4AFF-BD53-D8CBFBF70186}" type="pres">
      <dgm:prSet presAssocID="{20B7966F-7E53-425D-87DA-E7351C4F56C5}" presName="hierChild6" presStyleCnt="0"/>
      <dgm:spPr/>
    </dgm:pt>
    <dgm:pt modelId="{73FFF1AD-538A-4F66-9EC8-A72A458023FA}" type="pres">
      <dgm:prSet presAssocID="{20B7966F-7E53-425D-87DA-E7351C4F56C5}" presName="hierChild7" presStyleCnt="0"/>
      <dgm:spPr/>
    </dgm:pt>
  </dgm:ptLst>
  <dgm:cxnLst>
    <dgm:cxn modelId="{F5FE0A02-24C7-4AF8-9667-837E8B7F009D}" type="presOf" srcId="{7FD38B4A-10D2-482A-B8D6-64A547793C3F}" destId="{CBA9954D-D20B-45F1-A4CF-84327C629E47}" srcOrd="0" destOrd="0" presId="urn:microsoft.com/office/officeart/2005/8/layout/orgChart1"/>
    <dgm:cxn modelId="{6D0D990A-DCBA-44EB-9578-44426A566B19}" srcId="{CC3A6522-A29E-4EA5-A24D-B13885B84918}" destId="{31A2C4FC-97B1-4BF6-A464-B08590F7BE9D}" srcOrd="7" destOrd="0" parTransId="{01F992B0-95B3-47A3-AF62-3F7BA69C2FD7}" sibTransId="{CF56B549-44A0-4917-8B9F-864B8470B69D}"/>
    <dgm:cxn modelId="{B38CA420-5B9B-45B0-8415-1FE22DB76FF2}" type="presOf" srcId="{D4C9C7C6-658E-442B-9B9B-A54FD2AD91D3}" destId="{46ACC3A8-A677-4510-8388-40DBDA751D0C}" srcOrd="0" destOrd="0" presId="urn:microsoft.com/office/officeart/2005/8/layout/orgChart1"/>
    <dgm:cxn modelId="{E806DE22-A014-4E58-BEB3-BE1CE91F7531}" type="presOf" srcId="{D27FA2AB-646D-4733-A70E-E5B755E3A472}" destId="{694D24E7-D778-4D58-AE29-372C2ADB9D5B}" srcOrd="1" destOrd="0" presId="urn:microsoft.com/office/officeart/2005/8/layout/orgChart1"/>
    <dgm:cxn modelId="{83F93E24-1746-40CB-9167-9CE31F662D2A}" type="presOf" srcId="{116F309C-9B94-445B-B5DD-D45FD4835F75}" destId="{047F192D-E1AC-4C7E-B0BD-58DA2433246E}" srcOrd="1" destOrd="0" presId="urn:microsoft.com/office/officeart/2005/8/layout/orgChart1"/>
    <dgm:cxn modelId="{5812A025-A5C7-4C18-87EE-42E4CDD2C727}" type="presOf" srcId="{03C4A6E0-B22D-4A54-B56C-5194E50D689C}" destId="{736128DC-2F48-4944-9817-2166E85A58C7}" srcOrd="1" destOrd="0" presId="urn:microsoft.com/office/officeart/2005/8/layout/orgChart1"/>
    <dgm:cxn modelId="{C34E772B-6612-484A-92EC-5AA2D8BF03D6}" type="presOf" srcId="{CC3A6522-A29E-4EA5-A24D-B13885B84918}" destId="{8D671F1E-1A0D-447B-B5C0-8260B0A7B02F}" srcOrd="0" destOrd="0" presId="urn:microsoft.com/office/officeart/2005/8/layout/orgChart1"/>
    <dgm:cxn modelId="{F5929531-8076-418B-A703-87997857DB3D}" type="presOf" srcId="{F9DA6131-4275-4EEC-9D20-7C745A29CF20}" destId="{F7C8E382-A902-451D-9826-1F520A19488A}" srcOrd="1" destOrd="0" presId="urn:microsoft.com/office/officeart/2005/8/layout/orgChart1"/>
    <dgm:cxn modelId="{EB8B7C3F-F3E7-4692-B416-FDC3BB0BD22F}" srcId="{CC3A6522-A29E-4EA5-A24D-B13885B84918}" destId="{F9DA6131-4275-4EEC-9D20-7C745A29CF20}" srcOrd="3" destOrd="0" parTransId="{5580351A-3F8E-4CE5-A3C9-662D8936ED99}" sibTransId="{7D7937AC-15BD-4062-B2E1-F1CB05E65AC9}"/>
    <dgm:cxn modelId="{CD5E855D-F138-4714-B984-4C0EDCA28DEA}" type="presOf" srcId="{D27FA2AB-646D-4733-A70E-E5B755E3A472}" destId="{EF55884B-9AD1-4509-B9FA-EDFC376C341C}" srcOrd="0" destOrd="0" presId="urn:microsoft.com/office/officeart/2005/8/layout/orgChart1"/>
    <dgm:cxn modelId="{533BD866-C552-4B64-AB8C-8B6FD326367E}" type="presOf" srcId="{629411C8-7913-4907-829C-ABD128B99AAD}" destId="{F8F62E75-2468-42ED-8999-03264C3C594D}" srcOrd="0" destOrd="0" presId="urn:microsoft.com/office/officeart/2005/8/layout/orgChart1"/>
    <dgm:cxn modelId="{E09BEF67-6EA8-4716-93D2-52A44EFF750E}" type="presOf" srcId="{58C27CD0-6CD3-4DEF-A6EE-821462BB7DE5}" destId="{025FF077-37E7-4F27-BF39-EC4CE437786F}" srcOrd="0" destOrd="0" presId="urn:microsoft.com/office/officeart/2005/8/layout/orgChart1"/>
    <dgm:cxn modelId="{EBF59E69-BC41-4472-9565-585C398CACF6}" srcId="{CC3A6522-A29E-4EA5-A24D-B13885B84918}" destId="{03C4A6E0-B22D-4A54-B56C-5194E50D689C}" srcOrd="8" destOrd="0" parTransId="{629411C8-7913-4907-829C-ABD128B99AAD}" sibTransId="{9145CA9D-15CF-4B9C-A327-990C38FF3286}"/>
    <dgm:cxn modelId="{461B9E54-E830-4B21-BD7A-FA5B17A780F9}" srcId="{CC3A6522-A29E-4EA5-A24D-B13885B84918}" destId="{116F309C-9B94-445B-B5DD-D45FD4835F75}" srcOrd="5" destOrd="0" parTransId="{F16183E5-5731-4C4F-9490-8FA2B446E872}" sibTransId="{6354BA9E-E5FA-4630-8C24-1D5A9345CEF7}"/>
    <dgm:cxn modelId="{0488837C-3AC5-4325-921C-95B426748915}" type="presOf" srcId="{20B7966F-7E53-425D-87DA-E7351C4F56C5}" destId="{121FB973-46A8-4240-9295-63ED20E086DF}" srcOrd="0" destOrd="0" presId="urn:microsoft.com/office/officeart/2005/8/layout/orgChart1"/>
    <dgm:cxn modelId="{90490781-6D24-4E82-9260-66DD427E106D}" type="presOf" srcId="{116F309C-9B94-445B-B5DD-D45FD4835F75}" destId="{24986316-0E44-44E3-B468-ECDD6524E39A}" srcOrd="0" destOrd="0" presId="urn:microsoft.com/office/officeart/2005/8/layout/orgChart1"/>
    <dgm:cxn modelId="{60C00E81-F0D9-48A2-B7A8-9EF9F49AC727}" type="presOf" srcId="{F16183E5-5731-4C4F-9490-8FA2B446E872}" destId="{C4611996-1F55-474E-9BC9-DE85C9865145}" srcOrd="0" destOrd="0" presId="urn:microsoft.com/office/officeart/2005/8/layout/orgChart1"/>
    <dgm:cxn modelId="{88F21687-F5B8-46FE-9370-AA2FF8046957}" type="presOf" srcId="{5580351A-3F8E-4CE5-A3C9-662D8936ED99}" destId="{090128EE-47A8-4EAB-825F-CF6A698D5C5C}" srcOrd="0" destOrd="0" presId="urn:microsoft.com/office/officeart/2005/8/layout/orgChart1"/>
    <dgm:cxn modelId="{3F94CF87-F837-4892-8A50-B78216D6E408}" srcId="{CC3A6522-A29E-4EA5-A24D-B13885B84918}" destId="{58C27CD0-6CD3-4DEF-A6EE-821462BB7DE5}" srcOrd="1" destOrd="0" parTransId="{7FD38B4A-10D2-482A-B8D6-64A547793C3F}" sibTransId="{F4FADBFF-A811-4030-BB62-67D3F2416CA2}"/>
    <dgm:cxn modelId="{17A87B8B-18DD-47EB-A12A-5052BDB946F5}" type="presOf" srcId="{CC3A6522-A29E-4EA5-A24D-B13885B84918}" destId="{AFF8D965-C166-47B0-A5AD-10A949E0C556}" srcOrd="1" destOrd="0" presId="urn:microsoft.com/office/officeart/2005/8/layout/orgChart1"/>
    <dgm:cxn modelId="{A54531A3-81BF-405B-BD18-B69C960315DF}" type="presOf" srcId="{364E6E5E-AC34-4F44-A8D2-DF077CC14520}" destId="{5D9825BE-99ED-46AC-851D-751AE52FA12C}" srcOrd="0" destOrd="0" presId="urn:microsoft.com/office/officeart/2005/8/layout/orgChart1"/>
    <dgm:cxn modelId="{CAFA9CAA-7F6F-4FB3-9373-D15D181BEF6D}" type="presOf" srcId="{43B899B4-D7B8-4ABE-9D2B-E896B515E419}" destId="{E5C677FB-6167-4EAB-A271-D0BBDE151692}" srcOrd="0" destOrd="0" presId="urn:microsoft.com/office/officeart/2005/8/layout/orgChart1"/>
    <dgm:cxn modelId="{85EC08B7-0B60-46B7-8A0D-F51C4236A666}" type="presOf" srcId="{01F992B0-95B3-47A3-AF62-3F7BA69C2FD7}" destId="{2C61398C-D207-4BFB-A102-A8DE034F4BAA}" srcOrd="0" destOrd="0" presId="urn:microsoft.com/office/officeart/2005/8/layout/orgChart1"/>
    <dgm:cxn modelId="{DDBA0ABC-1BAD-4434-A7F0-6E269544CB07}" srcId="{CC3A6522-A29E-4EA5-A24D-B13885B84918}" destId="{D27FA2AB-646D-4733-A70E-E5B755E3A472}" srcOrd="6" destOrd="0" parTransId="{364E6E5E-AC34-4F44-A8D2-DF077CC14520}" sibTransId="{7AECC8CA-78F0-4A3A-8E5A-950DCD0C01EF}"/>
    <dgm:cxn modelId="{399BD2BD-5BC9-4B47-9CE3-5C95E29C059A}" type="presOf" srcId="{31A2C4FC-97B1-4BF6-A464-B08590F7BE9D}" destId="{F3FE7928-7B76-4BFE-AE12-7FFAFBAD97EC}" srcOrd="0" destOrd="0" presId="urn:microsoft.com/office/officeart/2005/8/layout/orgChart1"/>
    <dgm:cxn modelId="{C06FE2BF-4075-4EE7-A420-B0BDE1C88A62}" srcId="{CC3A6522-A29E-4EA5-A24D-B13885B84918}" destId="{26C311AE-CAB2-4B00-963F-EF221C67AEA6}" srcOrd="4" destOrd="0" parTransId="{88BF9D16-5ABE-4E4B-922C-FA2A913DE31D}" sibTransId="{38525FB5-2386-40DC-AD4F-FD7E8E05A3F2}"/>
    <dgm:cxn modelId="{9F4B53C0-3E34-4707-BEA3-4DD1D8802C82}" type="presOf" srcId="{03C4A6E0-B22D-4A54-B56C-5194E50D689C}" destId="{C88BF333-E618-4068-AD49-3E4014784485}" srcOrd="0" destOrd="0" presId="urn:microsoft.com/office/officeart/2005/8/layout/orgChart1"/>
    <dgm:cxn modelId="{C717C9C7-051F-4595-B0A8-64058C464FB8}" type="presOf" srcId="{88BF9D16-5ABE-4E4B-922C-FA2A913DE31D}" destId="{AFB33F88-7836-46ED-ADF2-924165577737}" srcOrd="0" destOrd="0" presId="urn:microsoft.com/office/officeart/2005/8/layout/orgChart1"/>
    <dgm:cxn modelId="{B174C6C9-DB1A-467D-A5C7-2C8E4D46CA5B}" type="presOf" srcId="{8BD63278-85AD-459F-995B-4303C2572413}" destId="{DFF9198C-B2C0-4CA7-952A-FBECF9B33D5D}" srcOrd="0" destOrd="0" presId="urn:microsoft.com/office/officeart/2005/8/layout/orgChart1"/>
    <dgm:cxn modelId="{A155D5CF-7682-4D35-970D-B7775653CCCC}" type="presOf" srcId="{26C311AE-CAB2-4B00-963F-EF221C67AEA6}" destId="{6AE29576-AE4C-4618-AE01-08C87C4E383C}" srcOrd="1" destOrd="0" presId="urn:microsoft.com/office/officeart/2005/8/layout/orgChart1"/>
    <dgm:cxn modelId="{79099FD1-CEBE-46FC-A942-9A8B86CBD6B1}" type="presOf" srcId="{43B899B4-D7B8-4ABE-9D2B-E896B515E419}" destId="{27E20033-EBD7-48B2-B32E-5015142F65E0}" srcOrd="1" destOrd="0" presId="urn:microsoft.com/office/officeart/2005/8/layout/orgChart1"/>
    <dgm:cxn modelId="{2C99E2D1-9A98-4ECA-B843-13471E2F5E4B}" type="presOf" srcId="{20B7966F-7E53-425D-87DA-E7351C4F56C5}" destId="{49BED3A5-2BA5-4EC0-A767-E0ED6577C244}" srcOrd="1" destOrd="0" presId="urn:microsoft.com/office/officeart/2005/8/layout/orgChart1"/>
    <dgm:cxn modelId="{AF9412D4-1CD5-41B7-B45D-E5A1771C4735}" type="presOf" srcId="{31A2C4FC-97B1-4BF6-A464-B08590F7BE9D}" destId="{AB47E89C-F012-4FBB-BB01-12EE54192CA0}" srcOrd="1" destOrd="0" presId="urn:microsoft.com/office/officeart/2005/8/layout/orgChart1"/>
    <dgm:cxn modelId="{840FEAD5-D209-4B40-A4ED-039E5FF1DF05}" type="presOf" srcId="{58C27CD0-6CD3-4DEF-A6EE-821462BB7DE5}" destId="{CB9509BC-D741-4117-BC16-3ED0B2F95AF5}" srcOrd="1" destOrd="0" presId="urn:microsoft.com/office/officeart/2005/8/layout/orgChart1"/>
    <dgm:cxn modelId="{0AD732E2-F7E2-43D8-BEC2-1FAACCCCFB81}" type="presOf" srcId="{074C259A-8CC7-43D1-B777-A63E94911551}" destId="{9FF04495-78A8-405E-89E1-5F57C2B965F3}" srcOrd="0" destOrd="0" presId="urn:microsoft.com/office/officeart/2005/8/layout/orgChart1"/>
    <dgm:cxn modelId="{E4EFB4E7-8E0D-4468-97D7-E9E15784DF7B}" type="presOf" srcId="{F9DA6131-4275-4EEC-9D20-7C745A29CF20}" destId="{26480CBD-94E5-4D2D-80CE-8FEEA3FD50D1}" srcOrd="0" destOrd="0" presId="urn:microsoft.com/office/officeart/2005/8/layout/orgChart1"/>
    <dgm:cxn modelId="{8673C7EB-D61B-4A96-9463-5CE33E61DFE0}" srcId="{8BD63278-85AD-459F-995B-4303C2572413}" destId="{CC3A6522-A29E-4EA5-A24D-B13885B84918}" srcOrd="0" destOrd="0" parTransId="{B4D8984B-DA22-4C1B-B403-76C3DCDC9A1F}" sibTransId="{1FA042D0-4FB2-4381-931F-6737623EBD8B}"/>
    <dgm:cxn modelId="{4FD193F2-40C9-42C0-8CAE-356C4A39320C}" srcId="{CC3A6522-A29E-4EA5-A24D-B13885B84918}" destId="{43B899B4-D7B8-4ABE-9D2B-E896B515E419}" srcOrd="2" destOrd="0" parTransId="{D4C9C7C6-658E-442B-9B9B-A54FD2AD91D3}" sibTransId="{4E020993-80B6-407D-8CE9-95A0C27315B4}"/>
    <dgm:cxn modelId="{A6CF20F7-C191-4C34-9999-A415982D54CA}" type="presOf" srcId="{26C311AE-CAB2-4B00-963F-EF221C67AEA6}" destId="{AE9058E4-26B3-476C-8B19-722E6ABC2859}" srcOrd="0" destOrd="0" presId="urn:microsoft.com/office/officeart/2005/8/layout/orgChart1"/>
    <dgm:cxn modelId="{0A7C2BFC-B11A-440A-8C2F-A25B73F753AA}" srcId="{CC3A6522-A29E-4EA5-A24D-B13885B84918}" destId="{20B7966F-7E53-425D-87DA-E7351C4F56C5}" srcOrd="0" destOrd="0" parTransId="{074C259A-8CC7-43D1-B777-A63E94911551}" sibTransId="{32C6708F-1AF3-4CF1-A5BE-547E8769C73D}"/>
    <dgm:cxn modelId="{23738894-B1D4-4B47-B6B2-1C6FA400AFFE}" type="presParOf" srcId="{DFF9198C-B2C0-4CA7-952A-FBECF9B33D5D}" destId="{669B9DAF-76D4-4688-B018-699EBE4BFE66}" srcOrd="0" destOrd="0" presId="urn:microsoft.com/office/officeart/2005/8/layout/orgChart1"/>
    <dgm:cxn modelId="{2F88E6A8-0D27-47D4-874D-761EE744ED0A}" type="presParOf" srcId="{669B9DAF-76D4-4688-B018-699EBE4BFE66}" destId="{F1A9694D-5F9D-4865-A87B-81598C6A556F}" srcOrd="0" destOrd="0" presId="urn:microsoft.com/office/officeart/2005/8/layout/orgChart1"/>
    <dgm:cxn modelId="{B643A089-893B-4DD0-A06E-5D4E3062BBDE}" type="presParOf" srcId="{F1A9694D-5F9D-4865-A87B-81598C6A556F}" destId="{8D671F1E-1A0D-447B-B5C0-8260B0A7B02F}" srcOrd="0" destOrd="0" presId="urn:microsoft.com/office/officeart/2005/8/layout/orgChart1"/>
    <dgm:cxn modelId="{7CCF0708-0E7D-41B3-8537-B96B3AF77538}" type="presParOf" srcId="{F1A9694D-5F9D-4865-A87B-81598C6A556F}" destId="{AFF8D965-C166-47B0-A5AD-10A949E0C556}" srcOrd="1" destOrd="0" presId="urn:microsoft.com/office/officeart/2005/8/layout/orgChart1"/>
    <dgm:cxn modelId="{CC728680-F83D-4B8C-AFA5-5C3C1D3F015A}" type="presParOf" srcId="{669B9DAF-76D4-4688-B018-699EBE4BFE66}" destId="{FE0DE23F-63B0-4BF8-88FF-3D95FF597A1F}" srcOrd="1" destOrd="0" presId="urn:microsoft.com/office/officeart/2005/8/layout/orgChart1"/>
    <dgm:cxn modelId="{D497E4CD-C4E1-4BFB-BC2B-761FD3C2FBB6}" type="presParOf" srcId="{FE0DE23F-63B0-4BF8-88FF-3D95FF597A1F}" destId="{CBA9954D-D20B-45F1-A4CF-84327C629E47}" srcOrd="0" destOrd="0" presId="urn:microsoft.com/office/officeart/2005/8/layout/orgChart1"/>
    <dgm:cxn modelId="{F8A460A7-7774-4FDA-9C53-0AA71AA5E2EE}" type="presParOf" srcId="{FE0DE23F-63B0-4BF8-88FF-3D95FF597A1F}" destId="{1B530B62-72C6-4762-BDF2-5B16CCE69C41}" srcOrd="1" destOrd="0" presId="urn:microsoft.com/office/officeart/2005/8/layout/orgChart1"/>
    <dgm:cxn modelId="{16F30A75-151C-4E2E-9EC8-548010A87E28}" type="presParOf" srcId="{1B530B62-72C6-4762-BDF2-5B16CCE69C41}" destId="{0BD761DA-3D5D-47C2-B44A-C3B68D190337}" srcOrd="0" destOrd="0" presId="urn:microsoft.com/office/officeart/2005/8/layout/orgChart1"/>
    <dgm:cxn modelId="{E7003D21-3F0C-4625-A0A5-596DEE514079}" type="presParOf" srcId="{0BD761DA-3D5D-47C2-B44A-C3B68D190337}" destId="{025FF077-37E7-4F27-BF39-EC4CE437786F}" srcOrd="0" destOrd="0" presId="urn:microsoft.com/office/officeart/2005/8/layout/orgChart1"/>
    <dgm:cxn modelId="{AF65324E-3071-48B5-8A24-39F5864FA967}" type="presParOf" srcId="{0BD761DA-3D5D-47C2-B44A-C3B68D190337}" destId="{CB9509BC-D741-4117-BC16-3ED0B2F95AF5}" srcOrd="1" destOrd="0" presId="urn:microsoft.com/office/officeart/2005/8/layout/orgChart1"/>
    <dgm:cxn modelId="{CE90CC2E-4168-4590-9DAA-1B86B913D586}" type="presParOf" srcId="{1B530B62-72C6-4762-BDF2-5B16CCE69C41}" destId="{618EEECA-663A-4152-BB93-A9E06AF83A50}" srcOrd="1" destOrd="0" presId="urn:microsoft.com/office/officeart/2005/8/layout/orgChart1"/>
    <dgm:cxn modelId="{6B09B734-5843-4B85-8706-CF8755A76BDB}" type="presParOf" srcId="{1B530B62-72C6-4762-BDF2-5B16CCE69C41}" destId="{57DC218E-B9A9-4FC8-B95C-EBFFABA44032}" srcOrd="2" destOrd="0" presId="urn:microsoft.com/office/officeart/2005/8/layout/orgChart1"/>
    <dgm:cxn modelId="{3AF6E0A2-BA1C-4920-849A-420CDC6F78A1}" type="presParOf" srcId="{FE0DE23F-63B0-4BF8-88FF-3D95FF597A1F}" destId="{46ACC3A8-A677-4510-8388-40DBDA751D0C}" srcOrd="2" destOrd="0" presId="urn:microsoft.com/office/officeart/2005/8/layout/orgChart1"/>
    <dgm:cxn modelId="{D02CD147-F880-4EB0-89B2-9702C27AB806}" type="presParOf" srcId="{FE0DE23F-63B0-4BF8-88FF-3D95FF597A1F}" destId="{4A1609C3-5C41-4CA3-8BBE-B57E2F13709C}" srcOrd="3" destOrd="0" presId="urn:microsoft.com/office/officeart/2005/8/layout/orgChart1"/>
    <dgm:cxn modelId="{FE3FAD08-3C77-47EB-911D-696F4552E16F}" type="presParOf" srcId="{4A1609C3-5C41-4CA3-8BBE-B57E2F13709C}" destId="{FF75A631-BDDC-4658-BE7C-06DE4331B4E7}" srcOrd="0" destOrd="0" presId="urn:microsoft.com/office/officeart/2005/8/layout/orgChart1"/>
    <dgm:cxn modelId="{64425500-4384-4585-A066-5E55103FA4F9}" type="presParOf" srcId="{FF75A631-BDDC-4658-BE7C-06DE4331B4E7}" destId="{E5C677FB-6167-4EAB-A271-D0BBDE151692}" srcOrd="0" destOrd="0" presId="urn:microsoft.com/office/officeart/2005/8/layout/orgChart1"/>
    <dgm:cxn modelId="{D15606DB-3082-4393-B6FD-ACB743673868}" type="presParOf" srcId="{FF75A631-BDDC-4658-BE7C-06DE4331B4E7}" destId="{27E20033-EBD7-48B2-B32E-5015142F65E0}" srcOrd="1" destOrd="0" presId="urn:microsoft.com/office/officeart/2005/8/layout/orgChart1"/>
    <dgm:cxn modelId="{192C858E-130B-4038-839A-43832EDDCCC4}" type="presParOf" srcId="{4A1609C3-5C41-4CA3-8BBE-B57E2F13709C}" destId="{EE20E524-AC39-4DC4-8E79-6648676D27A2}" srcOrd="1" destOrd="0" presId="urn:microsoft.com/office/officeart/2005/8/layout/orgChart1"/>
    <dgm:cxn modelId="{0039551A-1A68-4EF1-A70B-C5915E26B067}" type="presParOf" srcId="{4A1609C3-5C41-4CA3-8BBE-B57E2F13709C}" destId="{53F6FFE6-004E-495D-B1D7-C440728FEA3C}" srcOrd="2" destOrd="0" presId="urn:microsoft.com/office/officeart/2005/8/layout/orgChart1"/>
    <dgm:cxn modelId="{E3BEC28D-E192-4905-908C-BC1C14D9B613}" type="presParOf" srcId="{FE0DE23F-63B0-4BF8-88FF-3D95FF597A1F}" destId="{090128EE-47A8-4EAB-825F-CF6A698D5C5C}" srcOrd="4" destOrd="0" presId="urn:microsoft.com/office/officeart/2005/8/layout/orgChart1"/>
    <dgm:cxn modelId="{4601D739-4AFB-46D2-9E8C-44BC32E1D62C}" type="presParOf" srcId="{FE0DE23F-63B0-4BF8-88FF-3D95FF597A1F}" destId="{A576FAC2-6271-4653-B2EB-E706C3D6B61A}" srcOrd="5" destOrd="0" presId="urn:microsoft.com/office/officeart/2005/8/layout/orgChart1"/>
    <dgm:cxn modelId="{1CFB3A99-46C1-4C49-9FCD-A0A40B950694}" type="presParOf" srcId="{A576FAC2-6271-4653-B2EB-E706C3D6B61A}" destId="{9E0F0DB7-FA23-4E07-8436-C06F9EBF0875}" srcOrd="0" destOrd="0" presId="urn:microsoft.com/office/officeart/2005/8/layout/orgChart1"/>
    <dgm:cxn modelId="{108FF2E2-E899-4434-8B40-EDB504B5360F}" type="presParOf" srcId="{9E0F0DB7-FA23-4E07-8436-C06F9EBF0875}" destId="{26480CBD-94E5-4D2D-80CE-8FEEA3FD50D1}" srcOrd="0" destOrd="0" presId="urn:microsoft.com/office/officeart/2005/8/layout/orgChart1"/>
    <dgm:cxn modelId="{0251EEE7-B429-478D-984D-BCA641364BB6}" type="presParOf" srcId="{9E0F0DB7-FA23-4E07-8436-C06F9EBF0875}" destId="{F7C8E382-A902-451D-9826-1F520A19488A}" srcOrd="1" destOrd="0" presId="urn:microsoft.com/office/officeart/2005/8/layout/orgChart1"/>
    <dgm:cxn modelId="{5E087E84-0380-4EFB-BE28-3598B06DF245}" type="presParOf" srcId="{A576FAC2-6271-4653-B2EB-E706C3D6B61A}" destId="{73A1C790-BCAE-4F2B-AA6C-80D5EB62ED22}" srcOrd="1" destOrd="0" presId="urn:microsoft.com/office/officeart/2005/8/layout/orgChart1"/>
    <dgm:cxn modelId="{A366321C-CE06-4FCA-981E-2DEE9BBFB29C}" type="presParOf" srcId="{A576FAC2-6271-4653-B2EB-E706C3D6B61A}" destId="{903F5002-2C14-4AC7-A37C-1705BDB03C52}" srcOrd="2" destOrd="0" presId="urn:microsoft.com/office/officeart/2005/8/layout/orgChart1"/>
    <dgm:cxn modelId="{4EBB954C-4A7E-4E1D-9F27-1A35CCE247B5}" type="presParOf" srcId="{FE0DE23F-63B0-4BF8-88FF-3D95FF597A1F}" destId="{AFB33F88-7836-46ED-ADF2-924165577737}" srcOrd="6" destOrd="0" presId="urn:microsoft.com/office/officeart/2005/8/layout/orgChart1"/>
    <dgm:cxn modelId="{3A8AA214-E02B-4C83-B586-0247E05703BC}" type="presParOf" srcId="{FE0DE23F-63B0-4BF8-88FF-3D95FF597A1F}" destId="{B0319F8F-A042-4242-8EF5-C6D64EC46ECC}" srcOrd="7" destOrd="0" presId="urn:microsoft.com/office/officeart/2005/8/layout/orgChart1"/>
    <dgm:cxn modelId="{40DAAA74-FE28-40CB-A67A-D30AD4102052}" type="presParOf" srcId="{B0319F8F-A042-4242-8EF5-C6D64EC46ECC}" destId="{435251A6-4F63-4207-A0F5-F9E5CD00EFA0}" srcOrd="0" destOrd="0" presId="urn:microsoft.com/office/officeart/2005/8/layout/orgChart1"/>
    <dgm:cxn modelId="{DC12F20E-A82C-4FE6-9EF5-624A9F5EEF08}" type="presParOf" srcId="{435251A6-4F63-4207-A0F5-F9E5CD00EFA0}" destId="{AE9058E4-26B3-476C-8B19-722E6ABC2859}" srcOrd="0" destOrd="0" presId="urn:microsoft.com/office/officeart/2005/8/layout/orgChart1"/>
    <dgm:cxn modelId="{97900F67-2298-4546-9809-F3F89D8A3345}" type="presParOf" srcId="{435251A6-4F63-4207-A0F5-F9E5CD00EFA0}" destId="{6AE29576-AE4C-4618-AE01-08C87C4E383C}" srcOrd="1" destOrd="0" presId="urn:microsoft.com/office/officeart/2005/8/layout/orgChart1"/>
    <dgm:cxn modelId="{BAF3B505-C079-4A70-A1B9-CF1F82E5C064}" type="presParOf" srcId="{B0319F8F-A042-4242-8EF5-C6D64EC46ECC}" destId="{3793DF40-708A-4E5C-84F9-60B8EC2445C3}" srcOrd="1" destOrd="0" presId="urn:microsoft.com/office/officeart/2005/8/layout/orgChart1"/>
    <dgm:cxn modelId="{9130D8B1-4A36-4EC8-9FDC-B04719B931FB}" type="presParOf" srcId="{B0319F8F-A042-4242-8EF5-C6D64EC46ECC}" destId="{0558D630-A2AF-4B9E-B85D-8BF72C79F0FC}" srcOrd="2" destOrd="0" presId="urn:microsoft.com/office/officeart/2005/8/layout/orgChart1"/>
    <dgm:cxn modelId="{0F2A8FDC-9D9E-4614-AE67-308EC3B4377D}" type="presParOf" srcId="{FE0DE23F-63B0-4BF8-88FF-3D95FF597A1F}" destId="{C4611996-1F55-474E-9BC9-DE85C9865145}" srcOrd="8" destOrd="0" presId="urn:microsoft.com/office/officeart/2005/8/layout/orgChart1"/>
    <dgm:cxn modelId="{E59343A6-A43F-46D2-9974-01E6CE343475}" type="presParOf" srcId="{FE0DE23F-63B0-4BF8-88FF-3D95FF597A1F}" destId="{C686A660-A52E-4AA9-BACC-5DDBE410E92C}" srcOrd="9" destOrd="0" presId="urn:microsoft.com/office/officeart/2005/8/layout/orgChart1"/>
    <dgm:cxn modelId="{A7F0FE2D-2674-4785-86EE-53B9196B1721}" type="presParOf" srcId="{C686A660-A52E-4AA9-BACC-5DDBE410E92C}" destId="{A74DA48F-58EB-4D87-B459-E09AF1FE4615}" srcOrd="0" destOrd="0" presId="urn:microsoft.com/office/officeart/2005/8/layout/orgChart1"/>
    <dgm:cxn modelId="{BA262C80-7FCB-4990-885E-23958C0D853D}" type="presParOf" srcId="{A74DA48F-58EB-4D87-B459-E09AF1FE4615}" destId="{24986316-0E44-44E3-B468-ECDD6524E39A}" srcOrd="0" destOrd="0" presId="urn:microsoft.com/office/officeart/2005/8/layout/orgChart1"/>
    <dgm:cxn modelId="{77446BE3-1123-4222-ACA1-C4FF5E5ECDF3}" type="presParOf" srcId="{A74DA48F-58EB-4D87-B459-E09AF1FE4615}" destId="{047F192D-E1AC-4C7E-B0BD-58DA2433246E}" srcOrd="1" destOrd="0" presId="urn:microsoft.com/office/officeart/2005/8/layout/orgChart1"/>
    <dgm:cxn modelId="{25AD491D-E03C-4569-BB8B-2DD9638A5918}" type="presParOf" srcId="{C686A660-A52E-4AA9-BACC-5DDBE410E92C}" destId="{F62E4C7C-ABE6-4323-AA8D-67BF29E49FCB}" srcOrd="1" destOrd="0" presId="urn:microsoft.com/office/officeart/2005/8/layout/orgChart1"/>
    <dgm:cxn modelId="{1A5E0A29-3918-4616-B9AD-15DDA0DAFBAD}" type="presParOf" srcId="{C686A660-A52E-4AA9-BACC-5DDBE410E92C}" destId="{AF4A4787-19B0-46A7-A79C-C878FC553B95}" srcOrd="2" destOrd="0" presId="urn:microsoft.com/office/officeart/2005/8/layout/orgChart1"/>
    <dgm:cxn modelId="{6703A330-D308-4386-845E-6BC17752DC2E}" type="presParOf" srcId="{FE0DE23F-63B0-4BF8-88FF-3D95FF597A1F}" destId="{5D9825BE-99ED-46AC-851D-751AE52FA12C}" srcOrd="10" destOrd="0" presId="urn:microsoft.com/office/officeart/2005/8/layout/orgChart1"/>
    <dgm:cxn modelId="{7239A258-0508-4482-B213-0E3F5399B178}" type="presParOf" srcId="{FE0DE23F-63B0-4BF8-88FF-3D95FF597A1F}" destId="{20EF05DE-EC7B-4EC5-8755-B51F1D90BA40}" srcOrd="11" destOrd="0" presId="urn:microsoft.com/office/officeart/2005/8/layout/orgChart1"/>
    <dgm:cxn modelId="{F7C1D13E-B783-41E1-A7C9-36DED6D443B9}" type="presParOf" srcId="{20EF05DE-EC7B-4EC5-8755-B51F1D90BA40}" destId="{D789C671-EC4B-4A93-A7A1-99335BE4B914}" srcOrd="0" destOrd="0" presId="urn:microsoft.com/office/officeart/2005/8/layout/orgChart1"/>
    <dgm:cxn modelId="{93A0FD7D-786C-451A-AE16-411394DD5269}" type="presParOf" srcId="{D789C671-EC4B-4A93-A7A1-99335BE4B914}" destId="{EF55884B-9AD1-4509-B9FA-EDFC376C341C}" srcOrd="0" destOrd="0" presId="urn:microsoft.com/office/officeart/2005/8/layout/orgChart1"/>
    <dgm:cxn modelId="{B8691929-CAD6-4ABA-AF60-3E49A58F3C0F}" type="presParOf" srcId="{D789C671-EC4B-4A93-A7A1-99335BE4B914}" destId="{694D24E7-D778-4D58-AE29-372C2ADB9D5B}" srcOrd="1" destOrd="0" presId="urn:microsoft.com/office/officeart/2005/8/layout/orgChart1"/>
    <dgm:cxn modelId="{B836FBBC-2D67-438E-B04B-A9B1C8D36E05}" type="presParOf" srcId="{20EF05DE-EC7B-4EC5-8755-B51F1D90BA40}" destId="{831FE503-24ED-4676-9075-2BEAB5B4DE5B}" srcOrd="1" destOrd="0" presId="urn:microsoft.com/office/officeart/2005/8/layout/orgChart1"/>
    <dgm:cxn modelId="{C5656905-52D6-4BD9-9523-A4B880761FDF}" type="presParOf" srcId="{20EF05DE-EC7B-4EC5-8755-B51F1D90BA40}" destId="{66A69245-4599-40F6-9AF6-311168AE4113}" srcOrd="2" destOrd="0" presId="urn:microsoft.com/office/officeart/2005/8/layout/orgChart1"/>
    <dgm:cxn modelId="{0C49C7B3-E688-4256-AEC3-4F45D9FA91D7}" type="presParOf" srcId="{FE0DE23F-63B0-4BF8-88FF-3D95FF597A1F}" destId="{2C61398C-D207-4BFB-A102-A8DE034F4BAA}" srcOrd="12" destOrd="0" presId="urn:microsoft.com/office/officeart/2005/8/layout/orgChart1"/>
    <dgm:cxn modelId="{717B1F36-FEE8-4A0F-AFDF-118B6E60CFD4}" type="presParOf" srcId="{FE0DE23F-63B0-4BF8-88FF-3D95FF597A1F}" destId="{77B8544A-052B-4641-92E6-576057F50AA7}" srcOrd="13" destOrd="0" presId="urn:microsoft.com/office/officeart/2005/8/layout/orgChart1"/>
    <dgm:cxn modelId="{7460A507-85AE-493C-BFED-6758A9014D0C}" type="presParOf" srcId="{77B8544A-052B-4641-92E6-576057F50AA7}" destId="{11841F90-2C96-4FA6-ADDD-2E92EEC0874C}" srcOrd="0" destOrd="0" presId="urn:microsoft.com/office/officeart/2005/8/layout/orgChart1"/>
    <dgm:cxn modelId="{62D0AB87-33F6-4B26-B5CA-165BF39822E0}" type="presParOf" srcId="{11841F90-2C96-4FA6-ADDD-2E92EEC0874C}" destId="{F3FE7928-7B76-4BFE-AE12-7FFAFBAD97EC}" srcOrd="0" destOrd="0" presId="urn:microsoft.com/office/officeart/2005/8/layout/orgChart1"/>
    <dgm:cxn modelId="{F3E786BE-1ED4-43AB-9B94-1BA133F2FC28}" type="presParOf" srcId="{11841F90-2C96-4FA6-ADDD-2E92EEC0874C}" destId="{AB47E89C-F012-4FBB-BB01-12EE54192CA0}" srcOrd="1" destOrd="0" presId="urn:microsoft.com/office/officeart/2005/8/layout/orgChart1"/>
    <dgm:cxn modelId="{702502A4-4735-41A7-893B-CBCD8D249126}" type="presParOf" srcId="{77B8544A-052B-4641-92E6-576057F50AA7}" destId="{E06CE3C8-4DAB-486A-8198-F882BEA0E4B7}" srcOrd="1" destOrd="0" presId="urn:microsoft.com/office/officeart/2005/8/layout/orgChart1"/>
    <dgm:cxn modelId="{B29669E3-2D27-4163-BB15-84646666A8C4}" type="presParOf" srcId="{77B8544A-052B-4641-92E6-576057F50AA7}" destId="{055E688E-91E5-4BCC-84D6-5F5DA0777FC4}" srcOrd="2" destOrd="0" presId="urn:microsoft.com/office/officeart/2005/8/layout/orgChart1"/>
    <dgm:cxn modelId="{8F576166-197F-4FC6-88D3-B83512EE21FC}" type="presParOf" srcId="{FE0DE23F-63B0-4BF8-88FF-3D95FF597A1F}" destId="{F8F62E75-2468-42ED-8999-03264C3C594D}" srcOrd="14" destOrd="0" presId="urn:microsoft.com/office/officeart/2005/8/layout/orgChart1"/>
    <dgm:cxn modelId="{0F83E4C0-2DAA-44C3-B280-A9CD89D397D4}" type="presParOf" srcId="{FE0DE23F-63B0-4BF8-88FF-3D95FF597A1F}" destId="{D219E853-26ED-41EF-86A4-E2959CDF23E8}" srcOrd="15" destOrd="0" presId="urn:microsoft.com/office/officeart/2005/8/layout/orgChart1"/>
    <dgm:cxn modelId="{E45F9358-DD42-4786-AADD-E25BD47855FB}" type="presParOf" srcId="{D219E853-26ED-41EF-86A4-E2959CDF23E8}" destId="{88E68037-41B4-4A71-9796-60FC03060C3C}" srcOrd="0" destOrd="0" presId="urn:microsoft.com/office/officeart/2005/8/layout/orgChart1"/>
    <dgm:cxn modelId="{6DBA5911-30FA-4D49-BC88-978133F20589}" type="presParOf" srcId="{88E68037-41B4-4A71-9796-60FC03060C3C}" destId="{C88BF333-E618-4068-AD49-3E4014784485}" srcOrd="0" destOrd="0" presId="urn:microsoft.com/office/officeart/2005/8/layout/orgChart1"/>
    <dgm:cxn modelId="{9DEB209C-E08C-42E9-87FC-B4C49DDF13B4}" type="presParOf" srcId="{88E68037-41B4-4A71-9796-60FC03060C3C}" destId="{736128DC-2F48-4944-9817-2166E85A58C7}" srcOrd="1" destOrd="0" presId="urn:microsoft.com/office/officeart/2005/8/layout/orgChart1"/>
    <dgm:cxn modelId="{2E90CE06-F1FE-4483-85D3-AF2286942543}" type="presParOf" srcId="{D219E853-26ED-41EF-86A4-E2959CDF23E8}" destId="{49CB3046-4CBC-4CAA-81BE-6C262B4F1C8C}" srcOrd="1" destOrd="0" presId="urn:microsoft.com/office/officeart/2005/8/layout/orgChart1"/>
    <dgm:cxn modelId="{295D56C2-19EB-4812-A28E-2F8982B15A19}" type="presParOf" srcId="{D219E853-26ED-41EF-86A4-E2959CDF23E8}" destId="{A4F10BE3-363E-4896-AAC1-8900EEC32F9D}" srcOrd="2" destOrd="0" presId="urn:microsoft.com/office/officeart/2005/8/layout/orgChart1"/>
    <dgm:cxn modelId="{904F9B92-7D57-44AB-BFFF-BE66D2513287}" type="presParOf" srcId="{669B9DAF-76D4-4688-B018-699EBE4BFE66}" destId="{802E6E6A-EF42-48B6-83CB-54B4BAB3CAD0}" srcOrd="2" destOrd="0" presId="urn:microsoft.com/office/officeart/2005/8/layout/orgChart1"/>
    <dgm:cxn modelId="{0FBF3567-DB3F-45EB-81D8-E66EE376CD26}" type="presParOf" srcId="{802E6E6A-EF42-48B6-83CB-54B4BAB3CAD0}" destId="{9FF04495-78A8-405E-89E1-5F57C2B965F3}" srcOrd="0" destOrd="0" presId="urn:microsoft.com/office/officeart/2005/8/layout/orgChart1"/>
    <dgm:cxn modelId="{249DA9D3-8ADC-4F94-A4DC-A47D1E7D3703}" type="presParOf" srcId="{802E6E6A-EF42-48B6-83CB-54B4BAB3CAD0}" destId="{22DD872B-E126-45BA-8580-426661FDC3D5}" srcOrd="1" destOrd="0" presId="urn:microsoft.com/office/officeart/2005/8/layout/orgChart1"/>
    <dgm:cxn modelId="{83A9DD94-1B44-4B9C-9480-AB56AD734F90}" type="presParOf" srcId="{22DD872B-E126-45BA-8580-426661FDC3D5}" destId="{A52A5694-F31D-4AFD-9429-594F598DE1CA}" srcOrd="0" destOrd="0" presId="urn:microsoft.com/office/officeart/2005/8/layout/orgChart1"/>
    <dgm:cxn modelId="{CAC9BF1F-FB9C-48D8-9BD1-674C7624C713}" type="presParOf" srcId="{A52A5694-F31D-4AFD-9429-594F598DE1CA}" destId="{121FB973-46A8-4240-9295-63ED20E086DF}" srcOrd="0" destOrd="0" presId="urn:microsoft.com/office/officeart/2005/8/layout/orgChart1"/>
    <dgm:cxn modelId="{C2BCB365-5C12-4F56-B89F-2C7CD73B7D0A}" type="presParOf" srcId="{A52A5694-F31D-4AFD-9429-594F598DE1CA}" destId="{49BED3A5-2BA5-4EC0-A767-E0ED6577C244}" srcOrd="1" destOrd="0" presId="urn:microsoft.com/office/officeart/2005/8/layout/orgChart1"/>
    <dgm:cxn modelId="{A3609C3F-7490-41A4-956B-3C32FA94A5E0}" type="presParOf" srcId="{22DD872B-E126-45BA-8580-426661FDC3D5}" destId="{590DCD8B-897C-4AFF-BD53-D8CBFBF70186}" srcOrd="1" destOrd="0" presId="urn:microsoft.com/office/officeart/2005/8/layout/orgChart1"/>
    <dgm:cxn modelId="{476F5F30-F763-4F42-8BB3-1ADB6745829E}" type="presParOf" srcId="{22DD872B-E126-45BA-8580-426661FDC3D5}" destId="{73FFF1AD-538A-4F66-9EC8-A72A458023FA}"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BC309-8AA8-40D3-BA64-2C5CCA23E010}">
      <dsp:nvSpPr>
        <dsp:cNvPr id="0" name=""/>
        <dsp:cNvSpPr/>
      </dsp:nvSpPr>
      <dsp:spPr>
        <a:xfrm>
          <a:off x="4672541" y="1505753"/>
          <a:ext cx="4368700" cy="126367"/>
        </a:xfrm>
        <a:custGeom>
          <a:avLst/>
          <a:gdLst/>
          <a:ahLst/>
          <a:cxnLst/>
          <a:rect l="0" t="0" r="0" b="0"/>
          <a:pathLst>
            <a:path>
              <a:moveTo>
                <a:pt x="0" y="0"/>
              </a:moveTo>
              <a:lnTo>
                <a:pt x="0" y="63183"/>
              </a:lnTo>
              <a:lnTo>
                <a:pt x="4368700" y="63183"/>
              </a:lnTo>
              <a:lnTo>
                <a:pt x="436870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499C4D-A961-4604-B00C-C3D75745303A}">
      <dsp:nvSpPr>
        <dsp:cNvPr id="0" name=""/>
        <dsp:cNvSpPr/>
      </dsp:nvSpPr>
      <dsp:spPr>
        <a:xfrm>
          <a:off x="8026705" y="1932995"/>
          <a:ext cx="91440" cy="276804"/>
        </a:xfrm>
        <a:custGeom>
          <a:avLst/>
          <a:gdLst/>
          <a:ahLst/>
          <a:cxnLst/>
          <a:rect l="0" t="0" r="0" b="0"/>
          <a:pathLst>
            <a:path>
              <a:moveTo>
                <a:pt x="45720" y="0"/>
              </a:moveTo>
              <a:lnTo>
                <a:pt x="45720" y="276804"/>
              </a:lnTo>
              <a:lnTo>
                <a:pt x="135982" y="276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73166C-5BCC-4767-AAC6-E9562B265D9B}">
      <dsp:nvSpPr>
        <dsp:cNvPr id="0" name=""/>
        <dsp:cNvSpPr/>
      </dsp:nvSpPr>
      <dsp:spPr>
        <a:xfrm>
          <a:off x="4672541" y="1505753"/>
          <a:ext cx="3640584" cy="126367"/>
        </a:xfrm>
        <a:custGeom>
          <a:avLst/>
          <a:gdLst/>
          <a:ahLst/>
          <a:cxnLst/>
          <a:rect l="0" t="0" r="0" b="0"/>
          <a:pathLst>
            <a:path>
              <a:moveTo>
                <a:pt x="0" y="0"/>
              </a:moveTo>
              <a:lnTo>
                <a:pt x="0" y="63183"/>
              </a:lnTo>
              <a:lnTo>
                <a:pt x="3640584" y="63183"/>
              </a:lnTo>
              <a:lnTo>
                <a:pt x="3640584"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CE83D6-E5C7-420E-9A49-FD0EB893D802}">
      <dsp:nvSpPr>
        <dsp:cNvPr id="0" name=""/>
        <dsp:cNvSpPr/>
      </dsp:nvSpPr>
      <dsp:spPr>
        <a:xfrm>
          <a:off x="7298588" y="1932995"/>
          <a:ext cx="91440" cy="276804"/>
        </a:xfrm>
        <a:custGeom>
          <a:avLst/>
          <a:gdLst/>
          <a:ahLst/>
          <a:cxnLst/>
          <a:rect l="0" t="0" r="0" b="0"/>
          <a:pathLst>
            <a:path>
              <a:moveTo>
                <a:pt x="45720" y="0"/>
              </a:moveTo>
              <a:lnTo>
                <a:pt x="45720" y="276804"/>
              </a:lnTo>
              <a:lnTo>
                <a:pt x="135982" y="276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B9D6A9-A04A-4030-B577-66163B75A2E3}">
      <dsp:nvSpPr>
        <dsp:cNvPr id="0" name=""/>
        <dsp:cNvSpPr/>
      </dsp:nvSpPr>
      <dsp:spPr>
        <a:xfrm>
          <a:off x="4672541" y="1505753"/>
          <a:ext cx="2912467" cy="126367"/>
        </a:xfrm>
        <a:custGeom>
          <a:avLst/>
          <a:gdLst/>
          <a:ahLst/>
          <a:cxnLst/>
          <a:rect l="0" t="0" r="0" b="0"/>
          <a:pathLst>
            <a:path>
              <a:moveTo>
                <a:pt x="0" y="0"/>
              </a:moveTo>
              <a:lnTo>
                <a:pt x="0" y="63183"/>
              </a:lnTo>
              <a:lnTo>
                <a:pt x="2912467" y="63183"/>
              </a:lnTo>
              <a:lnTo>
                <a:pt x="2912467"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09E024-2CD9-4981-8104-ED0FAB2FF384}">
      <dsp:nvSpPr>
        <dsp:cNvPr id="0" name=""/>
        <dsp:cNvSpPr/>
      </dsp:nvSpPr>
      <dsp:spPr>
        <a:xfrm>
          <a:off x="6570472" y="1932995"/>
          <a:ext cx="91440" cy="276804"/>
        </a:xfrm>
        <a:custGeom>
          <a:avLst/>
          <a:gdLst/>
          <a:ahLst/>
          <a:cxnLst/>
          <a:rect l="0" t="0" r="0" b="0"/>
          <a:pathLst>
            <a:path>
              <a:moveTo>
                <a:pt x="45720" y="0"/>
              </a:moveTo>
              <a:lnTo>
                <a:pt x="45720" y="276804"/>
              </a:lnTo>
              <a:lnTo>
                <a:pt x="135982" y="276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57B7F3-18C4-412F-A727-5C727659FE2A}">
      <dsp:nvSpPr>
        <dsp:cNvPr id="0" name=""/>
        <dsp:cNvSpPr/>
      </dsp:nvSpPr>
      <dsp:spPr>
        <a:xfrm>
          <a:off x="4672541" y="1505753"/>
          <a:ext cx="2184350" cy="126367"/>
        </a:xfrm>
        <a:custGeom>
          <a:avLst/>
          <a:gdLst/>
          <a:ahLst/>
          <a:cxnLst/>
          <a:rect l="0" t="0" r="0" b="0"/>
          <a:pathLst>
            <a:path>
              <a:moveTo>
                <a:pt x="0" y="0"/>
              </a:moveTo>
              <a:lnTo>
                <a:pt x="0" y="63183"/>
              </a:lnTo>
              <a:lnTo>
                <a:pt x="2184350" y="63183"/>
              </a:lnTo>
              <a:lnTo>
                <a:pt x="218435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991C36-71C0-4B5E-9DDE-4B8B75380B98}">
      <dsp:nvSpPr>
        <dsp:cNvPr id="0" name=""/>
        <dsp:cNvSpPr/>
      </dsp:nvSpPr>
      <dsp:spPr>
        <a:xfrm>
          <a:off x="5842355" y="1932995"/>
          <a:ext cx="91440" cy="276804"/>
        </a:xfrm>
        <a:custGeom>
          <a:avLst/>
          <a:gdLst/>
          <a:ahLst/>
          <a:cxnLst/>
          <a:rect l="0" t="0" r="0" b="0"/>
          <a:pathLst>
            <a:path>
              <a:moveTo>
                <a:pt x="45720" y="0"/>
              </a:moveTo>
              <a:lnTo>
                <a:pt x="45720" y="276804"/>
              </a:lnTo>
              <a:lnTo>
                <a:pt x="135982" y="276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1065CD-8AF0-4831-BC4E-2EF64E21C6E9}">
      <dsp:nvSpPr>
        <dsp:cNvPr id="0" name=""/>
        <dsp:cNvSpPr/>
      </dsp:nvSpPr>
      <dsp:spPr>
        <a:xfrm>
          <a:off x="4672541" y="1505753"/>
          <a:ext cx="1456233" cy="126367"/>
        </a:xfrm>
        <a:custGeom>
          <a:avLst/>
          <a:gdLst/>
          <a:ahLst/>
          <a:cxnLst/>
          <a:rect l="0" t="0" r="0" b="0"/>
          <a:pathLst>
            <a:path>
              <a:moveTo>
                <a:pt x="0" y="0"/>
              </a:moveTo>
              <a:lnTo>
                <a:pt x="0" y="63183"/>
              </a:lnTo>
              <a:lnTo>
                <a:pt x="1456233" y="63183"/>
              </a:lnTo>
              <a:lnTo>
                <a:pt x="1456233"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EF3E36-C80F-48B4-8CA5-464D8D0F7012}">
      <dsp:nvSpPr>
        <dsp:cNvPr id="0" name=""/>
        <dsp:cNvSpPr/>
      </dsp:nvSpPr>
      <dsp:spPr>
        <a:xfrm>
          <a:off x="5264675" y="2360237"/>
          <a:ext cx="91440" cy="276804"/>
        </a:xfrm>
        <a:custGeom>
          <a:avLst/>
          <a:gdLst/>
          <a:ahLst/>
          <a:cxnLst/>
          <a:rect l="0" t="0" r="0" b="0"/>
          <a:pathLst>
            <a:path>
              <a:moveTo>
                <a:pt x="45720" y="0"/>
              </a:moveTo>
              <a:lnTo>
                <a:pt x="45720" y="276804"/>
              </a:lnTo>
              <a:lnTo>
                <a:pt x="135982" y="276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285958-64F7-4280-963C-5D7C0F71EA89}">
      <dsp:nvSpPr>
        <dsp:cNvPr id="0" name=""/>
        <dsp:cNvSpPr/>
      </dsp:nvSpPr>
      <dsp:spPr>
        <a:xfrm>
          <a:off x="3366745" y="1932995"/>
          <a:ext cx="2184350" cy="126367"/>
        </a:xfrm>
        <a:custGeom>
          <a:avLst/>
          <a:gdLst/>
          <a:ahLst/>
          <a:cxnLst/>
          <a:rect l="0" t="0" r="0" b="0"/>
          <a:pathLst>
            <a:path>
              <a:moveTo>
                <a:pt x="0" y="0"/>
              </a:moveTo>
              <a:lnTo>
                <a:pt x="0" y="63183"/>
              </a:lnTo>
              <a:lnTo>
                <a:pt x="2184350" y="63183"/>
              </a:lnTo>
              <a:lnTo>
                <a:pt x="218435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04A711-51E2-4EC0-B6C5-6BE4047081C3}">
      <dsp:nvSpPr>
        <dsp:cNvPr id="0" name=""/>
        <dsp:cNvSpPr/>
      </dsp:nvSpPr>
      <dsp:spPr>
        <a:xfrm>
          <a:off x="3517182" y="2360237"/>
          <a:ext cx="1456233" cy="126367"/>
        </a:xfrm>
        <a:custGeom>
          <a:avLst/>
          <a:gdLst/>
          <a:ahLst/>
          <a:cxnLst/>
          <a:rect l="0" t="0" r="0" b="0"/>
          <a:pathLst>
            <a:path>
              <a:moveTo>
                <a:pt x="0" y="0"/>
              </a:moveTo>
              <a:lnTo>
                <a:pt x="0" y="63183"/>
              </a:lnTo>
              <a:lnTo>
                <a:pt x="1456233" y="63183"/>
              </a:lnTo>
              <a:lnTo>
                <a:pt x="1456233"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AFF105-AC58-4127-99BF-20CE1DE22B14}">
      <dsp:nvSpPr>
        <dsp:cNvPr id="0" name=""/>
        <dsp:cNvSpPr/>
      </dsp:nvSpPr>
      <dsp:spPr>
        <a:xfrm>
          <a:off x="3517182" y="2360237"/>
          <a:ext cx="728116" cy="126367"/>
        </a:xfrm>
        <a:custGeom>
          <a:avLst/>
          <a:gdLst/>
          <a:ahLst/>
          <a:cxnLst/>
          <a:rect l="0" t="0" r="0" b="0"/>
          <a:pathLst>
            <a:path>
              <a:moveTo>
                <a:pt x="0" y="0"/>
              </a:moveTo>
              <a:lnTo>
                <a:pt x="0" y="63183"/>
              </a:lnTo>
              <a:lnTo>
                <a:pt x="728116" y="63183"/>
              </a:lnTo>
              <a:lnTo>
                <a:pt x="728116"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CFB7B-F9D7-46D5-B8D9-62418321711E}">
      <dsp:nvSpPr>
        <dsp:cNvPr id="0" name=""/>
        <dsp:cNvSpPr/>
      </dsp:nvSpPr>
      <dsp:spPr>
        <a:xfrm>
          <a:off x="3471462" y="2360237"/>
          <a:ext cx="91440" cy="126367"/>
        </a:xfrm>
        <a:custGeom>
          <a:avLst/>
          <a:gdLst/>
          <a:ahLst/>
          <a:cxnLst/>
          <a:rect l="0" t="0" r="0" b="0"/>
          <a:pathLst>
            <a:path>
              <a:moveTo>
                <a:pt x="45720" y="0"/>
              </a:moveTo>
              <a:lnTo>
                <a:pt x="4572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BAC3BB-8FBD-417A-8FE4-09478DA784E4}">
      <dsp:nvSpPr>
        <dsp:cNvPr id="0" name=""/>
        <dsp:cNvSpPr/>
      </dsp:nvSpPr>
      <dsp:spPr>
        <a:xfrm>
          <a:off x="2502646" y="2787479"/>
          <a:ext cx="91440" cy="276804"/>
        </a:xfrm>
        <a:custGeom>
          <a:avLst/>
          <a:gdLst/>
          <a:ahLst/>
          <a:cxnLst/>
          <a:rect l="0" t="0" r="0" b="0"/>
          <a:pathLst>
            <a:path>
              <a:moveTo>
                <a:pt x="45720" y="0"/>
              </a:moveTo>
              <a:lnTo>
                <a:pt x="45720" y="276804"/>
              </a:lnTo>
              <a:lnTo>
                <a:pt x="135982" y="276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33A27D-7950-418B-9334-FEC8526597E7}">
      <dsp:nvSpPr>
        <dsp:cNvPr id="0" name=""/>
        <dsp:cNvSpPr/>
      </dsp:nvSpPr>
      <dsp:spPr>
        <a:xfrm>
          <a:off x="2789065" y="2360237"/>
          <a:ext cx="728116" cy="126367"/>
        </a:xfrm>
        <a:custGeom>
          <a:avLst/>
          <a:gdLst/>
          <a:ahLst/>
          <a:cxnLst/>
          <a:rect l="0" t="0" r="0" b="0"/>
          <a:pathLst>
            <a:path>
              <a:moveTo>
                <a:pt x="728116" y="0"/>
              </a:moveTo>
              <a:lnTo>
                <a:pt x="728116" y="63183"/>
              </a:lnTo>
              <a:lnTo>
                <a:pt x="0" y="63183"/>
              </a:lnTo>
              <a:lnTo>
                <a:pt x="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416DD9-4719-435B-88E1-F190BECBA1F3}">
      <dsp:nvSpPr>
        <dsp:cNvPr id="0" name=""/>
        <dsp:cNvSpPr/>
      </dsp:nvSpPr>
      <dsp:spPr>
        <a:xfrm>
          <a:off x="1774529" y="3214721"/>
          <a:ext cx="91440" cy="276804"/>
        </a:xfrm>
        <a:custGeom>
          <a:avLst/>
          <a:gdLst/>
          <a:ahLst/>
          <a:cxnLst/>
          <a:rect l="0" t="0" r="0" b="0"/>
          <a:pathLst>
            <a:path>
              <a:moveTo>
                <a:pt x="45720" y="0"/>
              </a:moveTo>
              <a:lnTo>
                <a:pt x="45720" y="276804"/>
              </a:lnTo>
              <a:lnTo>
                <a:pt x="135982" y="276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B6DBD6-751B-4816-A82F-13F61CE50F05}">
      <dsp:nvSpPr>
        <dsp:cNvPr id="0" name=""/>
        <dsp:cNvSpPr/>
      </dsp:nvSpPr>
      <dsp:spPr>
        <a:xfrm>
          <a:off x="2015228" y="2787479"/>
          <a:ext cx="91440" cy="126367"/>
        </a:xfrm>
        <a:custGeom>
          <a:avLst/>
          <a:gdLst/>
          <a:ahLst/>
          <a:cxnLst/>
          <a:rect l="0" t="0" r="0" b="0"/>
          <a:pathLst>
            <a:path>
              <a:moveTo>
                <a:pt x="45720" y="0"/>
              </a:moveTo>
              <a:lnTo>
                <a:pt x="4572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B7C4E3-50A9-4875-8570-73B1E761C288}">
      <dsp:nvSpPr>
        <dsp:cNvPr id="0" name=""/>
        <dsp:cNvSpPr/>
      </dsp:nvSpPr>
      <dsp:spPr>
        <a:xfrm>
          <a:off x="2060948" y="2360237"/>
          <a:ext cx="1456233" cy="126367"/>
        </a:xfrm>
        <a:custGeom>
          <a:avLst/>
          <a:gdLst/>
          <a:ahLst/>
          <a:cxnLst/>
          <a:rect l="0" t="0" r="0" b="0"/>
          <a:pathLst>
            <a:path>
              <a:moveTo>
                <a:pt x="1456233" y="0"/>
              </a:moveTo>
              <a:lnTo>
                <a:pt x="1456233" y="63183"/>
              </a:lnTo>
              <a:lnTo>
                <a:pt x="0" y="63183"/>
              </a:lnTo>
              <a:lnTo>
                <a:pt x="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E70530-114A-43C4-B1C0-11A041FACB31}">
      <dsp:nvSpPr>
        <dsp:cNvPr id="0" name=""/>
        <dsp:cNvSpPr/>
      </dsp:nvSpPr>
      <dsp:spPr>
        <a:xfrm>
          <a:off x="3366745" y="1932995"/>
          <a:ext cx="150437" cy="126367"/>
        </a:xfrm>
        <a:custGeom>
          <a:avLst/>
          <a:gdLst/>
          <a:ahLst/>
          <a:cxnLst/>
          <a:rect l="0" t="0" r="0" b="0"/>
          <a:pathLst>
            <a:path>
              <a:moveTo>
                <a:pt x="0" y="0"/>
              </a:moveTo>
              <a:lnTo>
                <a:pt x="0" y="63183"/>
              </a:lnTo>
              <a:lnTo>
                <a:pt x="150437" y="63183"/>
              </a:lnTo>
              <a:lnTo>
                <a:pt x="150437"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3EBFC0-4547-4FC6-AA5B-736ED53BC6A7}">
      <dsp:nvSpPr>
        <dsp:cNvPr id="0" name=""/>
        <dsp:cNvSpPr/>
      </dsp:nvSpPr>
      <dsp:spPr>
        <a:xfrm>
          <a:off x="895975" y="2787479"/>
          <a:ext cx="91440" cy="276804"/>
        </a:xfrm>
        <a:custGeom>
          <a:avLst/>
          <a:gdLst/>
          <a:ahLst/>
          <a:cxnLst/>
          <a:rect l="0" t="0" r="0" b="0"/>
          <a:pathLst>
            <a:path>
              <a:moveTo>
                <a:pt x="45720" y="0"/>
              </a:moveTo>
              <a:lnTo>
                <a:pt x="45720" y="276804"/>
              </a:lnTo>
              <a:lnTo>
                <a:pt x="135982" y="276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A9389B-CA02-470A-949A-7D97A70438A4}">
      <dsp:nvSpPr>
        <dsp:cNvPr id="0" name=""/>
        <dsp:cNvSpPr/>
      </dsp:nvSpPr>
      <dsp:spPr>
        <a:xfrm>
          <a:off x="1136674" y="2360237"/>
          <a:ext cx="91440" cy="126367"/>
        </a:xfrm>
        <a:custGeom>
          <a:avLst/>
          <a:gdLst/>
          <a:ahLst/>
          <a:cxnLst/>
          <a:rect l="0" t="0" r="0" b="0"/>
          <a:pathLst>
            <a:path>
              <a:moveTo>
                <a:pt x="45720" y="0"/>
              </a:moveTo>
              <a:lnTo>
                <a:pt x="4572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0ADD56-F34C-4507-9514-3F0854CFCCBE}">
      <dsp:nvSpPr>
        <dsp:cNvPr id="0" name=""/>
        <dsp:cNvSpPr/>
      </dsp:nvSpPr>
      <dsp:spPr>
        <a:xfrm>
          <a:off x="1182394" y="1932995"/>
          <a:ext cx="2184350" cy="126367"/>
        </a:xfrm>
        <a:custGeom>
          <a:avLst/>
          <a:gdLst/>
          <a:ahLst/>
          <a:cxnLst/>
          <a:rect l="0" t="0" r="0" b="0"/>
          <a:pathLst>
            <a:path>
              <a:moveTo>
                <a:pt x="2184350" y="0"/>
              </a:moveTo>
              <a:lnTo>
                <a:pt x="2184350" y="63183"/>
              </a:lnTo>
              <a:lnTo>
                <a:pt x="0" y="63183"/>
              </a:lnTo>
              <a:lnTo>
                <a:pt x="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C57E52-A935-44CC-877D-0F638A633020}">
      <dsp:nvSpPr>
        <dsp:cNvPr id="0" name=""/>
        <dsp:cNvSpPr/>
      </dsp:nvSpPr>
      <dsp:spPr>
        <a:xfrm>
          <a:off x="3366745" y="1505753"/>
          <a:ext cx="1305796" cy="126367"/>
        </a:xfrm>
        <a:custGeom>
          <a:avLst/>
          <a:gdLst/>
          <a:ahLst/>
          <a:cxnLst/>
          <a:rect l="0" t="0" r="0" b="0"/>
          <a:pathLst>
            <a:path>
              <a:moveTo>
                <a:pt x="1305796" y="0"/>
              </a:moveTo>
              <a:lnTo>
                <a:pt x="1305796" y="63183"/>
              </a:lnTo>
              <a:lnTo>
                <a:pt x="0" y="63183"/>
              </a:lnTo>
              <a:lnTo>
                <a:pt x="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CC0170-D8D8-4172-963B-0842718C928D}">
      <dsp:nvSpPr>
        <dsp:cNvPr id="0" name=""/>
        <dsp:cNvSpPr/>
      </dsp:nvSpPr>
      <dsp:spPr>
        <a:xfrm>
          <a:off x="17420" y="2360237"/>
          <a:ext cx="91440" cy="276804"/>
        </a:xfrm>
        <a:custGeom>
          <a:avLst/>
          <a:gdLst/>
          <a:ahLst/>
          <a:cxnLst/>
          <a:rect l="0" t="0" r="0" b="0"/>
          <a:pathLst>
            <a:path>
              <a:moveTo>
                <a:pt x="45720" y="0"/>
              </a:moveTo>
              <a:lnTo>
                <a:pt x="45720" y="276804"/>
              </a:lnTo>
              <a:lnTo>
                <a:pt x="135982" y="276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1F408C-9E9C-49DD-952B-45B9D253BC04}">
      <dsp:nvSpPr>
        <dsp:cNvPr id="0" name=""/>
        <dsp:cNvSpPr/>
      </dsp:nvSpPr>
      <dsp:spPr>
        <a:xfrm>
          <a:off x="258120" y="1932995"/>
          <a:ext cx="91440" cy="126367"/>
        </a:xfrm>
        <a:custGeom>
          <a:avLst/>
          <a:gdLst/>
          <a:ahLst/>
          <a:cxnLst/>
          <a:rect l="0" t="0" r="0" b="0"/>
          <a:pathLst>
            <a:path>
              <a:moveTo>
                <a:pt x="45720" y="0"/>
              </a:moveTo>
              <a:lnTo>
                <a:pt x="4572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687B7-A3E3-4EAC-BB47-1269879F911C}">
      <dsp:nvSpPr>
        <dsp:cNvPr id="0" name=""/>
        <dsp:cNvSpPr/>
      </dsp:nvSpPr>
      <dsp:spPr>
        <a:xfrm>
          <a:off x="303840" y="1505753"/>
          <a:ext cx="4368700" cy="126367"/>
        </a:xfrm>
        <a:custGeom>
          <a:avLst/>
          <a:gdLst/>
          <a:ahLst/>
          <a:cxnLst/>
          <a:rect l="0" t="0" r="0" b="0"/>
          <a:pathLst>
            <a:path>
              <a:moveTo>
                <a:pt x="4368700" y="0"/>
              </a:moveTo>
              <a:lnTo>
                <a:pt x="4368700" y="63183"/>
              </a:lnTo>
              <a:lnTo>
                <a:pt x="0" y="63183"/>
              </a:lnTo>
              <a:lnTo>
                <a:pt x="0" y="126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076089-AE1D-4837-833E-A3471E5E6DEE}">
      <dsp:nvSpPr>
        <dsp:cNvPr id="0" name=""/>
        <dsp:cNvSpPr/>
      </dsp:nvSpPr>
      <dsp:spPr>
        <a:xfrm>
          <a:off x="4626821" y="1078511"/>
          <a:ext cx="91440" cy="126367"/>
        </a:xfrm>
        <a:custGeom>
          <a:avLst/>
          <a:gdLst/>
          <a:ahLst/>
          <a:cxnLst/>
          <a:rect l="0" t="0" r="0" b="0"/>
          <a:pathLst>
            <a:path>
              <a:moveTo>
                <a:pt x="45720" y="0"/>
              </a:moveTo>
              <a:lnTo>
                <a:pt x="45720" y="1263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7A583-BCC1-4CF0-8207-D23E3C7AAB3F}">
      <dsp:nvSpPr>
        <dsp:cNvPr id="0" name=""/>
        <dsp:cNvSpPr/>
      </dsp:nvSpPr>
      <dsp:spPr>
        <a:xfrm>
          <a:off x="4371666" y="777636"/>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National System Exec Leadership</a:t>
          </a:r>
        </a:p>
      </dsp:txBody>
      <dsp:txXfrm>
        <a:off x="4371666" y="777636"/>
        <a:ext cx="601749" cy="300874"/>
      </dsp:txXfrm>
    </dsp:sp>
    <dsp:sp modelId="{F93317D0-DB18-49DF-A785-3C743BB8AF4D}">
      <dsp:nvSpPr>
        <dsp:cNvPr id="0" name=""/>
        <dsp:cNvSpPr/>
      </dsp:nvSpPr>
      <dsp:spPr>
        <a:xfrm>
          <a:off x="4371666" y="1204878"/>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System CEO</a:t>
          </a:r>
        </a:p>
      </dsp:txBody>
      <dsp:txXfrm>
        <a:off x="4371666" y="1204878"/>
        <a:ext cx="601749" cy="300874"/>
      </dsp:txXfrm>
    </dsp:sp>
    <dsp:sp modelId="{FFDA817F-E595-4329-A103-EB8F7C83203B}">
      <dsp:nvSpPr>
        <dsp:cNvPr id="0" name=""/>
        <dsp:cNvSpPr/>
      </dsp:nvSpPr>
      <dsp:spPr>
        <a:xfrm>
          <a:off x="2965" y="1632120"/>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Hospital Presidents/COOs</a:t>
          </a:r>
        </a:p>
      </dsp:txBody>
      <dsp:txXfrm>
        <a:off x="2965" y="1632120"/>
        <a:ext cx="601749" cy="300874"/>
      </dsp:txXfrm>
    </dsp:sp>
    <dsp:sp modelId="{A887A687-EFCE-42D8-A559-A6303F795879}">
      <dsp:nvSpPr>
        <dsp:cNvPr id="0" name=""/>
        <dsp:cNvSpPr/>
      </dsp:nvSpPr>
      <dsp:spPr>
        <a:xfrm>
          <a:off x="2965" y="2059362"/>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CNOs</a:t>
          </a:r>
        </a:p>
      </dsp:txBody>
      <dsp:txXfrm>
        <a:off x="2965" y="2059362"/>
        <a:ext cx="601749" cy="300874"/>
      </dsp:txXfrm>
    </dsp:sp>
    <dsp:sp modelId="{ACE1F705-AE2C-4FFE-B029-2D8C83E33A04}">
      <dsp:nvSpPr>
        <dsp:cNvPr id="0" name=""/>
        <dsp:cNvSpPr/>
      </dsp:nvSpPr>
      <dsp:spPr>
        <a:xfrm>
          <a:off x="153403" y="2486604"/>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Nursing Directors</a:t>
          </a:r>
        </a:p>
      </dsp:txBody>
      <dsp:txXfrm>
        <a:off x="153403" y="2486604"/>
        <a:ext cx="601749" cy="300874"/>
      </dsp:txXfrm>
    </dsp:sp>
    <dsp:sp modelId="{47816761-1163-43BD-BDF6-17B05EB62C69}">
      <dsp:nvSpPr>
        <dsp:cNvPr id="0" name=""/>
        <dsp:cNvSpPr/>
      </dsp:nvSpPr>
      <dsp:spPr>
        <a:xfrm>
          <a:off x="3065870" y="1632120"/>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System CCO</a:t>
          </a:r>
        </a:p>
      </dsp:txBody>
      <dsp:txXfrm>
        <a:off x="3065870" y="1632120"/>
        <a:ext cx="601749" cy="300874"/>
      </dsp:txXfrm>
    </dsp:sp>
    <dsp:sp modelId="{BEC51228-DE82-4E17-B349-41471B3D3306}">
      <dsp:nvSpPr>
        <dsp:cNvPr id="0" name=""/>
        <dsp:cNvSpPr/>
      </dsp:nvSpPr>
      <dsp:spPr>
        <a:xfrm>
          <a:off x="881520" y="2059362"/>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Hospital CMO</a:t>
          </a:r>
        </a:p>
      </dsp:txBody>
      <dsp:txXfrm>
        <a:off x="881520" y="2059362"/>
        <a:ext cx="601749" cy="300874"/>
      </dsp:txXfrm>
    </dsp:sp>
    <dsp:sp modelId="{DEEF5305-ADD4-49E4-819B-CCBB825DC61D}">
      <dsp:nvSpPr>
        <dsp:cNvPr id="0" name=""/>
        <dsp:cNvSpPr/>
      </dsp:nvSpPr>
      <dsp:spPr>
        <a:xfrm>
          <a:off x="881520" y="2486604"/>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Utilization Review Director</a:t>
          </a:r>
        </a:p>
      </dsp:txBody>
      <dsp:txXfrm>
        <a:off x="881520" y="2486604"/>
        <a:ext cx="601749" cy="300874"/>
      </dsp:txXfrm>
    </dsp:sp>
    <dsp:sp modelId="{0FFE89FB-0772-4FC7-A53F-F360DC630688}">
      <dsp:nvSpPr>
        <dsp:cNvPr id="0" name=""/>
        <dsp:cNvSpPr/>
      </dsp:nvSpPr>
      <dsp:spPr>
        <a:xfrm>
          <a:off x="1031957" y="2913846"/>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Case Management Directors</a:t>
          </a:r>
        </a:p>
      </dsp:txBody>
      <dsp:txXfrm>
        <a:off x="1031957" y="2913846"/>
        <a:ext cx="601749" cy="300874"/>
      </dsp:txXfrm>
    </dsp:sp>
    <dsp:sp modelId="{78B94280-28B0-48D0-857D-A7485A625E88}">
      <dsp:nvSpPr>
        <dsp:cNvPr id="0" name=""/>
        <dsp:cNvSpPr/>
      </dsp:nvSpPr>
      <dsp:spPr>
        <a:xfrm>
          <a:off x="3216307" y="2059362"/>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DIO</a:t>
          </a:r>
        </a:p>
      </dsp:txBody>
      <dsp:txXfrm>
        <a:off x="3216307" y="2059362"/>
        <a:ext cx="601749" cy="300874"/>
      </dsp:txXfrm>
    </dsp:sp>
    <dsp:sp modelId="{64FACAAE-4838-4A3E-87F5-2410A8F3E91C}">
      <dsp:nvSpPr>
        <dsp:cNvPr id="0" name=""/>
        <dsp:cNvSpPr/>
      </dsp:nvSpPr>
      <dsp:spPr>
        <a:xfrm>
          <a:off x="1760074" y="2486604"/>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DME</a:t>
          </a:r>
        </a:p>
      </dsp:txBody>
      <dsp:txXfrm>
        <a:off x="1760074" y="2486604"/>
        <a:ext cx="601749" cy="300874"/>
      </dsp:txXfrm>
    </dsp:sp>
    <dsp:sp modelId="{94B7A043-D2A7-4807-9722-E40CA066D820}">
      <dsp:nvSpPr>
        <dsp:cNvPr id="0" name=""/>
        <dsp:cNvSpPr/>
      </dsp:nvSpPr>
      <dsp:spPr>
        <a:xfrm>
          <a:off x="1760074" y="2913846"/>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Program Directors</a:t>
          </a:r>
        </a:p>
      </dsp:txBody>
      <dsp:txXfrm>
        <a:off x="1760074" y="2913846"/>
        <a:ext cx="601749" cy="300874"/>
      </dsp:txXfrm>
    </dsp:sp>
    <dsp:sp modelId="{E4D27B27-5839-4A10-AA0C-27FCC4489E51}">
      <dsp:nvSpPr>
        <dsp:cNvPr id="0" name=""/>
        <dsp:cNvSpPr/>
      </dsp:nvSpPr>
      <dsp:spPr>
        <a:xfrm>
          <a:off x="1910511" y="3341088"/>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Faculty</a:t>
          </a:r>
        </a:p>
      </dsp:txBody>
      <dsp:txXfrm>
        <a:off x="1910511" y="3341088"/>
        <a:ext cx="601749" cy="300874"/>
      </dsp:txXfrm>
    </dsp:sp>
    <dsp:sp modelId="{CF925AD3-E0DC-4DC2-A490-8FD765CAE8DA}">
      <dsp:nvSpPr>
        <dsp:cNvPr id="0" name=""/>
        <dsp:cNvSpPr/>
      </dsp:nvSpPr>
      <dsp:spPr>
        <a:xfrm>
          <a:off x="2488191" y="2486604"/>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GME Ops Manager</a:t>
          </a:r>
        </a:p>
      </dsp:txBody>
      <dsp:txXfrm>
        <a:off x="2488191" y="2486604"/>
        <a:ext cx="601749" cy="300874"/>
      </dsp:txXfrm>
    </dsp:sp>
    <dsp:sp modelId="{08972BCF-5003-4552-B5EB-2FAA2E73E3F6}">
      <dsp:nvSpPr>
        <dsp:cNvPr id="0" name=""/>
        <dsp:cNvSpPr/>
      </dsp:nvSpPr>
      <dsp:spPr>
        <a:xfrm>
          <a:off x="2638628" y="2913846"/>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Program Administrators</a:t>
          </a:r>
        </a:p>
      </dsp:txBody>
      <dsp:txXfrm>
        <a:off x="2638628" y="2913846"/>
        <a:ext cx="601749" cy="300874"/>
      </dsp:txXfrm>
    </dsp:sp>
    <dsp:sp modelId="{07D3726B-5013-4433-8F6E-BA620AEF37AA}">
      <dsp:nvSpPr>
        <dsp:cNvPr id="0" name=""/>
        <dsp:cNvSpPr/>
      </dsp:nvSpPr>
      <dsp:spPr>
        <a:xfrm>
          <a:off x="3216307" y="2486604"/>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Simulation Director</a:t>
          </a:r>
        </a:p>
      </dsp:txBody>
      <dsp:txXfrm>
        <a:off x="3216307" y="2486604"/>
        <a:ext cx="601749" cy="300874"/>
      </dsp:txXfrm>
    </dsp:sp>
    <dsp:sp modelId="{B45BC3F9-6931-4411-9C78-AC119CD657B7}">
      <dsp:nvSpPr>
        <dsp:cNvPr id="0" name=""/>
        <dsp:cNvSpPr/>
      </dsp:nvSpPr>
      <dsp:spPr>
        <a:xfrm>
          <a:off x="3944424" y="2486604"/>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Research Director</a:t>
          </a:r>
        </a:p>
      </dsp:txBody>
      <dsp:txXfrm>
        <a:off x="3944424" y="2486604"/>
        <a:ext cx="601749" cy="300874"/>
      </dsp:txXfrm>
    </dsp:sp>
    <dsp:sp modelId="{07243EAE-E19A-4B14-852D-E56FD50CEEC4}">
      <dsp:nvSpPr>
        <dsp:cNvPr id="0" name=""/>
        <dsp:cNvSpPr/>
      </dsp:nvSpPr>
      <dsp:spPr>
        <a:xfrm>
          <a:off x="4672541" y="2486604"/>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GME Nursing Manager</a:t>
          </a:r>
        </a:p>
      </dsp:txBody>
      <dsp:txXfrm>
        <a:off x="4672541" y="2486604"/>
        <a:ext cx="601749" cy="300874"/>
      </dsp:txXfrm>
    </dsp:sp>
    <dsp:sp modelId="{493D92D2-0FC7-4CB1-962C-6379C0876F47}">
      <dsp:nvSpPr>
        <dsp:cNvPr id="0" name=""/>
        <dsp:cNvSpPr/>
      </dsp:nvSpPr>
      <dsp:spPr>
        <a:xfrm>
          <a:off x="5250220" y="2059362"/>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Chief Quality Officer</a:t>
          </a:r>
        </a:p>
      </dsp:txBody>
      <dsp:txXfrm>
        <a:off x="5250220" y="2059362"/>
        <a:ext cx="601749" cy="300874"/>
      </dsp:txXfrm>
    </dsp:sp>
    <dsp:sp modelId="{20869680-C7D9-42F6-8E4F-2F7777E467DB}">
      <dsp:nvSpPr>
        <dsp:cNvPr id="0" name=""/>
        <dsp:cNvSpPr/>
      </dsp:nvSpPr>
      <dsp:spPr>
        <a:xfrm>
          <a:off x="5400658" y="2486604"/>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Hospital PSROs</a:t>
          </a:r>
        </a:p>
      </dsp:txBody>
      <dsp:txXfrm>
        <a:off x="5400658" y="2486604"/>
        <a:ext cx="601749" cy="300874"/>
      </dsp:txXfrm>
    </dsp:sp>
    <dsp:sp modelId="{B148C293-B2D8-4C80-A643-AB4F3FD02227}">
      <dsp:nvSpPr>
        <dsp:cNvPr id="0" name=""/>
        <dsp:cNvSpPr/>
      </dsp:nvSpPr>
      <dsp:spPr>
        <a:xfrm>
          <a:off x="5827900" y="1632120"/>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System CFO</a:t>
          </a:r>
        </a:p>
      </dsp:txBody>
      <dsp:txXfrm>
        <a:off x="5827900" y="1632120"/>
        <a:ext cx="601749" cy="300874"/>
      </dsp:txXfrm>
    </dsp:sp>
    <dsp:sp modelId="{FDCDADE3-C4A6-449D-83D6-0AC0AD21FAAC}">
      <dsp:nvSpPr>
        <dsp:cNvPr id="0" name=""/>
        <dsp:cNvSpPr/>
      </dsp:nvSpPr>
      <dsp:spPr>
        <a:xfrm>
          <a:off x="5978337" y="2059362"/>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Hospital CFOs</a:t>
          </a:r>
        </a:p>
      </dsp:txBody>
      <dsp:txXfrm>
        <a:off x="5978337" y="2059362"/>
        <a:ext cx="601749" cy="300874"/>
      </dsp:txXfrm>
    </dsp:sp>
    <dsp:sp modelId="{4864030A-1479-4A8D-B519-1A9BF154ECFD}">
      <dsp:nvSpPr>
        <dsp:cNvPr id="0" name=""/>
        <dsp:cNvSpPr/>
      </dsp:nvSpPr>
      <dsp:spPr>
        <a:xfrm>
          <a:off x="6556017" y="1632120"/>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Medical Group President</a:t>
          </a:r>
        </a:p>
      </dsp:txBody>
      <dsp:txXfrm>
        <a:off x="6556017" y="1632120"/>
        <a:ext cx="601749" cy="300874"/>
      </dsp:txXfrm>
    </dsp:sp>
    <dsp:sp modelId="{E6EA82A0-2374-447D-943E-93FC62C9050C}">
      <dsp:nvSpPr>
        <dsp:cNvPr id="0" name=""/>
        <dsp:cNvSpPr/>
      </dsp:nvSpPr>
      <dsp:spPr>
        <a:xfrm>
          <a:off x="6706454" y="2059362"/>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Medical Directors</a:t>
          </a:r>
        </a:p>
      </dsp:txBody>
      <dsp:txXfrm>
        <a:off x="6706454" y="2059362"/>
        <a:ext cx="601749" cy="300874"/>
      </dsp:txXfrm>
    </dsp:sp>
    <dsp:sp modelId="{C1D2068A-0E2E-49C7-8ED2-9DF93950F604}">
      <dsp:nvSpPr>
        <dsp:cNvPr id="0" name=""/>
        <dsp:cNvSpPr/>
      </dsp:nvSpPr>
      <dsp:spPr>
        <a:xfrm>
          <a:off x="7284134" y="1632120"/>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System CHRO</a:t>
          </a:r>
        </a:p>
      </dsp:txBody>
      <dsp:txXfrm>
        <a:off x="7284134" y="1632120"/>
        <a:ext cx="601749" cy="300874"/>
      </dsp:txXfrm>
    </dsp:sp>
    <dsp:sp modelId="{E7655C18-6D7A-49B2-A98D-E6EF63C9436A}">
      <dsp:nvSpPr>
        <dsp:cNvPr id="0" name=""/>
        <dsp:cNvSpPr/>
      </dsp:nvSpPr>
      <dsp:spPr>
        <a:xfrm>
          <a:off x="7434571" y="2059362"/>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Hospital CHROs</a:t>
          </a:r>
        </a:p>
      </dsp:txBody>
      <dsp:txXfrm>
        <a:off x="7434571" y="2059362"/>
        <a:ext cx="601749" cy="300874"/>
      </dsp:txXfrm>
    </dsp:sp>
    <dsp:sp modelId="{EC0CF8B6-1562-4388-AA44-9437A8F56040}">
      <dsp:nvSpPr>
        <dsp:cNvPr id="0" name=""/>
        <dsp:cNvSpPr/>
      </dsp:nvSpPr>
      <dsp:spPr>
        <a:xfrm>
          <a:off x="8012250" y="1632120"/>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Foundation Director</a:t>
          </a:r>
        </a:p>
      </dsp:txBody>
      <dsp:txXfrm>
        <a:off x="8012250" y="1632120"/>
        <a:ext cx="601749" cy="300874"/>
      </dsp:txXfrm>
    </dsp:sp>
    <dsp:sp modelId="{B4248633-98C9-4219-84F8-5145BFD8543F}">
      <dsp:nvSpPr>
        <dsp:cNvPr id="0" name=""/>
        <dsp:cNvSpPr/>
      </dsp:nvSpPr>
      <dsp:spPr>
        <a:xfrm>
          <a:off x="8162688" y="2059362"/>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Foundation</a:t>
          </a:r>
        </a:p>
      </dsp:txBody>
      <dsp:txXfrm>
        <a:off x="8162688" y="2059362"/>
        <a:ext cx="601749" cy="300874"/>
      </dsp:txXfrm>
    </dsp:sp>
    <dsp:sp modelId="{442DB413-D458-4F17-9000-D14A2A49D2FD}">
      <dsp:nvSpPr>
        <dsp:cNvPr id="0" name=""/>
        <dsp:cNvSpPr/>
      </dsp:nvSpPr>
      <dsp:spPr>
        <a:xfrm>
          <a:off x="8740367" y="1632120"/>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Chief System Strategy Officer</a:t>
          </a:r>
        </a:p>
      </dsp:txBody>
      <dsp:txXfrm>
        <a:off x="8740367" y="1632120"/>
        <a:ext cx="601749" cy="300874"/>
      </dsp:txXfrm>
    </dsp:sp>
    <dsp:sp modelId="{83B726DF-A25F-436B-8880-C598B13D89F2}">
      <dsp:nvSpPr>
        <dsp:cNvPr id="0" name=""/>
        <dsp:cNvSpPr/>
      </dsp:nvSpPr>
      <dsp:spPr>
        <a:xfrm>
          <a:off x="5108250" y="786102"/>
          <a:ext cx="601749" cy="30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BOD</a:t>
          </a:r>
        </a:p>
      </dsp:txBody>
      <dsp:txXfrm>
        <a:off x="5108250" y="786102"/>
        <a:ext cx="601749" cy="300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4495-78A8-405E-89E1-5F57C2B965F3}">
      <dsp:nvSpPr>
        <dsp:cNvPr id="0" name=""/>
        <dsp:cNvSpPr/>
      </dsp:nvSpPr>
      <dsp:spPr>
        <a:xfrm>
          <a:off x="3928164" y="2306075"/>
          <a:ext cx="91440" cy="403257"/>
        </a:xfrm>
        <a:custGeom>
          <a:avLst/>
          <a:gdLst/>
          <a:ahLst/>
          <a:cxnLst/>
          <a:rect l="0" t="0" r="0" b="0"/>
          <a:pathLst>
            <a:path>
              <a:moveTo>
                <a:pt x="118902" y="0"/>
              </a:moveTo>
              <a:lnTo>
                <a:pt x="118902" y="403257"/>
              </a:lnTo>
              <a:lnTo>
                <a:pt x="45720" y="4032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F62E75-2468-42ED-8999-03264C3C594D}">
      <dsp:nvSpPr>
        <dsp:cNvPr id="0" name=""/>
        <dsp:cNvSpPr/>
      </dsp:nvSpPr>
      <dsp:spPr>
        <a:xfrm>
          <a:off x="4047066" y="2306075"/>
          <a:ext cx="3651588" cy="798049"/>
        </a:xfrm>
        <a:custGeom>
          <a:avLst/>
          <a:gdLst/>
          <a:ahLst/>
          <a:cxnLst/>
          <a:rect l="0" t="0" r="0" b="0"/>
          <a:pathLst>
            <a:path>
              <a:moveTo>
                <a:pt x="0" y="0"/>
              </a:moveTo>
              <a:lnTo>
                <a:pt x="0" y="707933"/>
              </a:lnTo>
              <a:lnTo>
                <a:pt x="3651588" y="707933"/>
              </a:lnTo>
              <a:lnTo>
                <a:pt x="3651588" y="798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61398C-D207-4BFB-A102-A8DE034F4BAA}">
      <dsp:nvSpPr>
        <dsp:cNvPr id="0" name=""/>
        <dsp:cNvSpPr/>
      </dsp:nvSpPr>
      <dsp:spPr>
        <a:xfrm>
          <a:off x="4047066" y="2306075"/>
          <a:ext cx="2613115" cy="798049"/>
        </a:xfrm>
        <a:custGeom>
          <a:avLst/>
          <a:gdLst/>
          <a:ahLst/>
          <a:cxnLst/>
          <a:rect l="0" t="0" r="0" b="0"/>
          <a:pathLst>
            <a:path>
              <a:moveTo>
                <a:pt x="0" y="0"/>
              </a:moveTo>
              <a:lnTo>
                <a:pt x="0" y="707933"/>
              </a:lnTo>
              <a:lnTo>
                <a:pt x="2613115" y="707933"/>
              </a:lnTo>
              <a:lnTo>
                <a:pt x="2613115" y="798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9825BE-99ED-46AC-851D-751AE52FA12C}">
      <dsp:nvSpPr>
        <dsp:cNvPr id="0" name=""/>
        <dsp:cNvSpPr/>
      </dsp:nvSpPr>
      <dsp:spPr>
        <a:xfrm>
          <a:off x="4047066" y="2306075"/>
          <a:ext cx="1574642" cy="798049"/>
        </a:xfrm>
        <a:custGeom>
          <a:avLst/>
          <a:gdLst/>
          <a:ahLst/>
          <a:cxnLst/>
          <a:rect l="0" t="0" r="0" b="0"/>
          <a:pathLst>
            <a:path>
              <a:moveTo>
                <a:pt x="0" y="0"/>
              </a:moveTo>
              <a:lnTo>
                <a:pt x="0" y="707933"/>
              </a:lnTo>
              <a:lnTo>
                <a:pt x="1574642" y="707933"/>
              </a:lnTo>
              <a:lnTo>
                <a:pt x="1574642" y="798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611996-1F55-474E-9BC9-DE85C9865145}">
      <dsp:nvSpPr>
        <dsp:cNvPr id="0" name=""/>
        <dsp:cNvSpPr/>
      </dsp:nvSpPr>
      <dsp:spPr>
        <a:xfrm>
          <a:off x="4047066" y="2306075"/>
          <a:ext cx="536169" cy="798049"/>
        </a:xfrm>
        <a:custGeom>
          <a:avLst/>
          <a:gdLst/>
          <a:ahLst/>
          <a:cxnLst/>
          <a:rect l="0" t="0" r="0" b="0"/>
          <a:pathLst>
            <a:path>
              <a:moveTo>
                <a:pt x="0" y="0"/>
              </a:moveTo>
              <a:lnTo>
                <a:pt x="0" y="707933"/>
              </a:lnTo>
              <a:lnTo>
                <a:pt x="536169" y="707933"/>
              </a:lnTo>
              <a:lnTo>
                <a:pt x="536169" y="798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B33F88-7836-46ED-ADF2-924165577737}">
      <dsp:nvSpPr>
        <dsp:cNvPr id="0" name=""/>
        <dsp:cNvSpPr/>
      </dsp:nvSpPr>
      <dsp:spPr>
        <a:xfrm>
          <a:off x="3544763" y="2306075"/>
          <a:ext cx="502303" cy="798049"/>
        </a:xfrm>
        <a:custGeom>
          <a:avLst/>
          <a:gdLst/>
          <a:ahLst/>
          <a:cxnLst/>
          <a:rect l="0" t="0" r="0" b="0"/>
          <a:pathLst>
            <a:path>
              <a:moveTo>
                <a:pt x="502303" y="0"/>
              </a:moveTo>
              <a:lnTo>
                <a:pt x="502303" y="707933"/>
              </a:lnTo>
              <a:lnTo>
                <a:pt x="0" y="707933"/>
              </a:lnTo>
              <a:lnTo>
                <a:pt x="0" y="798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0128EE-47A8-4EAB-825F-CF6A698D5C5C}">
      <dsp:nvSpPr>
        <dsp:cNvPr id="0" name=""/>
        <dsp:cNvSpPr/>
      </dsp:nvSpPr>
      <dsp:spPr>
        <a:xfrm>
          <a:off x="2506290" y="2306075"/>
          <a:ext cx="1540776" cy="798049"/>
        </a:xfrm>
        <a:custGeom>
          <a:avLst/>
          <a:gdLst/>
          <a:ahLst/>
          <a:cxnLst/>
          <a:rect l="0" t="0" r="0" b="0"/>
          <a:pathLst>
            <a:path>
              <a:moveTo>
                <a:pt x="1540776" y="0"/>
              </a:moveTo>
              <a:lnTo>
                <a:pt x="1540776" y="707933"/>
              </a:lnTo>
              <a:lnTo>
                <a:pt x="0" y="707933"/>
              </a:lnTo>
              <a:lnTo>
                <a:pt x="0" y="798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ACC3A8-A677-4510-8388-40DBDA751D0C}">
      <dsp:nvSpPr>
        <dsp:cNvPr id="0" name=""/>
        <dsp:cNvSpPr/>
      </dsp:nvSpPr>
      <dsp:spPr>
        <a:xfrm>
          <a:off x="1467817" y="2306075"/>
          <a:ext cx="2579249" cy="798049"/>
        </a:xfrm>
        <a:custGeom>
          <a:avLst/>
          <a:gdLst/>
          <a:ahLst/>
          <a:cxnLst/>
          <a:rect l="0" t="0" r="0" b="0"/>
          <a:pathLst>
            <a:path>
              <a:moveTo>
                <a:pt x="2579249" y="0"/>
              </a:moveTo>
              <a:lnTo>
                <a:pt x="2579249" y="707933"/>
              </a:lnTo>
              <a:lnTo>
                <a:pt x="0" y="707933"/>
              </a:lnTo>
              <a:lnTo>
                <a:pt x="0" y="798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A9954D-D20B-45F1-A4CF-84327C629E47}">
      <dsp:nvSpPr>
        <dsp:cNvPr id="0" name=""/>
        <dsp:cNvSpPr/>
      </dsp:nvSpPr>
      <dsp:spPr>
        <a:xfrm>
          <a:off x="429344" y="2306075"/>
          <a:ext cx="3617722" cy="798049"/>
        </a:xfrm>
        <a:custGeom>
          <a:avLst/>
          <a:gdLst/>
          <a:ahLst/>
          <a:cxnLst/>
          <a:rect l="0" t="0" r="0" b="0"/>
          <a:pathLst>
            <a:path>
              <a:moveTo>
                <a:pt x="3617722" y="0"/>
              </a:moveTo>
              <a:lnTo>
                <a:pt x="3617722" y="707933"/>
              </a:lnTo>
              <a:lnTo>
                <a:pt x="0" y="707933"/>
              </a:lnTo>
              <a:lnTo>
                <a:pt x="0" y="798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671F1E-1A0D-447B-B5C0-8260B0A7B02F}">
      <dsp:nvSpPr>
        <dsp:cNvPr id="0" name=""/>
        <dsp:cNvSpPr/>
      </dsp:nvSpPr>
      <dsp:spPr>
        <a:xfrm>
          <a:off x="3617945" y="1876954"/>
          <a:ext cx="858242" cy="429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Med Staff President</a:t>
          </a:r>
        </a:p>
      </dsp:txBody>
      <dsp:txXfrm>
        <a:off x="3617945" y="1876954"/>
        <a:ext cx="858242" cy="429121"/>
      </dsp:txXfrm>
    </dsp:sp>
    <dsp:sp modelId="{025FF077-37E7-4F27-BF39-EC4CE437786F}">
      <dsp:nvSpPr>
        <dsp:cNvPr id="0" name=""/>
        <dsp:cNvSpPr/>
      </dsp:nvSpPr>
      <dsp:spPr>
        <a:xfrm>
          <a:off x="223" y="3104124"/>
          <a:ext cx="858242" cy="429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Department Chair Surgery</a:t>
          </a:r>
        </a:p>
      </dsp:txBody>
      <dsp:txXfrm>
        <a:off x="223" y="3104124"/>
        <a:ext cx="858242" cy="429121"/>
      </dsp:txXfrm>
    </dsp:sp>
    <dsp:sp modelId="{E5C677FB-6167-4EAB-A271-D0BBDE151692}">
      <dsp:nvSpPr>
        <dsp:cNvPr id="0" name=""/>
        <dsp:cNvSpPr/>
      </dsp:nvSpPr>
      <dsp:spPr>
        <a:xfrm>
          <a:off x="1038696" y="3104124"/>
          <a:ext cx="858242" cy="429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Department Chair IM</a:t>
          </a:r>
        </a:p>
      </dsp:txBody>
      <dsp:txXfrm>
        <a:off x="1038696" y="3104124"/>
        <a:ext cx="858242" cy="429121"/>
      </dsp:txXfrm>
    </dsp:sp>
    <dsp:sp modelId="{26480CBD-94E5-4D2D-80CE-8FEEA3FD50D1}">
      <dsp:nvSpPr>
        <dsp:cNvPr id="0" name=""/>
        <dsp:cNvSpPr/>
      </dsp:nvSpPr>
      <dsp:spPr>
        <a:xfrm>
          <a:off x="2077169" y="3104124"/>
          <a:ext cx="858242" cy="429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Department Chair FM</a:t>
          </a:r>
        </a:p>
      </dsp:txBody>
      <dsp:txXfrm>
        <a:off x="2077169" y="3104124"/>
        <a:ext cx="858242" cy="429121"/>
      </dsp:txXfrm>
    </dsp:sp>
    <dsp:sp modelId="{AE9058E4-26B3-476C-8B19-722E6ABC2859}">
      <dsp:nvSpPr>
        <dsp:cNvPr id="0" name=""/>
        <dsp:cNvSpPr/>
      </dsp:nvSpPr>
      <dsp:spPr>
        <a:xfrm>
          <a:off x="3115642" y="3104124"/>
          <a:ext cx="858242" cy="429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Department Chair OB/GYN</a:t>
          </a:r>
        </a:p>
      </dsp:txBody>
      <dsp:txXfrm>
        <a:off x="3115642" y="3104124"/>
        <a:ext cx="858242" cy="429121"/>
      </dsp:txXfrm>
    </dsp:sp>
    <dsp:sp modelId="{24986316-0E44-44E3-B468-ECDD6524E39A}">
      <dsp:nvSpPr>
        <dsp:cNvPr id="0" name=""/>
        <dsp:cNvSpPr/>
      </dsp:nvSpPr>
      <dsp:spPr>
        <a:xfrm>
          <a:off x="4154115" y="3104124"/>
          <a:ext cx="858242" cy="429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Department Chair Radiology</a:t>
          </a:r>
        </a:p>
      </dsp:txBody>
      <dsp:txXfrm>
        <a:off x="4154115" y="3104124"/>
        <a:ext cx="858242" cy="429121"/>
      </dsp:txXfrm>
    </dsp:sp>
    <dsp:sp modelId="{EF55884B-9AD1-4509-B9FA-EDFC376C341C}">
      <dsp:nvSpPr>
        <dsp:cNvPr id="0" name=""/>
        <dsp:cNvSpPr/>
      </dsp:nvSpPr>
      <dsp:spPr>
        <a:xfrm>
          <a:off x="5192588" y="3104124"/>
          <a:ext cx="858242" cy="429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Department Chair Pediatrics</a:t>
          </a:r>
        </a:p>
      </dsp:txBody>
      <dsp:txXfrm>
        <a:off x="5192588" y="3104124"/>
        <a:ext cx="858242" cy="429121"/>
      </dsp:txXfrm>
    </dsp:sp>
    <dsp:sp modelId="{F3FE7928-7B76-4BFE-AE12-7FFAFBAD97EC}">
      <dsp:nvSpPr>
        <dsp:cNvPr id="0" name=""/>
        <dsp:cNvSpPr/>
      </dsp:nvSpPr>
      <dsp:spPr>
        <a:xfrm>
          <a:off x="6231061" y="3104124"/>
          <a:ext cx="858242" cy="429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Department Chair Orthopedics</a:t>
          </a:r>
        </a:p>
      </dsp:txBody>
      <dsp:txXfrm>
        <a:off x="6231061" y="3104124"/>
        <a:ext cx="858242" cy="429121"/>
      </dsp:txXfrm>
    </dsp:sp>
    <dsp:sp modelId="{C88BF333-E618-4068-AD49-3E4014784485}">
      <dsp:nvSpPr>
        <dsp:cNvPr id="0" name=""/>
        <dsp:cNvSpPr/>
      </dsp:nvSpPr>
      <dsp:spPr>
        <a:xfrm>
          <a:off x="7269534" y="3104124"/>
          <a:ext cx="858242" cy="429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Department Chair Pathology</a:t>
          </a:r>
        </a:p>
      </dsp:txBody>
      <dsp:txXfrm>
        <a:off x="7269534" y="3104124"/>
        <a:ext cx="858242" cy="429121"/>
      </dsp:txXfrm>
    </dsp:sp>
    <dsp:sp modelId="{121FB973-46A8-4240-9295-63ED20E086DF}">
      <dsp:nvSpPr>
        <dsp:cNvPr id="0" name=""/>
        <dsp:cNvSpPr/>
      </dsp:nvSpPr>
      <dsp:spPr>
        <a:xfrm>
          <a:off x="3115642" y="2494772"/>
          <a:ext cx="858242" cy="429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Med Staff President Elect</a:t>
          </a:r>
        </a:p>
      </dsp:txBody>
      <dsp:txXfrm>
        <a:off x="3115642" y="2494772"/>
        <a:ext cx="858242" cy="4291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67875-7562-4811-A8ED-51A8CA1C741C}"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519CA-5835-478C-A7ED-6231EB3E3E1C}" type="slidenum">
              <a:rPr lang="en-US" smtClean="0"/>
              <a:t>‹#›</a:t>
            </a:fld>
            <a:endParaRPr lang="en-US"/>
          </a:p>
        </p:txBody>
      </p:sp>
    </p:spTree>
    <p:extLst>
      <p:ext uri="{BB962C8B-B14F-4D97-AF65-F5344CB8AC3E}">
        <p14:creationId xmlns:p14="http://schemas.microsoft.com/office/powerpoint/2010/main" val="18094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JP</a:t>
            </a:r>
          </a:p>
          <a:p>
            <a:endParaRPr lang="en-US" dirty="0"/>
          </a:p>
        </p:txBody>
      </p:sp>
      <p:sp>
        <p:nvSpPr>
          <p:cNvPr id="4" name="Slide Number Placeholder 3"/>
          <p:cNvSpPr>
            <a:spLocks noGrp="1"/>
          </p:cNvSpPr>
          <p:nvPr>
            <p:ph type="sldNum" sz="quarter" idx="10"/>
          </p:nvPr>
        </p:nvSpPr>
        <p:spPr/>
        <p:txBody>
          <a:bodyPr/>
          <a:lstStyle/>
          <a:p>
            <a:fld id="{769C1449-F437-BC48-B19E-47ADDA663241}" type="slidenum">
              <a:rPr lang="en-US" smtClean="0"/>
              <a:t>8</a:t>
            </a:fld>
            <a:endParaRPr lang="en-US"/>
          </a:p>
        </p:txBody>
      </p:sp>
    </p:spTree>
    <p:extLst>
      <p:ext uri="{BB962C8B-B14F-4D97-AF65-F5344CB8AC3E}">
        <p14:creationId xmlns:p14="http://schemas.microsoft.com/office/powerpoint/2010/main" val="158099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t>
            </a:r>
          </a:p>
        </p:txBody>
      </p:sp>
      <p:sp>
        <p:nvSpPr>
          <p:cNvPr id="4" name="Slide Number Placeholder 3"/>
          <p:cNvSpPr>
            <a:spLocks noGrp="1"/>
          </p:cNvSpPr>
          <p:nvPr>
            <p:ph type="sldNum" sz="quarter" idx="5"/>
          </p:nvPr>
        </p:nvSpPr>
        <p:spPr/>
        <p:txBody>
          <a:bodyPr/>
          <a:lstStyle/>
          <a:p>
            <a:fld id="{3AB5047A-5F22-48E9-89B4-A7E5772FB3EF}" type="slidenum">
              <a:rPr lang="en-US" smtClean="0"/>
              <a:t>21</a:t>
            </a:fld>
            <a:endParaRPr lang="en-US"/>
          </a:p>
        </p:txBody>
      </p:sp>
    </p:spTree>
    <p:extLst>
      <p:ext uri="{BB962C8B-B14F-4D97-AF65-F5344CB8AC3E}">
        <p14:creationId xmlns:p14="http://schemas.microsoft.com/office/powerpoint/2010/main" val="143280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a:t>
            </a:r>
          </a:p>
        </p:txBody>
      </p:sp>
      <p:sp>
        <p:nvSpPr>
          <p:cNvPr id="4" name="Slide Number Placeholder 3"/>
          <p:cNvSpPr>
            <a:spLocks noGrp="1"/>
          </p:cNvSpPr>
          <p:nvPr>
            <p:ph type="sldNum" sz="quarter" idx="5"/>
          </p:nvPr>
        </p:nvSpPr>
        <p:spPr/>
        <p:txBody>
          <a:bodyPr/>
          <a:lstStyle/>
          <a:p>
            <a:fld id="{3AB5047A-5F22-48E9-89B4-A7E5772FB3EF}" type="slidenum">
              <a:rPr lang="en-US" smtClean="0"/>
              <a:t>23</a:t>
            </a:fld>
            <a:endParaRPr lang="en-US"/>
          </a:p>
        </p:txBody>
      </p:sp>
    </p:spTree>
    <p:extLst>
      <p:ext uri="{BB962C8B-B14F-4D97-AF65-F5344CB8AC3E}">
        <p14:creationId xmlns:p14="http://schemas.microsoft.com/office/powerpoint/2010/main" val="283876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a:t>
            </a:r>
          </a:p>
        </p:txBody>
      </p:sp>
      <p:sp>
        <p:nvSpPr>
          <p:cNvPr id="4" name="Slide Number Placeholder 3"/>
          <p:cNvSpPr>
            <a:spLocks noGrp="1"/>
          </p:cNvSpPr>
          <p:nvPr>
            <p:ph type="sldNum" sz="quarter" idx="5"/>
          </p:nvPr>
        </p:nvSpPr>
        <p:spPr/>
        <p:txBody>
          <a:bodyPr/>
          <a:lstStyle/>
          <a:p>
            <a:fld id="{3AB5047A-5F22-48E9-89B4-A7E5772FB3EF}" type="slidenum">
              <a:rPr lang="en-US" smtClean="0"/>
              <a:t>24</a:t>
            </a:fld>
            <a:endParaRPr lang="en-US"/>
          </a:p>
        </p:txBody>
      </p:sp>
    </p:spTree>
    <p:extLst>
      <p:ext uri="{BB962C8B-B14F-4D97-AF65-F5344CB8AC3E}">
        <p14:creationId xmlns:p14="http://schemas.microsoft.com/office/powerpoint/2010/main" val="288618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a:t>
            </a:r>
          </a:p>
        </p:txBody>
      </p:sp>
      <p:sp>
        <p:nvSpPr>
          <p:cNvPr id="4" name="Slide Number Placeholder 3"/>
          <p:cNvSpPr>
            <a:spLocks noGrp="1"/>
          </p:cNvSpPr>
          <p:nvPr>
            <p:ph type="sldNum" sz="quarter" idx="5"/>
          </p:nvPr>
        </p:nvSpPr>
        <p:spPr/>
        <p:txBody>
          <a:bodyPr/>
          <a:lstStyle/>
          <a:p>
            <a:fld id="{3AB5047A-5F22-48E9-89B4-A7E5772FB3EF}" type="slidenum">
              <a:rPr lang="en-US" smtClean="0"/>
              <a:t>25</a:t>
            </a:fld>
            <a:endParaRPr lang="en-US"/>
          </a:p>
        </p:txBody>
      </p:sp>
    </p:spTree>
    <p:extLst>
      <p:ext uri="{BB962C8B-B14F-4D97-AF65-F5344CB8AC3E}">
        <p14:creationId xmlns:p14="http://schemas.microsoft.com/office/powerpoint/2010/main" val="1077105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3AB5047A-5F22-48E9-89B4-A7E5772FB3EF}" type="slidenum">
              <a:rPr lang="en-US" smtClean="0"/>
              <a:t>29</a:t>
            </a:fld>
            <a:endParaRPr lang="en-US"/>
          </a:p>
        </p:txBody>
      </p:sp>
    </p:spTree>
    <p:extLst>
      <p:ext uri="{BB962C8B-B14F-4D97-AF65-F5344CB8AC3E}">
        <p14:creationId xmlns:p14="http://schemas.microsoft.com/office/powerpoint/2010/main" val="2366743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B43F7D7E-8193-974B-9DD3-2F35876AFEB8}"/>
              </a:ext>
            </a:extLst>
          </p:cNvPr>
          <p:cNvSpPr>
            <a:spLocks noGrp="1" noRot="1" noChangeAspect="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92C6B2C7-4C30-9248-8F9D-97394C039877}"/>
              </a:ext>
            </a:extLst>
          </p:cNvPr>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JP</a:t>
            </a:r>
          </a:p>
        </p:txBody>
      </p:sp>
      <p:sp>
        <p:nvSpPr>
          <p:cNvPr id="25603" name="Slide Number Placeholder 3">
            <a:extLst>
              <a:ext uri="{FF2B5EF4-FFF2-40B4-BE49-F238E27FC236}">
                <a16:creationId xmlns:a16="http://schemas.microsoft.com/office/drawing/2014/main" id="{BECD7DF4-F6BE-6E43-95C3-410F4BDBFEE9}"/>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A67891D-C600-964C-99F4-03F0348C7B1C}" type="slidenum">
              <a:rPr kumimoji="1" lang="en-US" altLang="en-US" sz="1200">
                <a:latin typeface="Times" pitchFamily="2" charset="0"/>
                <a:ea typeface="ＭＳ Ｐゴシック" panose="020B0600070205080204" pitchFamily="34" charset="-128"/>
              </a:rPr>
              <a:pPr eaLnBrk="1" hangingPunct="1"/>
              <a:t>30</a:t>
            </a:fld>
            <a:endParaRPr kumimoji="1" lang="en-US" altLang="en-US" sz="120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021776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267BA57F-58B3-A44D-B6B3-936B54C493C4}"/>
              </a:ext>
            </a:extLst>
          </p:cNvPr>
          <p:cNvSpPr>
            <a:spLocks noGrp="1" noRot="1" noChangeAspect="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3A025AEA-E42B-1F44-B98D-426875D70280}"/>
              </a:ext>
            </a:extLst>
          </p:cNvPr>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JP</a:t>
            </a:r>
          </a:p>
        </p:txBody>
      </p:sp>
      <p:sp>
        <p:nvSpPr>
          <p:cNvPr id="27651" name="Slide Number Placeholder 3">
            <a:extLst>
              <a:ext uri="{FF2B5EF4-FFF2-40B4-BE49-F238E27FC236}">
                <a16:creationId xmlns:a16="http://schemas.microsoft.com/office/drawing/2014/main" id="{CC69FA17-F6D3-FC48-8ECB-A16650B7133E}"/>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56C8C6E8-C181-4D44-BF96-14B7754C8679}" type="slidenum">
              <a:rPr kumimoji="1" lang="en-US" altLang="en-US" sz="1200">
                <a:latin typeface="Times" pitchFamily="2" charset="0"/>
                <a:ea typeface="ＭＳ Ｐゴシック" panose="020B0600070205080204" pitchFamily="34" charset="-128"/>
              </a:rPr>
              <a:pPr eaLnBrk="1" hangingPunct="1"/>
              <a:t>31</a:t>
            </a:fld>
            <a:endParaRPr kumimoji="1" lang="en-US" altLang="en-US" sz="120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4283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84BAFD20-9FFA-D64B-A36C-7E4AA37C0FFD}"/>
              </a:ext>
            </a:extLst>
          </p:cNvPr>
          <p:cNvSpPr>
            <a:spLocks noGrp="1" noRot="1" noChangeAspect="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FAEBAE5A-7773-1341-8902-FD9952314BE6}"/>
              </a:ext>
            </a:extLst>
          </p:cNvPr>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JP</a:t>
            </a:r>
          </a:p>
        </p:txBody>
      </p:sp>
      <p:sp>
        <p:nvSpPr>
          <p:cNvPr id="31747" name="Slide Number Placeholder 3">
            <a:extLst>
              <a:ext uri="{FF2B5EF4-FFF2-40B4-BE49-F238E27FC236}">
                <a16:creationId xmlns:a16="http://schemas.microsoft.com/office/drawing/2014/main" id="{FC798B67-454D-F646-AD77-AF2C41192237}"/>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EBA0BB2-A60C-D847-AECF-EBDF051538E3}" type="slidenum">
              <a:rPr kumimoji="1" lang="en-US" altLang="en-US" sz="1200">
                <a:latin typeface="Times" pitchFamily="2" charset="0"/>
                <a:ea typeface="ＭＳ Ｐゴシック" panose="020B0600070205080204" pitchFamily="34" charset="-128"/>
              </a:rPr>
              <a:pPr eaLnBrk="1" hangingPunct="1"/>
              <a:t>32</a:t>
            </a:fld>
            <a:endParaRPr kumimoji="1" lang="en-US" altLang="en-US" sz="120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51105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3E4955B1-1310-FB4A-AEE4-F8EA9EADA9FF}"/>
              </a:ext>
            </a:extLst>
          </p:cNvPr>
          <p:cNvSpPr>
            <a:spLocks noGrp="1" noRot="1" noChangeAspect="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77E4A7B-DBDF-0D4C-99FE-9C4A59A626A7}"/>
              </a:ext>
            </a:extLst>
          </p:cNvPr>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JP</a:t>
            </a:r>
          </a:p>
        </p:txBody>
      </p:sp>
      <p:sp>
        <p:nvSpPr>
          <p:cNvPr id="33795" name="Slide Number Placeholder 3">
            <a:extLst>
              <a:ext uri="{FF2B5EF4-FFF2-40B4-BE49-F238E27FC236}">
                <a16:creationId xmlns:a16="http://schemas.microsoft.com/office/drawing/2014/main" id="{1F8B8342-CDE9-434B-B89B-5720F278C662}"/>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27AC69F5-32A6-6C48-BE63-65CA0C6571D0}" type="slidenum">
              <a:rPr kumimoji="1" lang="en-US" altLang="en-US" sz="1200">
                <a:latin typeface="Times" pitchFamily="2" charset="0"/>
                <a:ea typeface="ＭＳ Ｐゴシック" panose="020B0600070205080204" pitchFamily="34" charset="-128"/>
              </a:rPr>
              <a:pPr eaLnBrk="1" hangingPunct="1"/>
              <a:t>33</a:t>
            </a:fld>
            <a:endParaRPr kumimoji="1" lang="en-US" altLang="en-US" sz="120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822523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E0675407-41E2-6347-9DBC-AC03298C30D3}"/>
              </a:ext>
            </a:extLst>
          </p:cNvPr>
          <p:cNvSpPr>
            <a:spLocks noGrp="1" noRot="1" noChangeAspect="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FE35EF20-E1AD-5C4C-9EC5-BD8FEADE4AED}"/>
              </a:ext>
            </a:extLst>
          </p:cNvPr>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JP</a:t>
            </a:r>
          </a:p>
        </p:txBody>
      </p:sp>
      <p:sp>
        <p:nvSpPr>
          <p:cNvPr id="37891" name="Slide Number Placeholder 3">
            <a:extLst>
              <a:ext uri="{FF2B5EF4-FFF2-40B4-BE49-F238E27FC236}">
                <a16:creationId xmlns:a16="http://schemas.microsoft.com/office/drawing/2014/main" id="{9D424A9D-019F-334F-9FD7-F849AB64E66E}"/>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0E2AC6D7-7BEC-6E47-A9F5-4C93EF42DFA7}" type="slidenum">
              <a:rPr kumimoji="1" lang="en-US" altLang="en-US" sz="1200">
                <a:latin typeface="Times" pitchFamily="2" charset="0"/>
                <a:ea typeface="ＭＳ Ｐゴシック" panose="020B0600070205080204" pitchFamily="34" charset="-128"/>
              </a:rPr>
              <a:pPr eaLnBrk="1" hangingPunct="1"/>
              <a:t>34</a:t>
            </a:fld>
            <a:endParaRPr kumimoji="1" lang="en-US" altLang="en-US" sz="120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44949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a:t>
            </a:r>
          </a:p>
        </p:txBody>
      </p:sp>
      <p:sp>
        <p:nvSpPr>
          <p:cNvPr id="4" name="Slide Number Placeholder 3"/>
          <p:cNvSpPr>
            <a:spLocks noGrp="1"/>
          </p:cNvSpPr>
          <p:nvPr>
            <p:ph type="sldNum" sz="quarter" idx="10"/>
          </p:nvPr>
        </p:nvSpPr>
        <p:spPr/>
        <p:txBody>
          <a:bodyPr/>
          <a:lstStyle/>
          <a:p>
            <a:fld id="{769C1449-F437-BC48-B19E-47ADDA663241}" type="slidenum">
              <a:rPr lang="en-US" smtClean="0"/>
              <a:t>9</a:t>
            </a:fld>
            <a:endParaRPr lang="en-US"/>
          </a:p>
        </p:txBody>
      </p:sp>
    </p:spTree>
    <p:extLst>
      <p:ext uri="{BB962C8B-B14F-4D97-AF65-F5344CB8AC3E}">
        <p14:creationId xmlns:p14="http://schemas.microsoft.com/office/powerpoint/2010/main" val="1217228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7BF3D6B3-CC5E-7A4A-9238-0AB06E02A31D}"/>
              </a:ext>
            </a:extLst>
          </p:cNvPr>
          <p:cNvSpPr>
            <a:spLocks noGrp="1" noRot="1" noChangeAspect="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50A6A382-73FF-4643-8A29-D48DE5F9B940}"/>
              </a:ext>
            </a:extLst>
          </p:cNvPr>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JP</a:t>
            </a:r>
          </a:p>
        </p:txBody>
      </p:sp>
      <p:sp>
        <p:nvSpPr>
          <p:cNvPr id="41987" name="Slide Number Placeholder 3">
            <a:extLst>
              <a:ext uri="{FF2B5EF4-FFF2-40B4-BE49-F238E27FC236}">
                <a16:creationId xmlns:a16="http://schemas.microsoft.com/office/drawing/2014/main" id="{D924A554-07DF-F149-AB3A-590A95C97830}"/>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735EAE5A-ABCA-CC4F-80CD-BD972937304D}" type="slidenum">
              <a:rPr kumimoji="1" lang="en-US" altLang="en-US" sz="1200">
                <a:latin typeface="Times" pitchFamily="2" charset="0"/>
                <a:ea typeface="ＭＳ Ｐゴシック" panose="020B0600070205080204" pitchFamily="34" charset="-128"/>
              </a:rPr>
              <a:pPr eaLnBrk="1" hangingPunct="1"/>
              <a:t>35</a:t>
            </a:fld>
            <a:endParaRPr kumimoji="1" lang="en-US" altLang="en-US" sz="120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880636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BB8E3825-6E59-D84D-9D63-B40BB59E56A2}"/>
              </a:ext>
            </a:extLst>
          </p:cNvPr>
          <p:cNvSpPr>
            <a:spLocks noGrp="1" noRot="1" noChangeAspect="1"/>
          </p:cNvSpPr>
          <p:nvPr>
            <p:ph type="sldImg"/>
          </p:nvPr>
        </p:nvSpPr>
        <p:spPr bwMode="auto">
          <a:xfrm>
            <a:off x="381000" y="685800"/>
            <a:ext cx="6096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FC425E69-3CBD-9248-84F3-1BBCABAB2710}"/>
              </a:ext>
            </a:extLst>
          </p:cNvPr>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JP</a:t>
            </a:r>
          </a:p>
        </p:txBody>
      </p:sp>
    </p:spTree>
    <p:extLst>
      <p:ext uri="{BB962C8B-B14F-4D97-AF65-F5344CB8AC3E}">
        <p14:creationId xmlns:p14="http://schemas.microsoft.com/office/powerpoint/2010/main" val="855190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A4973CC9-6E84-5A4C-9CAD-6EAAA6F9F2C1}"/>
              </a:ext>
            </a:extLst>
          </p:cNvPr>
          <p:cNvSpPr>
            <a:spLocks noGrp="1" noRot="1" noChangeAspect="1"/>
          </p:cNvSpPr>
          <p:nvPr>
            <p:ph type="sldImg"/>
          </p:nvPr>
        </p:nvSpPr>
        <p:spPr bwMode="auto">
          <a:xfrm>
            <a:off x="381000" y="685800"/>
            <a:ext cx="6096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BAE1C854-DB1F-9448-BF32-3C968BF0E185}"/>
              </a:ext>
            </a:extLst>
          </p:cNvPr>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JP</a:t>
            </a:r>
          </a:p>
        </p:txBody>
      </p:sp>
    </p:spTree>
    <p:extLst>
      <p:ext uri="{BB962C8B-B14F-4D97-AF65-F5344CB8AC3E}">
        <p14:creationId xmlns:p14="http://schemas.microsoft.com/office/powerpoint/2010/main" val="2129746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t>
            </a:r>
          </a:p>
        </p:txBody>
      </p:sp>
      <p:sp>
        <p:nvSpPr>
          <p:cNvPr id="4" name="Slide Number Placeholder 3"/>
          <p:cNvSpPr>
            <a:spLocks noGrp="1"/>
          </p:cNvSpPr>
          <p:nvPr>
            <p:ph type="sldNum" sz="quarter" idx="10"/>
          </p:nvPr>
        </p:nvSpPr>
        <p:spPr/>
        <p:txBody>
          <a:bodyPr/>
          <a:lstStyle/>
          <a:p>
            <a:fld id="{3AB5047A-5F22-48E9-89B4-A7E5772FB3EF}" type="slidenum">
              <a:rPr lang="en-US" smtClean="0"/>
              <a:t>39</a:t>
            </a:fld>
            <a:endParaRPr lang="en-US"/>
          </a:p>
        </p:txBody>
      </p:sp>
    </p:spTree>
    <p:extLst>
      <p:ext uri="{BB962C8B-B14F-4D97-AF65-F5344CB8AC3E}">
        <p14:creationId xmlns:p14="http://schemas.microsoft.com/office/powerpoint/2010/main" val="148311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t>
            </a:r>
          </a:p>
        </p:txBody>
      </p:sp>
      <p:sp>
        <p:nvSpPr>
          <p:cNvPr id="4" name="Slide Number Placeholder 3"/>
          <p:cNvSpPr>
            <a:spLocks noGrp="1"/>
          </p:cNvSpPr>
          <p:nvPr>
            <p:ph type="sldNum" sz="quarter" idx="5"/>
          </p:nvPr>
        </p:nvSpPr>
        <p:spPr/>
        <p:txBody>
          <a:bodyPr/>
          <a:lstStyle/>
          <a:p>
            <a:fld id="{3AB5047A-5F22-48E9-89B4-A7E5772FB3EF}" type="slidenum">
              <a:rPr lang="en-US" smtClean="0"/>
              <a:t>40</a:t>
            </a:fld>
            <a:endParaRPr lang="en-US"/>
          </a:p>
        </p:txBody>
      </p:sp>
    </p:spTree>
    <p:extLst>
      <p:ext uri="{BB962C8B-B14F-4D97-AF65-F5344CB8AC3E}">
        <p14:creationId xmlns:p14="http://schemas.microsoft.com/office/powerpoint/2010/main" val="3165958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t>
            </a:r>
          </a:p>
        </p:txBody>
      </p:sp>
      <p:sp>
        <p:nvSpPr>
          <p:cNvPr id="4" name="Slide Number Placeholder 3"/>
          <p:cNvSpPr>
            <a:spLocks noGrp="1"/>
          </p:cNvSpPr>
          <p:nvPr>
            <p:ph type="sldNum" sz="quarter" idx="5"/>
          </p:nvPr>
        </p:nvSpPr>
        <p:spPr/>
        <p:txBody>
          <a:bodyPr/>
          <a:lstStyle/>
          <a:p>
            <a:fld id="{3AB5047A-5F22-48E9-89B4-A7E5772FB3EF}" type="slidenum">
              <a:rPr lang="en-US" smtClean="0"/>
              <a:t>41</a:t>
            </a:fld>
            <a:endParaRPr lang="en-US"/>
          </a:p>
        </p:txBody>
      </p:sp>
    </p:spTree>
    <p:extLst>
      <p:ext uri="{BB962C8B-B14F-4D97-AF65-F5344CB8AC3E}">
        <p14:creationId xmlns:p14="http://schemas.microsoft.com/office/powerpoint/2010/main" val="362580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3AB5047A-5F22-48E9-89B4-A7E5772FB3EF}" type="slidenum">
              <a:rPr lang="en-US" smtClean="0"/>
              <a:t>45</a:t>
            </a:fld>
            <a:endParaRPr lang="en-US"/>
          </a:p>
        </p:txBody>
      </p:sp>
    </p:spTree>
    <p:extLst>
      <p:ext uri="{BB962C8B-B14F-4D97-AF65-F5344CB8AC3E}">
        <p14:creationId xmlns:p14="http://schemas.microsoft.com/office/powerpoint/2010/main" val="380294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a:t>
            </a:r>
          </a:p>
        </p:txBody>
      </p:sp>
      <p:sp>
        <p:nvSpPr>
          <p:cNvPr id="4" name="Slide Number Placeholder 3"/>
          <p:cNvSpPr>
            <a:spLocks noGrp="1"/>
          </p:cNvSpPr>
          <p:nvPr>
            <p:ph type="sldNum" sz="quarter" idx="10"/>
          </p:nvPr>
        </p:nvSpPr>
        <p:spPr/>
        <p:txBody>
          <a:bodyPr/>
          <a:lstStyle/>
          <a:p>
            <a:fld id="{769C1449-F437-BC48-B19E-47ADDA663241}" type="slidenum">
              <a:rPr lang="en-US" smtClean="0"/>
              <a:t>11</a:t>
            </a:fld>
            <a:endParaRPr lang="en-US"/>
          </a:p>
        </p:txBody>
      </p:sp>
    </p:spTree>
    <p:extLst>
      <p:ext uri="{BB962C8B-B14F-4D97-AF65-F5344CB8AC3E}">
        <p14:creationId xmlns:p14="http://schemas.microsoft.com/office/powerpoint/2010/main" val="53083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a:t>
            </a:r>
          </a:p>
        </p:txBody>
      </p:sp>
      <p:sp>
        <p:nvSpPr>
          <p:cNvPr id="4" name="Slide Number Placeholder 3"/>
          <p:cNvSpPr>
            <a:spLocks noGrp="1"/>
          </p:cNvSpPr>
          <p:nvPr>
            <p:ph type="sldNum" sz="quarter" idx="5"/>
          </p:nvPr>
        </p:nvSpPr>
        <p:spPr/>
        <p:txBody>
          <a:bodyPr/>
          <a:lstStyle/>
          <a:p>
            <a:fld id="{3AB5047A-5F22-48E9-89B4-A7E5772FB3EF}" type="slidenum">
              <a:rPr lang="en-US" smtClean="0"/>
              <a:t>12</a:t>
            </a:fld>
            <a:endParaRPr lang="en-US"/>
          </a:p>
        </p:txBody>
      </p:sp>
    </p:spTree>
    <p:extLst>
      <p:ext uri="{BB962C8B-B14F-4D97-AF65-F5344CB8AC3E}">
        <p14:creationId xmlns:p14="http://schemas.microsoft.com/office/powerpoint/2010/main" val="39958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a:t>
            </a:r>
          </a:p>
        </p:txBody>
      </p:sp>
      <p:sp>
        <p:nvSpPr>
          <p:cNvPr id="4" name="Slide Number Placeholder 3"/>
          <p:cNvSpPr>
            <a:spLocks noGrp="1"/>
          </p:cNvSpPr>
          <p:nvPr>
            <p:ph type="sldNum" sz="quarter" idx="10"/>
          </p:nvPr>
        </p:nvSpPr>
        <p:spPr/>
        <p:txBody>
          <a:bodyPr/>
          <a:lstStyle/>
          <a:p>
            <a:fld id="{769C1449-F437-BC48-B19E-47ADDA663241}" type="slidenum">
              <a:rPr lang="en-US" smtClean="0"/>
              <a:t>13</a:t>
            </a:fld>
            <a:endParaRPr lang="en-US"/>
          </a:p>
        </p:txBody>
      </p:sp>
    </p:spTree>
    <p:extLst>
      <p:ext uri="{BB962C8B-B14F-4D97-AF65-F5344CB8AC3E}">
        <p14:creationId xmlns:p14="http://schemas.microsoft.com/office/powerpoint/2010/main" val="81065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a:t>
            </a:r>
          </a:p>
        </p:txBody>
      </p:sp>
      <p:sp>
        <p:nvSpPr>
          <p:cNvPr id="4" name="Slide Number Placeholder 3"/>
          <p:cNvSpPr>
            <a:spLocks noGrp="1"/>
          </p:cNvSpPr>
          <p:nvPr>
            <p:ph type="sldNum" sz="quarter" idx="5"/>
          </p:nvPr>
        </p:nvSpPr>
        <p:spPr/>
        <p:txBody>
          <a:bodyPr/>
          <a:lstStyle/>
          <a:p>
            <a:fld id="{3AB5047A-5F22-48E9-89B4-A7E5772FB3EF}" type="slidenum">
              <a:rPr lang="en-US" smtClean="0"/>
              <a:t>14</a:t>
            </a:fld>
            <a:endParaRPr lang="en-US"/>
          </a:p>
        </p:txBody>
      </p:sp>
    </p:spTree>
    <p:extLst>
      <p:ext uri="{BB962C8B-B14F-4D97-AF65-F5344CB8AC3E}">
        <p14:creationId xmlns:p14="http://schemas.microsoft.com/office/powerpoint/2010/main" val="260204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a:t>
            </a:r>
          </a:p>
        </p:txBody>
      </p:sp>
      <p:sp>
        <p:nvSpPr>
          <p:cNvPr id="4" name="Slide Number Placeholder 3"/>
          <p:cNvSpPr>
            <a:spLocks noGrp="1"/>
          </p:cNvSpPr>
          <p:nvPr>
            <p:ph type="sldNum" sz="quarter" idx="5"/>
          </p:nvPr>
        </p:nvSpPr>
        <p:spPr/>
        <p:txBody>
          <a:bodyPr/>
          <a:lstStyle/>
          <a:p>
            <a:fld id="{3AB5047A-5F22-48E9-89B4-A7E5772FB3EF}" type="slidenum">
              <a:rPr lang="en-US" smtClean="0"/>
              <a:t>15</a:t>
            </a:fld>
            <a:endParaRPr lang="en-US"/>
          </a:p>
        </p:txBody>
      </p:sp>
    </p:spTree>
    <p:extLst>
      <p:ext uri="{BB962C8B-B14F-4D97-AF65-F5344CB8AC3E}">
        <p14:creationId xmlns:p14="http://schemas.microsoft.com/office/powerpoint/2010/main" val="287109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t>
            </a:r>
          </a:p>
        </p:txBody>
      </p:sp>
      <p:sp>
        <p:nvSpPr>
          <p:cNvPr id="4" name="Slide Number Placeholder 3"/>
          <p:cNvSpPr>
            <a:spLocks noGrp="1"/>
          </p:cNvSpPr>
          <p:nvPr>
            <p:ph type="sldNum" sz="quarter" idx="10"/>
          </p:nvPr>
        </p:nvSpPr>
        <p:spPr/>
        <p:txBody>
          <a:bodyPr/>
          <a:lstStyle/>
          <a:p>
            <a:fld id="{3AB5047A-5F22-48E9-89B4-A7E5772FB3EF}" type="slidenum">
              <a:rPr lang="en-US" smtClean="0"/>
              <a:t>19</a:t>
            </a:fld>
            <a:endParaRPr lang="en-US"/>
          </a:p>
        </p:txBody>
      </p:sp>
    </p:spTree>
    <p:extLst>
      <p:ext uri="{BB962C8B-B14F-4D97-AF65-F5344CB8AC3E}">
        <p14:creationId xmlns:p14="http://schemas.microsoft.com/office/powerpoint/2010/main" val="95189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t>
            </a:r>
          </a:p>
        </p:txBody>
      </p:sp>
      <p:sp>
        <p:nvSpPr>
          <p:cNvPr id="4" name="Slide Number Placeholder 3"/>
          <p:cNvSpPr>
            <a:spLocks noGrp="1"/>
          </p:cNvSpPr>
          <p:nvPr>
            <p:ph type="sldNum" sz="quarter" idx="5"/>
          </p:nvPr>
        </p:nvSpPr>
        <p:spPr/>
        <p:txBody>
          <a:bodyPr/>
          <a:lstStyle/>
          <a:p>
            <a:fld id="{3AB5047A-5F22-48E9-89B4-A7E5772FB3EF}" type="slidenum">
              <a:rPr lang="en-US" smtClean="0"/>
              <a:t>20</a:t>
            </a:fld>
            <a:endParaRPr lang="en-US"/>
          </a:p>
        </p:txBody>
      </p:sp>
    </p:spTree>
    <p:extLst>
      <p:ext uri="{BB962C8B-B14F-4D97-AF65-F5344CB8AC3E}">
        <p14:creationId xmlns:p14="http://schemas.microsoft.com/office/powerpoint/2010/main" val="195669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608406" y="4512376"/>
            <a:ext cx="8639776" cy="90019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E7736193-EDE3-4BB5-AE5F-E6E5472AB8BE}" type="datetimeFigureOut">
              <a:rPr lang="en-US" smtClean="0"/>
              <a:t>4/24/2024</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608406" y="1720884"/>
            <a:ext cx="8639775" cy="2734693"/>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84159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a:xfrm>
            <a:off x="1624338" y="1255172"/>
            <a:ext cx="9297346" cy="1050707"/>
          </a:xfrm>
        </p:spPr>
        <p:txBody>
          <a:bodyPr anchor="b"/>
          <a:lstStyle/>
          <a:p>
            <a:r>
              <a:rPr lang="en-US" dirty="0"/>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a:xfrm>
            <a:off x="1624338" y="2419468"/>
            <a:ext cx="9297346" cy="32543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E7736193-EDE3-4BB5-AE5F-E6E5472AB8BE}" type="datetimeFigureOut">
              <a:rPr lang="en-US" smtClean="0"/>
              <a:t>4/24/2024</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33365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26961" y="1414196"/>
            <a:ext cx="1817441" cy="4100602"/>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1346042" y="1414196"/>
            <a:ext cx="7780919" cy="410060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E7736193-EDE3-4BB5-AE5F-E6E5472AB8BE}" type="datetimeFigureOut">
              <a:rPr lang="en-US" smtClean="0"/>
              <a:t>4/24/2024</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4125229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87400" y="266700"/>
            <a:ext cx="10388600" cy="1104900"/>
          </a:xfrm>
        </p:spPr>
        <p:txBody>
          <a:bodyPr/>
          <a:lstStyle/>
          <a:p>
            <a:r>
              <a:rPr lang="en-US"/>
              <a:t>Click to edit Master title style</a:t>
            </a:r>
          </a:p>
        </p:txBody>
      </p:sp>
      <p:sp>
        <p:nvSpPr>
          <p:cNvPr id="3" name="ClipArt Placeholder 2"/>
          <p:cNvSpPr>
            <a:spLocks noGrp="1"/>
          </p:cNvSpPr>
          <p:nvPr>
            <p:ph type="clipArt" sz="half" idx="1"/>
          </p:nvPr>
        </p:nvSpPr>
        <p:spPr>
          <a:xfrm>
            <a:off x="1524000" y="1790700"/>
            <a:ext cx="5080000" cy="4152900"/>
          </a:xfrm>
        </p:spPr>
        <p:txBody>
          <a:bodyPr rtlCol="0">
            <a:normAutofit/>
          </a:bodyPr>
          <a:lstStyle/>
          <a:p>
            <a:pPr lvl="0"/>
            <a:endParaRPr lang="en-US" noProof="0"/>
          </a:p>
        </p:txBody>
      </p:sp>
      <p:sp>
        <p:nvSpPr>
          <p:cNvPr id="4" name="Text Placeholder 3"/>
          <p:cNvSpPr>
            <a:spLocks noGrp="1"/>
          </p:cNvSpPr>
          <p:nvPr>
            <p:ph type="body" sz="half" idx="2"/>
          </p:nvPr>
        </p:nvSpPr>
        <p:spPr>
          <a:xfrm>
            <a:off x="6807200" y="1790700"/>
            <a:ext cx="508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55DE7D0-2EEE-4F43-B98A-A77D340EF41B}"/>
              </a:ext>
            </a:extLst>
          </p:cNvPr>
          <p:cNvSpPr>
            <a:spLocks noGrp="1" noChangeArrowheads="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BE26EB-AA19-454C-8481-4BE9658F1A3E}"/>
              </a:ext>
            </a:extLst>
          </p:cNvPr>
          <p:cNvSpPr>
            <a:spLocks noGrp="1" noChangeArrowheads="1"/>
          </p:cNvSpPr>
          <p:nvPr>
            <p:ph type="sldNum" sz="quarter" idx="11"/>
          </p:nvPr>
        </p:nvSpPr>
        <p:spPr/>
        <p:txBody>
          <a:bodyPr/>
          <a:lstStyle>
            <a:lvl1pPr>
              <a:defRPr/>
            </a:lvl1pPr>
          </a:lstStyle>
          <a:p>
            <a:pPr>
              <a:defRPr/>
            </a:pPr>
            <a:fld id="{69DACC48-4BD2-AA49-AFFE-9453E83C6561}" type="slidenum">
              <a:rPr lang="en-US" altLang="x-none"/>
              <a:pPr>
                <a:defRPr/>
              </a:pPr>
              <a:t>‹#›</a:t>
            </a:fld>
            <a:endParaRPr lang="en-US" altLang="x-none"/>
          </a:p>
        </p:txBody>
      </p:sp>
    </p:spTree>
    <p:extLst>
      <p:ext uri="{BB962C8B-B14F-4D97-AF65-F5344CB8AC3E}">
        <p14:creationId xmlns:p14="http://schemas.microsoft.com/office/powerpoint/2010/main" val="134096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87400" y="266700"/>
            <a:ext cx="10388600" cy="1104900"/>
          </a:xfrm>
        </p:spPr>
        <p:txBody>
          <a:bodyPr/>
          <a:lstStyle/>
          <a:p>
            <a:r>
              <a:rPr lang="en-US"/>
              <a:t>Click to edit Master title style</a:t>
            </a:r>
          </a:p>
        </p:txBody>
      </p:sp>
      <p:sp>
        <p:nvSpPr>
          <p:cNvPr id="3" name="Text Placeholder 2"/>
          <p:cNvSpPr>
            <a:spLocks noGrp="1"/>
          </p:cNvSpPr>
          <p:nvPr>
            <p:ph type="body" sz="half" idx="1"/>
          </p:nvPr>
        </p:nvSpPr>
        <p:spPr>
          <a:xfrm>
            <a:off x="1524000" y="1790700"/>
            <a:ext cx="508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790700"/>
            <a:ext cx="5080000" cy="4152900"/>
          </a:xfrm>
        </p:spPr>
        <p:txBody>
          <a:bodyPr rtlCol="0">
            <a:normAutofit/>
          </a:bodyPr>
          <a:lstStyle/>
          <a:p>
            <a:pPr lvl="0"/>
            <a:endParaRPr lang="en-US" noProof="0"/>
          </a:p>
        </p:txBody>
      </p:sp>
      <p:sp>
        <p:nvSpPr>
          <p:cNvPr id="5" name="Footer Placeholder 4">
            <a:extLst>
              <a:ext uri="{FF2B5EF4-FFF2-40B4-BE49-F238E27FC236}">
                <a16:creationId xmlns:a16="http://schemas.microsoft.com/office/drawing/2014/main" id="{9ED7BDC8-7876-CB4B-B2B1-457D78D0D718}"/>
              </a:ext>
            </a:extLst>
          </p:cNvPr>
          <p:cNvSpPr>
            <a:spLocks noGrp="1" noChangeArrowheads="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E74837-1CAC-F84E-B7CF-0C3C588C21EA}"/>
              </a:ext>
            </a:extLst>
          </p:cNvPr>
          <p:cNvSpPr>
            <a:spLocks noGrp="1" noChangeArrowheads="1"/>
          </p:cNvSpPr>
          <p:nvPr>
            <p:ph type="sldNum" sz="quarter" idx="11"/>
          </p:nvPr>
        </p:nvSpPr>
        <p:spPr/>
        <p:txBody>
          <a:bodyPr/>
          <a:lstStyle>
            <a:lvl1pPr>
              <a:defRPr/>
            </a:lvl1pPr>
          </a:lstStyle>
          <a:p>
            <a:pPr>
              <a:defRPr/>
            </a:pPr>
            <a:fld id="{392B212D-F593-7140-B85A-094E659BEF7A}" type="slidenum">
              <a:rPr lang="en-US" altLang="x-none"/>
              <a:pPr>
                <a:defRPr/>
              </a:pPr>
              <a:t>‹#›</a:t>
            </a:fld>
            <a:endParaRPr lang="en-US" altLang="x-none"/>
          </a:p>
        </p:txBody>
      </p:sp>
    </p:spTree>
    <p:extLst>
      <p:ext uri="{BB962C8B-B14F-4D97-AF65-F5344CB8AC3E}">
        <p14:creationId xmlns:p14="http://schemas.microsoft.com/office/powerpoint/2010/main" val="4148405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41D-6B53-4113-8C48-090D026B0876}"/>
              </a:ext>
            </a:extLst>
          </p:cNvPr>
          <p:cNvSpPr>
            <a:spLocks noGrp="1"/>
          </p:cNvSpPr>
          <p:nvPr>
            <p:ph type="title" hasCustomPrompt="1"/>
          </p:nvPr>
        </p:nvSpPr>
        <p:spPr/>
        <p:txBody>
          <a:bodyPr>
            <a:normAutofit/>
          </a:bodyPr>
          <a:lstStyle>
            <a:lvl1pPr>
              <a:defRPr sz="4000">
                <a:solidFill>
                  <a:schemeClr val="tx1"/>
                </a:solidFill>
              </a:defRPr>
            </a:lvl1pPr>
          </a:lstStyle>
          <a:p>
            <a:r>
              <a:rPr kumimoji="0" lang="en-US" sz="2880"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a16="http://schemas.microsoft.com/office/drawing/2014/main" id="{38F3D4E5-E80D-4114-B02D-C96B4F46DD50}"/>
              </a:ext>
            </a:extLst>
          </p:cNvPr>
          <p:cNvSpPr>
            <a:spLocks noGrp="1"/>
          </p:cNvSpPr>
          <p:nvPr>
            <p:ph idx="1" hasCustomPrompt="1"/>
          </p:nvPr>
        </p:nvSpPr>
        <p:spPr>
          <a:xfrm>
            <a:off x="838200" y="1811558"/>
            <a:ext cx="10515600" cy="4351338"/>
          </a:xfrm>
        </p:spPr>
        <p:txBody>
          <a:bodyPr/>
          <a:lstStyle>
            <a:lvl1pPr marL="154299" marR="0" indent="-154299" algn="l" defTabSz="617195" rtl="0" eaLnBrk="1" fontAlgn="auto" latinLnBrk="0" hangingPunct="1">
              <a:lnSpc>
                <a:spcPct val="90000"/>
              </a:lnSpc>
              <a:spcBef>
                <a:spcPts val="676"/>
              </a:spcBef>
              <a:spcAft>
                <a:spcPts val="0"/>
              </a:spcAft>
              <a:buClrTx/>
              <a:buSzTx/>
              <a:buFont typeface="Arial" panose="020B0604020202020204" pitchFamily="34" charset="0"/>
              <a:buChar char="•"/>
              <a:tabLst/>
              <a:defRPr sz="2667">
                <a:solidFill>
                  <a:schemeClr val="tx1"/>
                </a:solidFill>
              </a:defRPr>
            </a:lvl1pPr>
            <a:lvl2pPr marL="462897" marR="0" indent="-154299" algn="l" defTabSz="617195" rtl="0" eaLnBrk="1" fontAlgn="auto" latinLnBrk="0" hangingPunct="1">
              <a:lnSpc>
                <a:spcPct val="90000"/>
              </a:lnSpc>
              <a:spcBef>
                <a:spcPts val="337"/>
              </a:spcBef>
              <a:spcAft>
                <a:spcPts val="0"/>
              </a:spcAft>
              <a:buClrTx/>
              <a:buSzTx/>
              <a:buFont typeface="Arial" panose="020B0604020202020204" pitchFamily="34" charset="0"/>
              <a:buChar char="−"/>
              <a:tabLst/>
              <a:defRPr sz="1891"/>
            </a:lvl2pPr>
          </a:lstStyle>
          <a:p>
            <a:pPr marL="154299" marR="0" lvl="0" indent="-154299" algn="l" defTabSz="617195" rtl="0" eaLnBrk="1" fontAlgn="auto" latinLnBrk="0" hangingPunct="1">
              <a:lnSpc>
                <a:spcPct val="90000"/>
              </a:lnSpc>
              <a:spcBef>
                <a:spcPts val="676"/>
              </a:spcBef>
              <a:spcAft>
                <a:spcPts val="0"/>
              </a:spcAft>
              <a:buClrTx/>
              <a:buSzTx/>
              <a:buFont typeface="Arial" panose="020B0604020202020204" pitchFamily="34" charset="0"/>
              <a:buChar char="•"/>
              <a:tabLst/>
              <a:defRPr/>
            </a:pPr>
            <a:r>
              <a:rPr kumimoji="0" lang="en-US" sz="1891"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462897" marR="0" lvl="1" indent="-154299" algn="l" defTabSz="617195" rtl="0" eaLnBrk="1" fontAlgn="auto" latinLnBrk="0" hangingPunct="1">
              <a:lnSpc>
                <a:spcPct val="90000"/>
              </a:lnSpc>
              <a:spcBef>
                <a:spcPts val="676"/>
              </a:spcBef>
              <a:spcAft>
                <a:spcPts val="0"/>
              </a:spcAft>
              <a:buClrTx/>
              <a:buSzTx/>
              <a:buFont typeface="Arial" panose="020B0604020202020204" pitchFamily="34" charset="0"/>
              <a:buChar char="•"/>
              <a:tabLst/>
              <a:defRPr/>
            </a:pPr>
            <a:endParaRPr kumimoji="0" lang="en-US" sz="1891"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E7736193-EDE3-4BB5-AE5F-E6E5472AB8BE}" type="datetimeFigureOut">
              <a:rPr lang="en-US" smtClean="0"/>
              <a:t>4/24/2024</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48101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622474" y="2413788"/>
            <a:ext cx="8085116" cy="2737521"/>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622474" y="1351721"/>
            <a:ext cx="8085118" cy="993913"/>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E7736193-EDE3-4BB5-AE5F-E6E5472AB8BE}" type="datetimeFigureOut">
              <a:rPr lang="en-US" smtClean="0"/>
              <a:t>4/24/2024</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9582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a:xfrm>
            <a:off x="1615817" y="1272209"/>
            <a:ext cx="9164725" cy="1033670"/>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615817" y="2425148"/>
            <a:ext cx="4188635" cy="3160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371355" y="2425148"/>
            <a:ext cx="4188635" cy="31606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E7736193-EDE3-4BB5-AE5F-E6E5472AB8BE}" type="datetimeFigureOut">
              <a:rPr lang="en-US" smtClean="0"/>
              <a:t>4/24/2024</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66762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017442" y="600817"/>
            <a:ext cx="10079497" cy="1168706"/>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017442" y="1798488"/>
            <a:ext cx="4599587"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017442" y="2777279"/>
            <a:ext cx="4599587"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497352" y="1798488"/>
            <a:ext cx="4599588"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497352" y="2777279"/>
            <a:ext cx="4599588"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E7736193-EDE3-4BB5-AE5F-E6E5472AB8BE}" type="datetimeFigureOut">
              <a:rPr lang="en-US" smtClean="0"/>
              <a:t>4/24/2024</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CC2C9B9-B4B7-45CC-A7EB-16F8BADE9045}"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571185" y="2593591"/>
            <a:ext cx="452575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107503" y="2593591"/>
            <a:ext cx="4509526"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E7736193-EDE3-4BB5-AE5F-E6E5472AB8BE}" type="datetimeFigureOut">
              <a:rPr lang="en-US" smtClean="0"/>
              <a:t>4/24/2024</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89913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E7736193-EDE3-4BB5-AE5F-E6E5472AB8BE}" type="datetimeFigureOut">
              <a:rPr lang="en-US" smtClean="0"/>
              <a:t>4/24/2024</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63795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80121" y="1391478"/>
            <a:ext cx="3288432" cy="1951414"/>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03235" y="920080"/>
            <a:ext cx="5312467" cy="502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80121" y="3566727"/>
            <a:ext cx="3288432" cy="1766325"/>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E7736193-EDE3-4BB5-AE5F-E6E5472AB8BE}" type="datetimeFigureOut">
              <a:rPr lang="en-US" smtClean="0"/>
              <a:t>4/24/2024</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11" name="Rectangle 10">
            <a:extLst>
              <a:ext uri="{FF2B5EF4-FFF2-40B4-BE49-F238E27FC236}">
                <a16:creationId xmlns:a16="http://schemas.microsoft.com/office/drawing/2014/main" id="{96AAC029-BE5C-900C-E7D2-DE6E31789D1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26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80120" y="1391478"/>
            <a:ext cx="3322510" cy="2037522"/>
          </a:xfrm>
        </p:spPr>
        <p:txBody>
          <a:bodyPr anchor="t">
            <a:normAutofit/>
          </a:bodyPr>
          <a:lstStyle>
            <a:lvl1pPr>
              <a:defRPr sz="2400"/>
            </a:lvl1pPr>
          </a:lstStyle>
          <a:p>
            <a:r>
              <a:rPr lang="en-US" dirty="0"/>
              <a:t>Click to edit Master title style</a:t>
            </a:r>
          </a:p>
        </p:txBody>
      </p:sp>
      <p:sp useBgFill="1">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907143" y="931857"/>
            <a:ext cx="5351659" cy="4996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80120" y="3742792"/>
            <a:ext cx="3322510" cy="1590261"/>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E7736193-EDE3-4BB5-AE5F-E6E5472AB8BE}" type="datetimeFigureOut">
              <a:rPr lang="en-US" smtClean="0"/>
              <a:t>4/24/2024</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9" name="Rectangle 8">
            <a:extLst>
              <a:ext uri="{FF2B5EF4-FFF2-40B4-BE49-F238E27FC236}">
                <a16:creationId xmlns:a16="http://schemas.microsoft.com/office/drawing/2014/main" id="{4DD8EE65-D4F9-418A-1628-F5DFD3DBA24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49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620442" y="1233199"/>
            <a:ext cx="8977511" cy="107382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620444" y="2419639"/>
            <a:ext cx="8977509" cy="3141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n-lt"/>
              </a:defRPr>
            </a:lvl1pPr>
          </a:lstStyle>
          <a:p>
            <a:fld id="{E7736193-EDE3-4BB5-AE5F-E6E5472AB8BE}" type="datetimeFigureOut">
              <a:rPr lang="en-US" smtClean="0"/>
              <a:t>4/24/2024</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n-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696577" y="6199188"/>
            <a:ext cx="619125" cy="365125"/>
          </a:xfrm>
          <a:prstGeom prst="rect">
            <a:avLst/>
          </a:prstGeom>
        </p:spPr>
        <p:txBody>
          <a:bodyPr vert="horz" lIns="91440" tIns="45720" rIns="91440" bIns="45720" rtlCol="0" anchor="ctr"/>
          <a:lstStyle>
            <a:lvl1pPr algn="r">
              <a:defRPr sz="1050">
                <a:solidFill>
                  <a:schemeClr val="tx1"/>
                </a:solidFill>
                <a:latin typeface="+mn-lt"/>
              </a:defRPr>
            </a:lvl1pPr>
          </a:lstStyle>
          <a:p>
            <a:fld id="{1CC2C9B9-B4B7-45CC-A7EB-16F8BADE9045}" type="slidenum">
              <a:rPr lang="en-US" smtClean="0"/>
              <a:t>‹#›</a:t>
            </a:fld>
            <a:endParaRPr lang="en-US"/>
          </a:p>
        </p:txBody>
      </p:sp>
      <p:sp>
        <p:nvSpPr>
          <p:cNvPr id="8" name="Rectangle 7">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84802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l" defTabSz="914400" rtl="0" eaLnBrk="1" latinLnBrk="0" hangingPunct="1">
        <a:lnSpc>
          <a:spcPct val="120000"/>
        </a:lnSpc>
        <a:spcBef>
          <a:spcPct val="0"/>
        </a:spcBef>
        <a:buNone/>
        <a:defRPr sz="2800" b="1"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0CB40-A814-4553-9276-ECBA8B9BFD53}"/>
              </a:ext>
            </a:extLst>
          </p:cNvPr>
          <p:cNvSpPr>
            <a:spLocks noGrp="1"/>
          </p:cNvSpPr>
          <p:nvPr>
            <p:ph type="title"/>
          </p:nvPr>
        </p:nvSpPr>
        <p:spPr>
          <a:xfrm>
            <a:off x="838200" y="365126"/>
            <a:ext cx="10515600" cy="1325563"/>
          </a:xfrm>
          <a:prstGeom prst="rect">
            <a:avLst/>
          </a:prstGeom>
        </p:spPr>
        <p:txBody>
          <a:bodyPr vert="horz" lIns="91440" tIns="45720" rIns="91440" bIns="45720" rtlCol="0" anchor="t">
            <a:normAutofit/>
          </a:bodyPr>
          <a:lstStyle/>
          <a:p>
            <a:r>
              <a:rPr kumimoji="0" lang="en-US" sz="2880"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a16="http://schemas.microsoft.com/office/drawing/2014/main" id="{613D0172-A179-4E8B-9F48-E1B529B5666B}"/>
              </a:ext>
            </a:extLst>
          </p:cNvPr>
          <p:cNvSpPr>
            <a:spLocks noGrp="1"/>
          </p:cNvSpPr>
          <p:nvPr>
            <p:ph type="body" idx="1"/>
          </p:nvPr>
        </p:nvSpPr>
        <p:spPr>
          <a:xfrm>
            <a:off x="838200" y="1825626"/>
            <a:ext cx="10515600" cy="4351338"/>
          </a:xfrm>
          <a:prstGeom prst="rect">
            <a:avLst/>
          </a:prstGeom>
        </p:spPr>
        <p:txBody>
          <a:bodyPr vert="horz" lIns="91440" tIns="45720" rIns="91440" bIns="45720" rtlCol="0">
            <a:noAutofit/>
          </a:bodyPr>
          <a:lstStyle/>
          <a:p>
            <a:pPr marL="154299" marR="0" lvl="0" indent="-154299" algn="l" defTabSz="617195" rtl="0" eaLnBrk="1" fontAlgn="auto" latinLnBrk="0" hangingPunct="1">
              <a:lnSpc>
                <a:spcPct val="90000"/>
              </a:lnSpc>
              <a:spcBef>
                <a:spcPts val="676"/>
              </a:spcBef>
              <a:spcAft>
                <a:spcPts val="0"/>
              </a:spcAft>
              <a:buClrTx/>
              <a:buSzTx/>
              <a:buFont typeface="Arial" panose="020B0604020202020204" pitchFamily="34" charset="0"/>
              <a:buChar char="•"/>
              <a:tabLst/>
              <a:defRPr/>
            </a:pPr>
            <a:r>
              <a:rPr kumimoji="0" lang="en-US" sz="1891"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462897" marR="0" lvl="1" indent="-154299" algn="l" defTabSz="617195" rtl="0" eaLnBrk="1" fontAlgn="auto" latinLnBrk="0" hangingPunct="1">
              <a:lnSpc>
                <a:spcPct val="90000"/>
              </a:lnSpc>
              <a:spcBef>
                <a:spcPts val="337"/>
              </a:spcBef>
              <a:spcAft>
                <a:spcPts val="0"/>
              </a:spcAft>
              <a:buClrTx/>
              <a:buSzTx/>
              <a:buFont typeface="Arial" panose="020B0604020202020204" pitchFamily="34" charset="0"/>
              <a:buChar char="•"/>
              <a:tabLst/>
              <a:defRPr/>
            </a:pPr>
            <a:r>
              <a:rPr kumimoji="0" lang="en-US" sz="162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a16="http://schemas.microsoft.com/office/drawing/2014/main" id="{4EFE0E2D-1A00-4F07-9113-B961C6B1180A}"/>
              </a:ext>
            </a:extLst>
          </p:cNvPr>
          <p:cNvSpPr>
            <a:spLocks noGrp="1"/>
          </p:cNvSpPr>
          <p:nvPr>
            <p:ph type="sldNum" sz="quarter" idx="4"/>
          </p:nvPr>
        </p:nvSpPr>
        <p:spPr>
          <a:xfrm>
            <a:off x="838201" y="6311902"/>
            <a:ext cx="478104" cy="365125"/>
          </a:xfrm>
          <a:prstGeom prst="rect">
            <a:avLst/>
          </a:prstGeom>
          <a:noFill/>
        </p:spPr>
        <p:txBody>
          <a:bodyPr vert="horz" lIns="91440" tIns="45720" rIns="91440" bIns="45720" rtlCol="0" anchor="ctr"/>
          <a:lstStyle>
            <a:lvl1pPr algn="r">
              <a:defRPr sz="1333">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987552"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90000"/>
        </a:lnSpc>
        <a:spcBef>
          <a:spcPts val="405"/>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stfm.org/webinars#3941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ruralgme.org/" TargetMode="External"/><Relationship Id="rId5" Type="http://schemas.openxmlformats.org/officeDocument/2006/relationships/hyperlink" Target="https://stfm.org/facultydevelopment/otherfacultytraining/understandinghealthsystems/overview/" TargetMode="External"/><Relationship Id="rId4" Type="http://schemas.openxmlformats.org/officeDocument/2006/relationships/hyperlink" Target="https://prezi.com/5uziumxkmwyf/rps-criteria-for-excellenc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E45B9B-5690-F156-E2ED-D88478B76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081EE3-B6BE-9584-F5AF-E5F6484DA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600E62B4-3A26-7729-937F-0171284C82F3}"/>
              </a:ext>
            </a:extLst>
          </p:cNvPr>
          <p:cNvPicPr>
            <a:picLocks noChangeAspect="1"/>
          </p:cNvPicPr>
          <p:nvPr/>
        </p:nvPicPr>
        <p:blipFill rotWithShape="1">
          <a:blip r:embed="rId2">
            <a:alphaModFix amt="50000"/>
          </a:blip>
          <a:srcRect t="25613" b="18137"/>
          <a:stretch/>
        </p:blipFill>
        <p:spPr>
          <a:xfrm>
            <a:off x="-670" y="422569"/>
            <a:ext cx="12191998" cy="6857990"/>
          </a:xfrm>
          <a:prstGeom prst="rect">
            <a:avLst/>
          </a:prstGeom>
        </p:spPr>
      </p:pic>
      <p:sp>
        <p:nvSpPr>
          <p:cNvPr id="2" name="Title 1">
            <a:extLst>
              <a:ext uri="{FF2B5EF4-FFF2-40B4-BE49-F238E27FC236}">
                <a16:creationId xmlns:a16="http://schemas.microsoft.com/office/drawing/2014/main" id="{7135A2C2-BFCC-523F-A7FE-B0D9F7C67224}"/>
              </a:ext>
            </a:extLst>
          </p:cNvPr>
          <p:cNvSpPr>
            <a:spLocks noGrp="1"/>
          </p:cNvSpPr>
          <p:nvPr>
            <p:ph type="ctrTitle"/>
          </p:nvPr>
        </p:nvSpPr>
        <p:spPr>
          <a:xfrm>
            <a:off x="1524001" y="931185"/>
            <a:ext cx="9494172" cy="2920379"/>
          </a:xfrm>
          <a:noFill/>
        </p:spPr>
        <p:txBody>
          <a:bodyPr anchor="b">
            <a:noAutofit/>
          </a:bodyPr>
          <a:lstStyle/>
          <a:p>
            <a:pPr algn="r"/>
            <a:r>
              <a:rPr lang="en-US" sz="4400" dirty="0">
                <a:solidFill>
                  <a:schemeClr val="accent1">
                    <a:lumMod val="60000"/>
                    <a:lumOff val="40000"/>
                  </a:schemeClr>
                </a:solidFill>
              </a:rPr>
              <a:t>Advocating for your Program with system </a:t>
            </a:r>
            <a:r>
              <a:rPr lang="en-US" sz="4400" dirty="0" err="1">
                <a:solidFill>
                  <a:schemeClr val="accent1">
                    <a:lumMod val="60000"/>
                    <a:lumOff val="40000"/>
                  </a:schemeClr>
                </a:solidFill>
              </a:rPr>
              <a:t>LeadershiP</a:t>
            </a:r>
            <a:r>
              <a:rPr lang="en-US" sz="4400" dirty="0">
                <a:solidFill>
                  <a:schemeClr val="accent1">
                    <a:lumMod val="60000"/>
                    <a:lumOff val="40000"/>
                  </a:schemeClr>
                </a:solidFill>
              </a:rPr>
              <a:t>: </a:t>
            </a:r>
            <a:br>
              <a:rPr lang="en-US" sz="4400" dirty="0">
                <a:solidFill>
                  <a:schemeClr val="accent1">
                    <a:lumMod val="60000"/>
                    <a:lumOff val="40000"/>
                  </a:schemeClr>
                </a:solidFill>
              </a:rPr>
            </a:br>
            <a:r>
              <a:rPr lang="en-US" sz="4400" dirty="0">
                <a:solidFill>
                  <a:schemeClr val="accent1">
                    <a:lumMod val="60000"/>
                    <a:lumOff val="40000"/>
                  </a:schemeClr>
                </a:solidFill>
              </a:rPr>
              <a:t>A Primer</a:t>
            </a:r>
          </a:p>
        </p:txBody>
      </p:sp>
      <p:sp>
        <p:nvSpPr>
          <p:cNvPr id="3" name="Subtitle 2">
            <a:extLst>
              <a:ext uri="{FF2B5EF4-FFF2-40B4-BE49-F238E27FC236}">
                <a16:creationId xmlns:a16="http://schemas.microsoft.com/office/drawing/2014/main" id="{D29C839B-C319-3FFC-39C7-5DE051BCBAC2}"/>
              </a:ext>
            </a:extLst>
          </p:cNvPr>
          <p:cNvSpPr>
            <a:spLocks noGrp="1"/>
          </p:cNvSpPr>
          <p:nvPr>
            <p:ph type="subTitle" idx="1"/>
          </p:nvPr>
        </p:nvSpPr>
        <p:spPr>
          <a:xfrm>
            <a:off x="5597237" y="4570639"/>
            <a:ext cx="5420936" cy="1234416"/>
          </a:xfrm>
          <a:noFill/>
        </p:spPr>
        <p:txBody>
          <a:bodyPr anchor="t">
            <a:noAutofit/>
          </a:bodyPr>
          <a:lstStyle/>
          <a:p>
            <a:pPr algn="r"/>
            <a:r>
              <a:rPr lang="en-US" sz="2400" dirty="0">
                <a:solidFill>
                  <a:schemeClr val="accent1">
                    <a:lumMod val="60000"/>
                    <a:lumOff val="40000"/>
                  </a:schemeClr>
                </a:solidFill>
              </a:rPr>
              <a:t>Timothy P. Graham, MD, MHPE, FAAFP</a:t>
            </a:r>
          </a:p>
          <a:p>
            <a:pPr algn="r"/>
            <a:r>
              <a:rPr lang="en-US" sz="2400" dirty="0">
                <a:solidFill>
                  <a:schemeClr val="accent1">
                    <a:lumMod val="60000"/>
                    <a:lumOff val="40000"/>
                  </a:schemeClr>
                </a:solidFill>
              </a:rPr>
              <a:t>Judith Pauwels, MD, FAAFP</a:t>
            </a:r>
          </a:p>
        </p:txBody>
      </p:sp>
      <p:sp>
        <p:nvSpPr>
          <p:cNvPr id="13" name="Freeform: Shape 12">
            <a:extLst>
              <a:ext uri="{FF2B5EF4-FFF2-40B4-BE49-F238E27FC236}">
                <a16:creationId xmlns:a16="http://schemas.microsoft.com/office/drawing/2014/main" id="{41A03FE5-7938-1573-2D18-E168CC7C0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3198" y="931856"/>
            <a:ext cx="10324260" cy="4994960"/>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794" h="4920343">
                <a:moveTo>
                  <a:pt x="0" y="1451087"/>
                </a:moveTo>
                <a:lnTo>
                  <a:pt x="0" y="0"/>
                </a:lnTo>
                <a:lnTo>
                  <a:pt x="9985794" y="0"/>
                </a:lnTo>
                <a:lnTo>
                  <a:pt x="9985794" y="4920343"/>
                </a:lnTo>
                <a:lnTo>
                  <a:pt x="0" y="4920343"/>
                </a:lnTo>
                <a:lnTo>
                  <a:pt x="0" y="4119525"/>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82438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E128-A7AB-F9F2-7392-7B15F7FC565B}"/>
              </a:ext>
            </a:extLst>
          </p:cNvPr>
          <p:cNvSpPr>
            <a:spLocks noGrp="1"/>
          </p:cNvSpPr>
          <p:nvPr>
            <p:ph type="title"/>
          </p:nvPr>
        </p:nvSpPr>
        <p:spPr>
          <a:xfrm>
            <a:off x="1620442" y="1233200"/>
            <a:ext cx="8977511" cy="909110"/>
          </a:xfrm>
        </p:spPr>
        <p:txBody>
          <a:bodyPr>
            <a:normAutofit/>
          </a:bodyPr>
          <a:lstStyle/>
          <a:p>
            <a:r>
              <a:rPr lang="en-US" sz="4000" dirty="0">
                <a:solidFill>
                  <a:srgbClr val="C00000"/>
                </a:solidFill>
              </a:rPr>
              <a:t>POLL QUESTION</a:t>
            </a:r>
          </a:p>
        </p:txBody>
      </p:sp>
      <p:sp>
        <p:nvSpPr>
          <p:cNvPr id="3" name="Content Placeholder 2">
            <a:extLst>
              <a:ext uri="{FF2B5EF4-FFF2-40B4-BE49-F238E27FC236}">
                <a16:creationId xmlns:a16="http://schemas.microsoft.com/office/drawing/2014/main" id="{A939D464-C0A0-CB26-FBEA-BE55A47AA79B}"/>
              </a:ext>
            </a:extLst>
          </p:cNvPr>
          <p:cNvSpPr>
            <a:spLocks noGrp="1"/>
          </p:cNvSpPr>
          <p:nvPr>
            <p:ph idx="1"/>
          </p:nvPr>
        </p:nvSpPr>
        <p:spPr>
          <a:xfrm>
            <a:off x="1620444" y="2142311"/>
            <a:ext cx="8977509" cy="3419114"/>
          </a:xfrm>
        </p:spPr>
        <p:txBody>
          <a:bodyPr>
            <a:noAutofit/>
          </a:bodyPr>
          <a:lstStyle/>
          <a:p>
            <a:r>
              <a:rPr lang="en-US" sz="2400" dirty="0"/>
              <a:t>To what extent do you feel there is alignment of your program’s mission and values with those of the organization?</a:t>
            </a:r>
          </a:p>
          <a:p>
            <a:pPr lvl="1"/>
            <a:r>
              <a:rPr lang="en-US" sz="2400" dirty="0"/>
              <a:t>Excellent; almost complete alignment.</a:t>
            </a:r>
          </a:p>
          <a:p>
            <a:pPr lvl="1"/>
            <a:r>
              <a:rPr lang="en-US" sz="2400" dirty="0"/>
              <a:t>Very good; significant overlap</a:t>
            </a:r>
          </a:p>
          <a:p>
            <a:pPr lvl="1"/>
            <a:r>
              <a:rPr lang="en-US" sz="2400" dirty="0"/>
              <a:t>Good; some overlap, in general in the same direction</a:t>
            </a:r>
          </a:p>
          <a:p>
            <a:pPr lvl="1"/>
            <a:r>
              <a:rPr lang="en-US" sz="2400" dirty="0"/>
              <a:t>Fair; some overlap but not well aligned</a:t>
            </a:r>
          </a:p>
          <a:p>
            <a:pPr lvl="1"/>
            <a:r>
              <a:rPr lang="en-US" sz="2400" dirty="0"/>
              <a:t>Poor; we’re in totally different places</a:t>
            </a:r>
          </a:p>
        </p:txBody>
      </p:sp>
    </p:spTree>
    <p:extLst>
      <p:ext uri="{BB962C8B-B14F-4D97-AF65-F5344CB8AC3E}">
        <p14:creationId xmlns:p14="http://schemas.microsoft.com/office/powerpoint/2010/main" val="144151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009E-9076-0A4F-BF16-263119C78C3F}"/>
              </a:ext>
            </a:extLst>
          </p:cNvPr>
          <p:cNvSpPr>
            <a:spLocks noGrp="1"/>
          </p:cNvSpPr>
          <p:nvPr>
            <p:ph type="title"/>
          </p:nvPr>
        </p:nvSpPr>
        <p:spPr>
          <a:xfrm>
            <a:off x="1175657" y="875210"/>
            <a:ext cx="10435152" cy="1254036"/>
          </a:xfrm>
        </p:spPr>
        <p:txBody>
          <a:bodyPr>
            <a:noAutofit/>
          </a:bodyPr>
          <a:lstStyle/>
          <a:p>
            <a:r>
              <a:rPr lang="en-US" dirty="0">
                <a:solidFill>
                  <a:srgbClr val="0070C0"/>
                </a:solidFill>
              </a:rPr>
              <a:t>Understanding the Institution </a:t>
            </a:r>
            <a:br>
              <a:rPr lang="en-US" dirty="0">
                <a:solidFill>
                  <a:srgbClr val="0070C0"/>
                </a:solidFill>
              </a:rPr>
            </a:br>
            <a:r>
              <a:rPr lang="en-US" dirty="0">
                <a:solidFill>
                  <a:srgbClr val="0070C0"/>
                </a:solidFill>
              </a:rPr>
              <a:t>in relationship to its GME programs</a:t>
            </a:r>
          </a:p>
        </p:txBody>
      </p:sp>
      <p:sp>
        <p:nvSpPr>
          <p:cNvPr id="3" name="Content Placeholder 2">
            <a:extLst>
              <a:ext uri="{FF2B5EF4-FFF2-40B4-BE49-F238E27FC236}">
                <a16:creationId xmlns:a16="http://schemas.microsoft.com/office/drawing/2014/main" id="{51630D9F-1C37-EC46-848C-08DBB309C7D5}"/>
              </a:ext>
            </a:extLst>
          </p:cNvPr>
          <p:cNvSpPr>
            <a:spLocks noGrp="1"/>
          </p:cNvSpPr>
          <p:nvPr>
            <p:ph idx="1"/>
          </p:nvPr>
        </p:nvSpPr>
        <p:spPr>
          <a:xfrm>
            <a:off x="581193" y="2363493"/>
            <a:ext cx="10680909" cy="4050370"/>
          </a:xfrm>
        </p:spPr>
        <p:txBody>
          <a:bodyPr>
            <a:noAutofit/>
          </a:bodyPr>
          <a:lstStyle/>
          <a:p>
            <a:pPr lvl="2"/>
            <a:r>
              <a:rPr lang="en-US" sz="2800" dirty="0"/>
              <a:t>Organizational lines of authority and responsibility for accreditation and operations</a:t>
            </a:r>
          </a:p>
          <a:p>
            <a:pPr lvl="2"/>
            <a:r>
              <a:rPr lang="en-US" sz="2800" dirty="0"/>
              <a:t>Integration of GME faculty and residents into patient care services</a:t>
            </a:r>
          </a:p>
          <a:p>
            <a:pPr lvl="2"/>
            <a:r>
              <a:rPr lang="en-US" sz="2800" dirty="0"/>
              <a:t>Financial accountability</a:t>
            </a:r>
          </a:p>
          <a:p>
            <a:pPr lvl="2"/>
            <a:r>
              <a:rPr lang="en-US" sz="2800" dirty="0"/>
              <a:t>Process and communications</a:t>
            </a:r>
          </a:p>
          <a:p>
            <a:pPr marL="0" indent="0">
              <a:buNone/>
            </a:pPr>
            <a:endParaRPr lang="en-US" sz="3200" dirty="0"/>
          </a:p>
        </p:txBody>
      </p:sp>
    </p:spTree>
    <p:extLst>
      <p:ext uri="{BB962C8B-B14F-4D97-AF65-F5344CB8AC3E}">
        <p14:creationId xmlns:p14="http://schemas.microsoft.com/office/powerpoint/2010/main" val="299439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009E-9076-0A4F-BF16-263119C78C3F}"/>
              </a:ext>
            </a:extLst>
          </p:cNvPr>
          <p:cNvSpPr>
            <a:spLocks noGrp="1"/>
          </p:cNvSpPr>
          <p:nvPr>
            <p:ph type="title"/>
          </p:nvPr>
        </p:nvSpPr>
        <p:spPr>
          <a:xfrm>
            <a:off x="1018903" y="568271"/>
            <a:ext cx="10591906" cy="1394848"/>
          </a:xfrm>
        </p:spPr>
        <p:txBody>
          <a:bodyPr>
            <a:noAutofit/>
          </a:bodyPr>
          <a:lstStyle/>
          <a:p>
            <a:pPr lvl="2" algn="l"/>
            <a:r>
              <a:rPr lang="en-US" sz="3333" b="1" dirty="0">
                <a:solidFill>
                  <a:srgbClr val="0070C0"/>
                </a:solidFill>
              </a:rPr>
              <a:t>Organizational lines of authority and responsibility </a:t>
            </a:r>
            <a:br>
              <a:rPr lang="en-US" sz="3333" b="1" dirty="0">
                <a:solidFill>
                  <a:srgbClr val="0070C0"/>
                </a:solidFill>
              </a:rPr>
            </a:br>
            <a:r>
              <a:rPr lang="en-US" sz="3333" b="1" dirty="0">
                <a:solidFill>
                  <a:srgbClr val="0070C0"/>
                </a:solidFill>
              </a:rPr>
              <a:t>for accreditation and operations</a:t>
            </a:r>
          </a:p>
        </p:txBody>
      </p:sp>
      <p:sp>
        <p:nvSpPr>
          <p:cNvPr id="3" name="Content Placeholder 2">
            <a:extLst>
              <a:ext uri="{FF2B5EF4-FFF2-40B4-BE49-F238E27FC236}">
                <a16:creationId xmlns:a16="http://schemas.microsoft.com/office/drawing/2014/main" id="{51630D9F-1C37-EC46-848C-08DBB309C7D5}"/>
              </a:ext>
            </a:extLst>
          </p:cNvPr>
          <p:cNvSpPr>
            <a:spLocks noGrp="1"/>
          </p:cNvSpPr>
          <p:nvPr>
            <p:ph idx="1"/>
          </p:nvPr>
        </p:nvSpPr>
        <p:spPr>
          <a:xfrm>
            <a:off x="1319349" y="2129246"/>
            <a:ext cx="10291459" cy="4728754"/>
          </a:xfrm>
        </p:spPr>
        <p:txBody>
          <a:bodyPr>
            <a:noAutofit/>
          </a:bodyPr>
          <a:lstStyle/>
          <a:p>
            <a:pPr lvl="1"/>
            <a:r>
              <a:rPr lang="en-US" sz="2800" dirty="0"/>
              <a:t>How does the GME Program fit into the organizational structure?</a:t>
            </a:r>
          </a:p>
          <a:p>
            <a:pPr lvl="2"/>
            <a:r>
              <a:rPr lang="en-US" sz="2800" dirty="0"/>
              <a:t>Clinic system</a:t>
            </a:r>
          </a:p>
          <a:p>
            <a:pPr lvl="2"/>
            <a:r>
              <a:rPr lang="en-US" sz="2800" dirty="0"/>
              <a:t>Hospital system</a:t>
            </a:r>
          </a:p>
          <a:p>
            <a:pPr lvl="1"/>
            <a:r>
              <a:rPr lang="en-US" sz="2800" dirty="0"/>
              <a:t>What are the reporting relationships of personnel whose primary work is engaged with the GME Program?</a:t>
            </a:r>
          </a:p>
          <a:p>
            <a:pPr lvl="1"/>
            <a:endParaRPr lang="en-US" sz="3000" dirty="0"/>
          </a:p>
          <a:p>
            <a:endParaRPr lang="en-US" sz="3200" dirty="0"/>
          </a:p>
        </p:txBody>
      </p:sp>
    </p:spTree>
    <p:extLst>
      <p:ext uri="{BB962C8B-B14F-4D97-AF65-F5344CB8AC3E}">
        <p14:creationId xmlns:p14="http://schemas.microsoft.com/office/powerpoint/2010/main" val="95106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009E-9076-0A4F-BF16-263119C78C3F}"/>
              </a:ext>
            </a:extLst>
          </p:cNvPr>
          <p:cNvSpPr>
            <a:spLocks noGrp="1"/>
          </p:cNvSpPr>
          <p:nvPr>
            <p:ph type="title"/>
          </p:nvPr>
        </p:nvSpPr>
        <p:spPr>
          <a:xfrm>
            <a:off x="1123405" y="490780"/>
            <a:ext cx="10487403" cy="1560089"/>
          </a:xfrm>
        </p:spPr>
        <p:txBody>
          <a:bodyPr>
            <a:noAutofit/>
          </a:bodyPr>
          <a:lstStyle/>
          <a:p>
            <a:pPr lvl="2" algn="l"/>
            <a:r>
              <a:rPr lang="en-US" sz="3333" b="1" dirty="0">
                <a:solidFill>
                  <a:srgbClr val="0070C0"/>
                </a:solidFill>
              </a:rPr>
              <a:t>Integration of GME faculty and residents </a:t>
            </a:r>
            <a:br>
              <a:rPr lang="en-US" sz="3333" b="1" dirty="0">
                <a:solidFill>
                  <a:srgbClr val="0070C0"/>
                </a:solidFill>
              </a:rPr>
            </a:br>
            <a:r>
              <a:rPr lang="en-US" sz="3333" b="1" dirty="0">
                <a:solidFill>
                  <a:srgbClr val="0070C0"/>
                </a:solidFill>
              </a:rPr>
              <a:t>into patient care services</a:t>
            </a:r>
          </a:p>
        </p:txBody>
      </p:sp>
      <p:sp>
        <p:nvSpPr>
          <p:cNvPr id="3" name="Content Placeholder 2">
            <a:extLst>
              <a:ext uri="{FF2B5EF4-FFF2-40B4-BE49-F238E27FC236}">
                <a16:creationId xmlns:a16="http://schemas.microsoft.com/office/drawing/2014/main" id="{51630D9F-1C37-EC46-848C-08DBB309C7D5}"/>
              </a:ext>
            </a:extLst>
          </p:cNvPr>
          <p:cNvSpPr>
            <a:spLocks noGrp="1"/>
          </p:cNvSpPr>
          <p:nvPr>
            <p:ph idx="1"/>
          </p:nvPr>
        </p:nvSpPr>
        <p:spPr>
          <a:xfrm>
            <a:off x="1123405" y="2050869"/>
            <a:ext cx="10487403" cy="4807132"/>
          </a:xfrm>
        </p:spPr>
        <p:txBody>
          <a:bodyPr>
            <a:noAutofit/>
          </a:bodyPr>
          <a:lstStyle/>
          <a:p>
            <a:pPr lvl="1"/>
            <a:r>
              <a:rPr lang="en-US" sz="2400" dirty="0"/>
              <a:t>How do the GME Programs fit into clinical services?</a:t>
            </a:r>
          </a:p>
          <a:p>
            <a:pPr lvl="2"/>
            <a:r>
              <a:rPr lang="en-US" sz="2400" dirty="0"/>
              <a:t>Inpatient</a:t>
            </a:r>
          </a:p>
          <a:p>
            <a:pPr lvl="2"/>
            <a:r>
              <a:rPr lang="en-US" sz="2400" b="1" dirty="0"/>
              <a:t>Outpatient Clinic</a:t>
            </a:r>
            <a:r>
              <a:rPr lang="en-US" sz="2400" dirty="0"/>
              <a:t>:  metrics, integration, residency clinics vs medical group clinics</a:t>
            </a:r>
            <a:endParaRPr lang="en-US" sz="2400" b="1" dirty="0"/>
          </a:p>
          <a:p>
            <a:pPr lvl="3"/>
            <a:r>
              <a:rPr lang="en-US" sz="2400" b="1" dirty="0"/>
              <a:t>Residency continuity clinics have significant operational differences</a:t>
            </a:r>
          </a:p>
          <a:p>
            <a:pPr lvl="3"/>
            <a:r>
              <a:rPr lang="en-US" sz="2400" b="1" dirty="0"/>
              <a:t>Metrics and outcomes CAN be aligned</a:t>
            </a:r>
          </a:p>
          <a:p>
            <a:pPr lvl="3"/>
            <a:r>
              <a:rPr lang="en-US" sz="2400" b="1" dirty="0"/>
              <a:t>Innovation laboratories:  the future of patient care</a:t>
            </a:r>
          </a:p>
          <a:p>
            <a:endParaRPr lang="en-US" sz="3200" dirty="0"/>
          </a:p>
        </p:txBody>
      </p:sp>
    </p:spTree>
    <p:extLst>
      <p:ext uri="{BB962C8B-B14F-4D97-AF65-F5344CB8AC3E}">
        <p14:creationId xmlns:p14="http://schemas.microsoft.com/office/powerpoint/2010/main" val="133418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009E-9076-0A4F-BF16-263119C78C3F}"/>
              </a:ext>
            </a:extLst>
          </p:cNvPr>
          <p:cNvSpPr>
            <a:spLocks noGrp="1"/>
          </p:cNvSpPr>
          <p:nvPr>
            <p:ph type="title"/>
          </p:nvPr>
        </p:nvSpPr>
        <p:spPr>
          <a:xfrm>
            <a:off x="1123405" y="702157"/>
            <a:ext cx="10487403" cy="1118894"/>
          </a:xfrm>
        </p:spPr>
        <p:txBody>
          <a:bodyPr>
            <a:noAutofit/>
          </a:bodyPr>
          <a:lstStyle/>
          <a:p>
            <a:pPr lvl="2" algn="l"/>
            <a:r>
              <a:rPr lang="en-US" sz="3667" b="1" dirty="0">
                <a:solidFill>
                  <a:srgbClr val="0070C0"/>
                </a:solidFill>
              </a:rPr>
              <a:t>Financial accountability</a:t>
            </a:r>
          </a:p>
        </p:txBody>
      </p:sp>
      <p:sp>
        <p:nvSpPr>
          <p:cNvPr id="3" name="Content Placeholder 2">
            <a:extLst>
              <a:ext uri="{FF2B5EF4-FFF2-40B4-BE49-F238E27FC236}">
                <a16:creationId xmlns:a16="http://schemas.microsoft.com/office/drawing/2014/main" id="{51630D9F-1C37-EC46-848C-08DBB309C7D5}"/>
              </a:ext>
            </a:extLst>
          </p:cNvPr>
          <p:cNvSpPr>
            <a:spLocks noGrp="1"/>
          </p:cNvSpPr>
          <p:nvPr>
            <p:ph idx="1"/>
          </p:nvPr>
        </p:nvSpPr>
        <p:spPr>
          <a:xfrm>
            <a:off x="581193" y="2246810"/>
            <a:ext cx="11029615" cy="4611189"/>
          </a:xfrm>
        </p:spPr>
        <p:txBody>
          <a:bodyPr>
            <a:noAutofit/>
          </a:bodyPr>
          <a:lstStyle/>
          <a:p>
            <a:pPr lvl="1"/>
            <a:r>
              <a:rPr lang="en-US" sz="2800" dirty="0"/>
              <a:t>How does the GME Program fit into the budget structure?</a:t>
            </a:r>
          </a:p>
          <a:p>
            <a:pPr lvl="1"/>
            <a:r>
              <a:rPr lang="en-US" sz="2800" dirty="0"/>
              <a:t>To what extent does GME leadership have information about, and responsibility and authority for, the program budget?</a:t>
            </a:r>
          </a:p>
          <a:p>
            <a:pPr lvl="1"/>
            <a:r>
              <a:rPr lang="en-US" sz="2800" dirty="0"/>
              <a:t>Opportunities for improving financial performance</a:t>
            </a:r>
          </a:p>
          <a:p>
            <a:pPr lvl="1"/>
            <a:r>
              <a:rPr lang="en-US" sz="2800" i="1" dirty="0"/>
              <a:t>Identifying “value”</a:t>
            </a:r>
          </a:p>
          <a:p>
            <a:pPr lvl="1"/>
            <a:endParaRPr lang="en-US" sz="3000" dirty="0"/>
          </a:p>
          <a:p>
            <a:endParaRPr lang="en-US" sz="3200" dirty="0"/>
          </a:p>
        </p:txBody>
      </p:sp>
    </p:spTree>
    <p:extLst>
      <p:ext uri="{BB962C8B-B14F-4D97-AF65-F5344CB8AC3E}">
        <p14:creationId xmlns:p14="http://schemas.microsoft.com/office/powerpoint/2010/main" val="200063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55703A24-1BF7-9A40-94C8-ED6BF0FF26DF}"/>
              </a:ext>
            </a:extLst>
          </p:cNvPr>
          <p:cNvSpPr>
            <a:spLocks noGrp="1"/>
          </p:cNvSpPr>
          <p:nvPr>
            <p:ph type="title"/>
          </p:nvPr>
        </p:nvSpPr>
        <p:spPr>
          <a:xfrm>
            <a:off x="1046136" y="426203"/>
            <a:ext cx="9621865" cy="1188204"/>
          </a:xfrm>
        </p:spPr>
        <p:txBody>
          <a:bodyPr>
            <a:normAutofit/>
          </a:bodyPr>
          <a:lstStyle/>
          <a:p>
            <a:r>
              <a:rPr lang="en-US" sz="3667" dirty="0">
                <a:solidFill>
                  <a:srgbClr val="0070C0"/>
                </a:solidFill>
              </a:rPr>
              <a:t>Process and communications</a:t>
            </a:r>
            <a:endParaRPr lang="en-US" altLang="en-US" sz="3667" dirty="0">
              <a:solidFill>
                <a:srgbClr val="0070C0"/>
              </a:solidFill>
            </a:endParaRPr>
          </a:p>
        </p:txBody>
      </p:sp>
      <p:sp>
        <p:nvSpPr>
          <p:cNvPr id="25602" name="Text Placeholder 2">
            <a:extLst>
              <a:ext uri="{FF2B5EF4-FFF2-40B4-BE49-F238E27FC236}">
                <a16:creationId xmlns:a16="http://schemas.microsoft.com/office/drawing/2014/main" id="{626275CA-5FF1-744B-893D-285A04F35082}"/>
              </a:ext>
            </a:extLst>
          </p:cNvPr>
          <p:cNvSpPr>
            <a:spLocks noGrp="1"/>
          </p:cNvSpPr>
          <p:nvPr>
            <p:ph type="body" sz="half" idx="1"/>
          </p:nvPr>
        </p:nvSpPr>
        <p:spPr>
          <a:xfrm>
            <a:off x="1046136" y="1614407"/>
            <a:ext cx="5563670" cy="4329193"/>
          </a:xfrm>
        </p:spPr>
        <p:txBody>
          <a:bodyPr rtlCol="0">
            <a:normAutofit/>
          </a:bodyPr>
          <a:lstStyle/>
          <a:p>
            <a:pPr>
              <a:defRPr/>
            </a:pPr>
            <a:r>
              <a:rPr lang="en-US" altLang="en-US" sz="2400" dirty="0"/>
              <a:t>What processes and patterns of communication currently exist in your organization between org leadership (both system/hospital and clinic/medical group) and GME leadership?  </a:t>
            </a:r>
          </a:p>
          <a:p>
            <a:pPr>
              <a:defRPr/>
            </a:pPr>
            <a:r>
              <a:rPr lang="en-US" altLang="en-US" sz="2400" dirty="0"/>
              <a:t>What decision-making responsibilities and authorities have been defined?  What is unclear?</a:t>
            </a:r>
          </a:p>
        </p:txBody>
      </p:sp>
      <p:pic>
        <p:nvPicPr>
          <p:cNvPr id="22531" name="Picture Placeholder 3">
            <a:extLst>
              <a:ext uri="{FF2B5EF4-FFF2-40B4-BE49-F238E27FC236}">
                <a16:creationId xmlns:a16="http://schemas.microsoft.com/office/drawing/2014/main" id="{B2E9FA7E-44A8-0846-AD98-0487D8E8829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031212" y="1928427"/>
            <a:ext cx="3900488" cy="3505200"/>
          </a:xfrm>
        </p:spPr>
      </p:pic>
    </p:spTree>
    <p:extLst>
      <p:ext uri="{BB962C8B-B14F-4D97-AF65-F5344CB8AC3E}">
        <p14:creationId xmlns:p14="http://schemas.microsoft.com/office/powerpoint/2010/main" val="226216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E128-A7AB-F9F2-7392-7B15F7FC565B}"/>
              </a:ext>
            </a:extLst>
          </p:cNvPr>
          <p:cNvSpPr>
            <a:spLocks noGrp="1"/>
          </p:cNvSpPr>
          <p:nvPr>
            <p:ph type="title"/>
          </p:nvPr>
        </p:nvSpPr>
        <p:spPr>
          <a:xfrm>
            <a:off x="1620442" y="1233200"/>
            <a:ext cx="8977511" cy="909110"/>
          </a:xfrm>
        </p:spPr>
        <p:txBody>
          <a:bodyPr>
            <a:normAutofit/>
          </a:bodyPr>
          <a:lstStyle/>
          <a:p>
            <a:r>
              <a:rPr lang="en-US" sz="4000" dirty="0">
                <a:solidFill>
                  <a:srgbClr val="C00000"/>
                </a:solidFill>
              </a:rPr>
              <a:t>POLL QUESTION</a:t>
            </a:r>
          </a:p>
        </p:txBody>
      </p:sp>
      <p:sp>
        <p:nvSpPr>
          <p:cNvPr id="3" name="Content Placeholder 2">
            <a:extLst>
              <a:ext uri="{FF2B5EF4-FFF2-40B4-BE49-F238E27FC236}">
                <a16:creationId xmlns:a16="http://schemas.microsoft.com/office/drawing/2014/main" id="{A939D464-C0A0-CB26-FBEA-BE55A47AA79B}"/>
              </a:ext>
            </a:extLst>
          </p:cNvPr>
          <p:cNvSpPr>
            <a:spLocks noGrp="1"/>
          </p:cNvSpPr>
          <p:nvPr>
            <p:ph idx="1"/>
          </p:nvPr>
        </p:nvSpPr>
        <p:spPr/>
        <p:txBody>
          <a:bodyPr>
            <a:noAutofit/>
          </a:bodyPr>
          <a:lstStyle/>
          <a:p>
            <a:r>
              <a:rPr lang="en-US" sz="2000" dirty="0"/>
              <a:t>In which of these four areas do you feel you have clear and supportive structures (click all that apply)?</a:t>
            </a:r>
          </a:p>
          <a:p>
            <a:pPr lvl="2"/>
            <a:r>
              <a:rPr lang="en-US" sz="2000" dirty="0"/>
              <a:t>Organizational lines of authority and responsibility for accreditation and operations</a:t>
            </a:r>
          </a:p>
          <a:p>
            <a:pPr lvl="2"/>
            <a:r>
              <a:rPr lang="en-US" sz="2000" dirty="0"/>
              <a:t>Integration of GME faculty and residents into patient care services</a:t>
            </a:r>
          </a:p>
          <a:p>
            <a:pPr lvl="2"/>
            <a:r>
              <a:rPr lang="en-US" sz="2000" dirty="0"/>
              <a:t>Financial accountability</a:t>
            </a:r>
          </a:p>
          <a:p>
            <a:pPr lvl="2"/>
            <a:r>
              <a:rPr lang="en-US" sz="2000" dirty="0"/>
              <a:t>Process and communications</a:t>
            </a:r>
          </a:p>
        </p:txBody>
      </p:sp>
    </p:spTree>
    <p:extLst>
      <p:ext uri="{BB962C8B-B14F-4D97-AF65-F5344CB8AC3E}">
        <p14:creationId xmlns:p14="http://schemas.microsoft.com/office/powerpoint/2010/main" val="2451777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5" name="Rectangle 1032">
            <a:extLst>
              <a:ext uri="{FF2B5EF4-FFF2-40B4-BE49-F238E27FC236}">
                <a16:creationId xmlns:a16="http://schemas.microsoft.com/office/drawing/2014/main" id="{5C7EF91A-AEA4-5F56-0661-A62DE8490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000+ Hospital Board Room Stock Photos, Pictures &amp; Royalty ...">
            <a:extLst>
              <a:ext uri="{FF2B5EF4-FFF2-40B4-BE49-F238E27FC236}">
                <a16:creationId xmlns:a16="http://schemas.microsoft.com/office/drawing/2014/main" id="{7558C7B8-192D-EFC2-7617-E264AEBE226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34">
            <a:extLst>
              <a:ext uri="{FF2B5EF4-FFF2-40B4-BE49-F238E27FC236}">
                <a16:creationId xmlns:a16="http://schemas.microsoft.com/office/drawing/2014/main" id="{5B12B501-806A-E961-4C73-E0D1677A8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2446808"/>
            <a:ext cx="12192000" cy="4417496"/>
          </a:xfrm>
          <a:prstGeom prst="rect">
            <a:avLst/>
          </a:prstGeom>
          <a:gradFill flip="none" rotWithShape="1">
            <a:gsLst>
              <a:gs pos="0">
                <a:srgbClr val="000000">
                  <a:alpha val="56000"/>
                </a:srgbClr>
              </a:gs>
              <a:gs pos="100000">
                <a:srgbClr val="000000">
                  <a:alpha val="0"/>
                </a:srgbClr>
              </a:gs>
              <a:gs pos="60000">
                <a:srgbClr val="000000">
                  <a:alpha val="2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27D0E80-1F77-C276-16D3-16E9F3E96D38}"/>
              </a:ext>
            </a:extLst>
          </p:cNvPr>
          <p:cNvSpPr>
            <a:spLocks noGrp="1"/>
          </p:cNvSpPr>
          <p:nvPr>
            <p:ph type="title"/>
          </p:nvPr>
        </p:nvSpPr>
        <p:spPr>
          <a:xfrm>
            <a:off x="895481" y="2919772"/>
            <a:ext cx="6772868" cy="2150420"/>
          </a:xfrm>
        </p:spPr>
        <p:txBody>
          <a:bodyPr vert="horz" lIns="91440" tIns="45720" rIns="91440" bIns="45720" rtlCol="0" anchor="b">
            <a:normAutofit/>
          </a:bodyPr>
          <a:lstStyle/>
          <a:p>
            <a:r>
              <a:rPr lang="en-US" sz="3200" spc="530" dirty="0">
                <a:solidFill>
                  <a:srgbClr val="FFFFFF"/>
                </a:solidFill>
              </a:rPr>
              <a:t>A General Introduction to the C-Suite</a:t>
            </a:r>
          </a:p>
        </p:txBody>
      </p:sp>
    </p:spTree>
    <p:extLst>
      <p:ext uri="{BB962C8B-B14F-4D97-AF65-F5344CB8AC3E}">
        <p14:creationId xmlns:p14="http://schemas.microsoft.com/office/powerpoint/2010/main" val="219225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254F634-3E29-523D-18B3-5536B4A0F9D6}"/>
              </a:ext>
            </a:extLst>
          </p:cNvPr>
          <p:cNvGraphicFramePr>
            <a:graphicFrameLocks noGrp="1"/>
          </p:cNvGraphicFramePr>
          <p:nvPr>
            <p:ph idx="1"/>
            <p:extLst>
              <p:ext uri="{D42A27DB-BD31-4B8C-83A1-F6EECF244321}">
                <p14:modId xmlns:p14="http://schemas.microsoft.com/office/powerpoint/2010/main" val="944716265"/>
              </p:ext>
            </p:extLst>
          </p:nvPr>
        </p:nvGraphicFramePr>
        <p:xfrm>
          <a:off x="1423458" y="414867"/>
          <a:ext cx="9345083"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410BC032-8E31-9D5D-BAA5-F814B377B046}"/>
              </a:ext>
            </a:extLst>
          </p:cNvPr>
          <p:cNvGraphicFramePr/>
          <p:nvPr>
            <p:extLst>
              <p:ext uri="{D42A27DB-BD31-4B8C-83A1-F6EECF244321}">
                <p14:modId xmlns:p14="http://schemas.microsoft.com/office/powerpoint/2010/main" val="622151010"/>
              </p:ext>
            </p:extLst>
          </p:nvPr>
        </p:nvGraphicFramePr>
        <p:xfrm>
          <a:off x="2031999" y="221826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7" name="Straight Connector 6">
            <a:extLst>
              <a:ext uri="{FF2B5EF4-FFF2-40B4-BE49-F238E27FC236}">
                <a16:creationId xmlns:a16="http://schemas.microsoft.com/office/drawing/2014/main" id="{1D8C017C-0F30-E876-1D00-F63F323EFD1F}"/>
              </a:ext>
            </a:extLst>
          </p:cNvPr>
          <p:cNvCxnSpPr/>
          <p:nvPr/>
        </p:nvCxnSpPr>
        <p:spPr>
          <a:xfrm flipH="1">
            <a:off x="6417733" y="1524000"/>
            <a:ext cx="313267" cy="25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55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FE4C150-80D5-770F-7B10-707225E54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50D424-378A-5EAF-BEF3-AB85F9E35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39" y="929119"/>
            <a:ext cx="4024652" cy="4998841"/>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03F85-6928-F749-8C2D-B385715A6A0A}"/>
              </a:ext>
            </a:extLst>
          </p:cNvPr>
          <p:cNvSpPr>
            <a:spLocks noGrp="1"/>
          </p:cNvSpPr>
          <p:nvPr>
            <p:ph type="title"/>
          </p:nvPr>
        </p:nvSpPr>
        <p:spPr>
          <a:xfrm>
            <a:off x="1188664" y="2586026"/>
            <a:ext cx="3770627" cy="1685026"/>
          </a:xfrm>
        </p:spPr>
        <p:txBody>
          <a:bodyPr anchor="ct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lgn="ctr"/>
            <a:r>
              <a:rPr lang="en-US" dirty="0"/>
              <a:t>Health System Leadership and what their lens is</a:t>
            </a:r>
            <a:endParaRPr lang="en-US" b="1" dirty="0"/>
          </a:p>
        </p:txBody>
      </p:sp>
      <p:sp>
        <p:nvSpPr>
          <p:cNvPr id="3" name="Content Placeholder 2">
            <a:extLst>
              <a:ext uri="{FF2B5EF4-FFF2-40B4-BE49-F238E27FC236}">
                <a16:creationId xmlns:a16="http://schemas.microsoft.com/office/drawing/2014/main" id="{BAD2472D-1B14-A74B-91C3-57022C0DC47A}"/>
              </a:ext>
            </a:extLst>
          </p:cNvPr>
          <p:cNvSpPr>
            <a:spLocks noGrp="1"/>
          </p:cNvSpPr>
          <p:nvPr>
            <p:ph idx="1"/>
          </p:nvPr>
        </p:nvSpPr>
        <p:spPr>
          <a:xfrm>
            <a:off x="5439905" y="914399"/>
            <a:ext cx="5803909" cy="6431797"/>
          </a:xfrm>
        </p:spPr>
        <p:txBody>
          <a:bodyPr anchor="ct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lnSpc>
                <a:spcPct val="110000"/>
              </a:lnSpc>
              <a:buNone/>
            </a:pPr>
            <a:endParaRPr lang="en-US" sz="1200" b="1" dirty="0"/>
          </a:p>
          <a:p>
            <a:pPr marL="0" indent="0">
              <a:lnSpc>
                <a:spcPct val="110000"/>
              </a:lnSpc>
              <a:buNone/>
            </a:pPr>
            <a:r>
              <a:rPr lang="en-US" sz="1600" b="1" dirty="0"/>
              <a:t>System Executive COO/CEO</a:t>
            </a:r>
            <a:r>
              <a:rPr lang="en-US" sz="1600" dirty="0"/>
              <a:t>: Big Picture/ Residency “ROI”. Resource allocation. Ultimate authority.</a:t>
            </a:r>
          </a:p>
          <a:p>
            <a:pPr marL="0" indent="0">
              <a:lnSpc>
                <a:spcPct val="110000"/>
              </a:lnSpc>
              <a:buNone/>
            </a:pPr>
            <a:endParaRPr lang="en-US" sz="1600" b="1" dirty="0"/>
          </a:p>
          <a:p>
            <a:pPr marL="0" indent="0">
              <a:lnSpc>
                <a:spcPct val="110000"/>
              </a:lnSpc>
              <a:buNone/>
            </a:pPr>
            <a:r>
              <a:rPr lang="en-US" sz="1600" b="1" dirty="0"/>
              <a:t>System Chief Human Resource Officer</a:t>
            </a:r>
            <a:r>
              <a:rPr lang="en-US" sz="1600" dirty="0"/>
              <a:t>: Big Picture/ HR, Diversity and Inclusion/ Recruitment/ System-wide Mission/ Clinician and Caregiver Engagement/ Social Justice.</a:t>
            </a:r>
          </a:p>
          <a:p>
            <a:pPr marL="0" indent="0">
              <a:lnSpc>
                <a:spcPct val="110000"/>
              </a:lnSpc>
              <a:buNone/>
            </a:pPr>
            <a:endParaRPr lang="en-US" sz="1600" b="1" dirty="0">
              <a:sym typeface="Wingdings" pitchFamily="2" charset="2"/>
            </a:endParaRPr>
          </a:p>
          <a:p>
            <a:pPr marL="0" indent="0">
              <a:lnSpc>
                <a:spcPct val="110000"/>
              </a:lnSpc>
              <a:buNone/>
            </a:pPr>
            <a:r>
              <a:rPr lang="en-US" sz="1600" b="1" dirty="0">
                <a:sym typeface="Wingdings" pitchFamily="2" charset="2"/>
              </a:rPr>
              <a:t>System Chief Clinical Officer: </a:t>
            </a:r>
            <a:r>
              <a:rPr lang="en-US" sz="1600" dirty="0">
                <a:sym typeface="Wingdings" pitchFamily="2" charset="2"/>
              </a:rPr>
              <a:t>Big</a:t>
            </a:r>
            <a:r>
              <a:rPr lang="en-US" sz="1600" b="1" dirty="0">
                <a:sym typeface="Wingdings" pitchFamily="2" charset="2"/>
              </a:rPr>
              <a:t> </a:t>
            </a:r>
            <a:r>
              <a:rPr lang="en-US" sz="1600" dirty="0">
                <a:sym typeface="Wingdings" pitchFamily="2" charset="2"/>
              </a:rPr>
              <a:t>Picture/Recruitment/ Program Value-high level oversight.</a:t>
            </a:r>
            <a:endParaRPr lang="en-US" sz="1600" dirty="0"/>
          </a:p>
          <a:p>
            <a:pPr marL="0" indent="0">
              <a:lnSpc>
                <a:spcPct val="110000"/>
              </a:lnSpc>
              <a:buNone/>
            </a:pPr>
            <a:endParaRPr lang="en-US" sz="1600" b="1" dirty="0"/>
          </a:p>
          <a:p>
            <a:pPr marL="0" indent="0">
              <a:lnSpc>
                <a:spcPct val="110000"/>
              </a:lnSpc>
              <a:buNone/>
            </a:pPr>
            <a:r>
              <a:rPr lang="en-US" sz="1600" b="1" dirty="0">
                <a:sym typeface="Wingdings" pitchFamily="2" charset="2"/>
              </a:rPr>
              <a:t>System Chief Financial Officer: </a:t>
            </a:r>
            <a:r>
              <a:rPr lang="en-US" sz="1600" dirty="0">
                <a:sym typeface="Wingdings" pitchFamily="2" charset="2"/>
              </a:rPr>
              <a:t>Financial stewardship/resource allocation for entire system</a:t>
            </a:r>
          </a:p>
          <a:p>
            <a:pPr marL="0" indent="0">
              <a:lnSpc>
                <a:spcPct val="110000"/>
              </a:lnSpc>
              <a:buNone/>
            </a:pPr>
            <a:endParaRPr lang="en-US" sz="1600" b="1" dirty="0"/>
          </a:p>
          <a:p>
            <a:pPr marL="0" indent="0">
              <a:lnSpc>
                <a:spcPct val="110000"/>
              </a:lnSpc>
              <a:buNone/>
            </a:pPr>
            <a:r>
              <a:rPr lang="en-US" sz="1600" b="1" dirty="0"/>
              <a:t>Medical Group (</a:t>
            </a:r>
            <a:r>
              <a:rPr lang="en-US" sz="1600" dirty="0"/>
              <a:t>System)</a:t>
            </a:r>
            <a:r>
              <a:rPr lang="en-US" sz="1600" b="1" dirty="0"/>
              <a:t> COO/President</a:t>
            </a:r>
            <a:r>
              <a:rPr lang="en-US" sz="1600" dirty="0"/>
              <a:t>: Big picture/ medical group operations, policies/”Triple Aim principles/ Residency as ”learning lab”- system resource.</a:t>
            </a:r>
          </a:p>
          <a:p>
            <a:pPr marL="0" indent="0">
              <a:lnSpc>
                <a:spcPct val="110000"/>
              </a:lnSpc>
              <a:buNone/>
            </a:pPr>
            <a:endParaRPr lang="en-US" sz="1600" dirty="0"/>
          </a:p>
          <a:p>
            <a:pPr marL="0" indent="0">
              <a:lnSpc>
                <a:spcPct val="110000"/>
              </a:lnSpc>
              <a:buNone/>
            </a:pPr>
            <a:endParaRPr lang="en-US" sz="1200" dirty="0"/>
          </a:p>
          <a:p>
            <a:pPr marL="0" indent="0">
              <a:lnSpc>
                <a:spcPct val="110000"/>
              </a:lnSpc>
              <a:buNone/>
            </a:pPr>
            <a:endParaRPr lang="en-US" sz="1200" dirty="0"/>
          </a:p>
          <a:p>
            <a:pPr marL="0" indent="0">
              <a:lnSpc>
                <a:spcPct val="110000"/>
              </a:lnSpc>
              <a:buNone/>
            </a:pPr>
            <a:endParaRPr lang="en-US" sz="1200" dirty="0"/>
          </a:p>
        </p:txBody>
      </p:sp>
    </p:spTree>
    <p:extLst>
      <p:ext uri="{BB962C8B-B14F-4D97-AF65-F5344CB8AC3E}">
        <p14:creationId xmlns:p14="http://schemas.microsoft.com/office/powerpoint/2010/main" val="353059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C1FE-A45E-A883-CACE-01024C7FA593}"/>
              </a:ext>
            </a:extLst>
          </p:cNvPr>
          <p:cNvSpPr>
            <a:spLocks noGrp="1"/>
          </p:cNvSpPr>
          <p:nvPr>
            <p:ph type="title"/>
          </p:nvPr>
        </p:nvSpPr>
        <p:spPr/>
        <p:txBody>
          <a:bodyPr>
            <a:normAutofit/>
          </a:bodyPr>
          <a:lstStyle/>
          <a:p>
            <a:r>
              <a:rPr lang="en-US" sz="4000" dirty="0">
                <a:solidFill>
                  <a:srgbClr val="0070C0"/>
                </a:solidFill>
              </a:rPr>
              <a:t>Disclosures</a:t>
            </a:r>
          </a:p>
        </p:txBody>
      </p:sp>
      <p:sp>
        <p:nvSpPr>
          <p:cNvPr id="3" name="Content Placeholder 2">
            <a:extLst>
              <a:ext uri="{FF2B5EF4-FFF2-40B4-BE49-F238E27FC236}">
                <a16:creationId xmlns:a16="http://schemas.microsoft.com/office/drawing/2014/main" id="{D8744801-3835-1C11-FF2A-F6CA558B532F}"/>
              </a:ext>
            </a:extLst>
          </p:cNvPr>
          <p:cNvSpPr>
            <a:spLocks noGrp="1"/>
          </p:cNvSpPr>
          <p:nvPr>
            <p:ph idx="1"/>
          </p:nvPr>
        </p:nvSpPr>
        <p:spPr>
          <a:xfrm>
            <a:off x="2216728" y="2826327"/>
            <a:ext cx="6497782" cy="2735097"/>
          </a:xfrm>
        </p:spPr>
        <p:txBody>
          <a:bodyPr>
            <a:normAutofit/>
          </a:bodyPr>
          <a:lstStyle/>
          <a:p>
            <a:r>
              <a:rPr lang="en-US" sz="2400" dirty="0"/>
              <a:t>Neither speaker has any conflicts of interest or financial relationships to disclose.</a:t>
            </a:r>
          </a:p>
        </p:txBody>
      </p:sp>
    </p:spTree>
    <p:extLst>
      <p:ext uri="{BB962C8B-B14F-4D97-AF65-F5344CB8AC3E}">
        <p14:creationId xmlns:p14="http://schemas.microsoft.com/office/powerpoint/2010/main" val="331115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56D8-36AB-447C-A0E7-E8B1684CEAFB}"/>
              </a:ext>
            </a:extLst>
          </p:cNvPr>
          <p:cNvSpPr>
            <a:spLocks noGrp="1"/>
          </p:cNvSpPr>
          <p:nvPr>
            <p:ph type="title"/>
          </p:nvPr>
        </p:nvSpPr>
        <p:spPr>
          <a:xfrm>
            <a:off x="1435205" y="2453293"/>
            <a:ext cx="3288432" cy="1951414"/>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lgn="ctr"/>
            <a:r>
              <a:rPr lang="en-US" dirty="0"/>
              <a:t>Health System Leadership and what their lens is</a:t>
            </a:r>
          </a:p>
        </p:txBody>
      </p:sp>
      <p:sp>
        <p:nvSpPr>
          <p:cNvPr id="20" name="Content Placeholder 2">
            <a:extLst>
              <a:ext uri="{FF2B5EF4-FFF2-40B4-BE49-F238E27FC236}">
                <a16:creationId xmlns:a16="http://schemas.microsoft.com/office/drawing/2014/main" id="{A603699B-468F-4B2A-A0FA-C951CB69212A}"/>
              </a:ext>
            </a:extLst>
          </p:cNvPr>
          <p:cNvSpPr>
            <a:spLocks noGrp="1"/>
          </p:cNvSpPr>
          <p:nvPr>
            <p:ph idx="1"/>
          </p:nvPr>
        </p:nvSpPr>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lnSpc>
                <a:spcPct val="110000"/>
              </a:lnSpc>
              <a:buNone/>
            </a:pPr>
            <a:r>
              <a:rPr lang="en-US" sz="1600" b="1" dirty="0"/>
              <a:t>Hospital COO/President: </a:t>
            </a:r>
            <a:r>
              <a:rPr lang="en-US" sz="1600" dirty="0"/>
              <a:t>Local operations and ultimate oversight at the institutional level</a:t>
            </a:r>
          </a:p>
          <a:p>
            <a:pPr marL="0" indent="0">
              <a:lnSpc>
                <a:spcPct val="110000"/>
              </a:lnSpc>
              <a:buNone/>
            </a:pPr>
            <a:endParaRPr lang="en-US" sz="1600" b="1" dirty="0"/>
          </a:p>
          <a:p>
            <a:pPr marL="0" indent="0">
              <a:lnSpc>
                <a:spcPct val="110000"/>
              </a:lnSpc>
              <a:buNone/>
            </a:pPr>
            <a:r>
              <a:rPr lang="en-US" sz="1600" b="1" dirty="0"/>
              <a:t>Hospital Chief Medical Officer: </a:t>
            </a:r>
            <a:r>
              <a:rPr lang="en-US" sz="1600" dirty="0"/>
              <a:t>Clinical oversight of all physicians on medical staff/works in partnership with CMO and CNO</a:t>
            </a:r>
          </a:p>
          <a:p>
            <a:pPr marL="0" indent="0">
              <a:lnSpc>
                <a:spcPct val="110000"/>
              </a:lnSpc>
              <a:buNone/>
            </a:pPr>
            <a:endParaRPr lang="en-US" sz="1600" b="1" dirty="0"/>
          </a:p>
          <a:p>
            <a:pPr indent="0">
              <a:lnSpc>
                <a:spcPct val="110000"/>
              </a:lnSpc>
              <a:buNone/>
            </a:pPr>
            <a:r>
              <a:rPr lang="en-US" sz="1600" b="1" dirty="0"/>
              <a:t>Hospital Chief Nursing Officer: </a:t>
            </a:r>
            <a:r>
              <a:rPr lang="en-US" sz="1600" dirty="0"/>
              <a:t>Connects you to nursing colleagues. </a:t>
            </a:r>
          </a:p>
          <a:p>
            <a:pPr indent="0">
              <a:lnSpc>
                <a:spcPct val="110000"/>
              </a:lnSpc>
              <a:buNone/>
            </a:pPr>
            <a:endParaRPr lang="en-US" sz="1600" dirty="0"/>
          </a:p>
          <a:p>
            <a:pPr indent="0">
              <a:lnSpc>
                <a:spcPct val="110000"/>
              </a:lnSpc>
              <a:buNone/>
            </a:pPr>
            <a:r>
              <a:rPr lang="en-US" sz="1600" b="1" dirty="0"/>
              <a:t>Hospital Chief Financial Officer: </a:t>
            </a:r>
            <a:r>
              <a:rPr lang="en-US" sz="1600" dirty="0"/>
              <a:t>can help with downstream revenue calculation by hospital sponsor and assuring revenues drop to residency bottom line.</a:t>
            </a:r>
          </a:p>
          <a:p>
            <a:pPr marL="0" indent="0">
              <a:lnSpc>
                <a:spcPct val="110000"/>
              </a:lnSpc>
              <a:buNone/>
            </a:pPr>
            <a:endParaRPr lang="en-US" sz="1600" dirty="0"/>
          </a:p>
          <a:p>
            <a:pPr marL="0" indent="0">
              <a:lnSpc>
                <a:spcPct val="110000"/>
              </a:lnSpc>
              <a:buNone/>
            </a:pPr>
            <a:endParaRPr lang="en-US" sz="1600" b="1" dirty="0"/>
          </a:p>
          <a:p>
            <a:pPr>
              <a:lnSpc>
                <a:spcPct val="110000"/>
              </a:lnSpc>
            </a:pPr>
            <a:endParaRPr lang="en-US" sz="1300" dirty="0"/>
          </a:p>
        </p:txBody>
      </p:sp>
    </p:spTree>
    <p:extLst>
      <p:ext uri="{BB962C8B-B14F-4D97-AF65-F5344CB8AC3E}">
        <p14:creationId xmlns:p14="http://schemas.microsoft.com/office/powerpoint/2010/main" val="2008905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56D8-36AB-447C-A0E7-E8B1684CEAFB}"/>
              </a:ext>
            </a:extLst>
          </p:cNvPr>
          <p:cNvSpPr>
            <a:spLocks noGrp="1"/>
          </p:cNvSpPr>
          <p:nvPr>
            <p:ph type="title"/>
          </p:nvPr>
        </p:nvSpPr>
        <p:spPr>
          <a:xfrm>
            <a:off x="1435205" y="2453293"/>
            <a:ext cx="3288432" cy="1951414"/>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lgn="ctr"/>
            <a:r>
              <a:rPr lang="en-US" dirty="0"/>
              <a:t>Health System Leadership and what their lens is</a:t>
            </a:r>
          </a:p>
        </p:txBody>
      </p:sp>
      <p:sp>
        <p:nvSpPr>
          <p:cNvPr id="20" name="Content Placeholder 2">
            <a:extLst>
              <a:ext uri="{FF2B5EF4-FFF2-40B4-BE49-F238E27FC236}">
                <a16:creationId xmlns:a16="http://schemas.microsoft.com/office/drawing/2014/main" id="{A603699B-468F-4B2A-A0FA-C951CB69212A}"/>
              </a:ext>
            </a:extLst>
          </p:cNvPr>
          <p:cNvSpPr>
            <a:spLocks noGrp="1"/>
          </p:cNvSpPr>
          <p:nvPr>
            <p:ph idx="1"/>
          </p:nvPr>
        </p:nvSpPr>
        <p:spPr>
          <a:xfrm>
            <a:off x="5915100" y="915820"/>
            <a:ext cx="5312467" cy="5026360"/>
          </a:xfrm>
        </p:spPr>
        <p:txBody>
          <a:bodyPr>
            <a:normAutofit lnSpcReduction="10000"/>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pPr>
            <a:r>
              <a:rPr lang="en-US" sz="1600" b="1" dirty="0"/>
              <a:t>Patient Safety/Risk Officer: </a:t>
            </a:r>
            <a:r>
              <a:rPr lang="en-US" sz="1600" dirty="0"/>
              <a:t>Oversees quality and safety at the hospital level; can be a great resource for educating our residents about event reporting/RCAs</a:t>
            </a:r>
          </a:p>
          <a:p>
            <a:pPr indent="0">
              <a:buNone/>
            </a:pPr>
            <a:r>
              <a:rPr lang="en-US" sz="1600" b="1" dirty="0"/>
              <a:t>Hospital Chief Human Resource Officer: </a:t>
            </a:r>
            <a:r>
              <a:rPr lang="en-US" sz="1600" dirty="0"/>
              <a:t>Local level/ HR, Diversity and Inclusion/ Recruitment/ System-wide Mission/ Clinician and Caregiver Engagement/ Social Justice.</a:t>
            </a:r>
          </a:p>
          <a:p>
            <a:pPr marL="0" indent="0">
              <a:buNone/>
            </a:pPr>
            <a:r>
              <a:rPr lang="en-US" sz="1600" b="1" dirty="0"/>
              <a:t>System Foundation: </a:t>
            </a:r>
            <a:r>
              <a:rPr lang="en-US" sz="1600" dirty="0"/>
              <a:t>Determines our relationship with philanthropy. Consider asking for or accepting a Board seat. Connects us to the wealthy and influential in the community.</a:t>
            </a:r>
          </a:p>
          <a:p>
            <a:pPr indent="0">
              <a:buNone/>
            </a:pPr>
            <a:r>
              <a:rPr lang="en-US" sz="1600" b="1" dirty="0"/>
              <a:t>Hospital Medical Staff and Leadership</a:t>
            </a:r>
            <a:r>
              <a:rPr lang="en-US" sz="1600" dirty="0"/>
              <a:t>: President, Exec Comm, Department Heads, Community faculty, Peer Review Committee</a:t>
            </a:r>
            <a:endParaRPr lang="en-US" sz="1600" b="1" dirty="0"/>
          </a:p>
          <a:p>
            <a:pPr marL="0" indent="0">
              <a:buNone/>
            </a:pPr>
            <a:r>
              <a:rPr lang="en-US" sz="1600" b="1" dirty="0"/>
              <a:t>Health System BOD:</a:t>
            </a:r>
            <a:r>
              <a:rPr lang="en-US" sz="1600" dirty="0"/>
              <a:t>  The System CEO reports to this group. Become “visible” and indispensable in their eyes. Reach out to at least one.</a:t>
            </a:r>
          </a:p>
          <a:p>
            <a:pPr marL="0" indent="0">
              <a:lnSpc>
                <a:spcPct val="110000"/>
              </a:lnSpc>
              <a:buNone/>
            </a:pPr>
            <a:endParaRPr lang="en-US" sz="1600" b="1" dirty="0"/>
          </a:p>
          <a:p>
            <a:pPr>
              <a:lnSpc>
                <a:spcPct val="110000"/>
              </a:lnSpc>
            </a:pPr>
            <a:endParaRPr lang="en-US" sz="1300" dirty="0"/>
          </a:p>
        </p:txBody>
      </p:sp>
    </p:spTree>
    <p:extLst>
      <p:ext uri="{BB962C8B-B14F-4D97-AF65-F5344CB8AC3E}">
        <p14:creationId xmlns:p14="http://schemas.microsoft.com/office/powerpoint/2010/main" val="2057456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738C14-A0D6-856A-BD68-369B96CF9BED}"/>
              </a:ext>
            </a:extLst>
          </p:cNvPr>
          <p:cNvSpPr>
            <a:spLocks noGrp="1"/>
          </p:cNvSpPr>
          <p:nvPr>
            <p:ph type="ctrTitle"/>
          </p:nvPr>
        </p:nvSpPr>
        <p:spPr/>
        <p:txBody>
          <a:bodyPr/>
          <a:lstStyle/>
          <a:p>
            <a:r>
              <a:rPr lang="en-US" dirty="0"/>
              <a:t>Let’s Look at three specific roles...</a:t>
            </a:r>
          </a:p>
        </p:txBody>
      </p:sp>
    </p:spTree>
    <p:extLst>
      <p:ext uri="{BB962C8B-B14F-4D97-AF65-F5344CB8AC3E}">
        <p14:creationId xmlns:p14="http://schemas.microsoft.com/office/powerpoint/2010/main" val="214513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3B088-BA4B-4797-89A8-B7C7FB26D594}"/>
              </a:ext>
            </a:extLst>
          </p:cNvPr>
          <p:cNvSpPr>
            <a:spLocks noGrp="1"/>
          </p:cNvSpPr>
          <p:nvPr>
            <p:ph type="title"/>
          </p:nvPr>
        </p:nvSpPr>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lgn="ctr"/>
            <a:r>
              <a:rPr lang="en-US" sz="3600" dirty="0"/>
              <a:t>COO Perspective</a:t>
            </a:r>
          </a:p>
        </p:txBody>
      </p:sp>
      <p:sp>
        <p:nvSpPr>
          <p:cNvPr id="3" name="Content Placeholder 2">
            <a:extLst>
              <a:ext uri="{FF2B5EF4-FFF2-40B4-BE49-F238E27FC236}">
                <a16:creationId xmlns:a16="http://schemas.microsoft.com/office/drawing/2014/main" id="{5AFB7DD1-48FC-4E0A-8A1E-BAE1AB8CDD73}"/>
              </a:ext>
            </a:extLst>
          </p:cNvPr>
          <p:cNvSpPr>
            <a:spLocks noGrp="1"/>
          </p:cNvSpPr>
          <p:nvPr>
            <p:ph sz="half" idx="1"/>
          </p:nvPr>
        </p:nvSpPr>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pPr>
            <a:r>
              <a:rPr lang="en-US" b="1" u="sng" dirty="0"/>
              <a:t>Concerns</a:t>
            </a:r>
          </a:p>
          <a:p>
            <a:pPr marL="0" indent="0">
              <a:buNone/>
            </a:pPr>
            <a:r>
              <a:rPr lang="en-US" dirty="0"/>
              <a:t>• Patient satisfaction and reliability of quality</a:t>
            </a:r>
          </a:p>
          <a:p>
            <a:pPr marL="0" indent="0">
              <a:buNone/>
            </a:pPr>
            <a:r>
              <a:rPr lang="en-US" dirty="0"/>
              <a:t> • Prudent use of resources</a:t>
            </a:r>
          </a:p>
          <a:p>
            <a:pPr marL="0" indent="0">
              <a:buNone/>
            </a:pPr>
            <a:r>
              <a:rPr lang="en-US" dirty="0"/>
              <a:t> • Improving operational efficiency • Reducing waste</a:t>
            </a:r>
          </a:p>
          <a:p>
            <a:pPr marL="0" indent="0">
              <a:buNone/>
            </a:pPr>
            <a:r>
              <a:rPr lang="en-US" dirty="0"/>
              <a:t> • Strategic opportunities for growth</a:t>
            </a:r>
          </a:p>
        </p:txBody>
      </p:sp>
      <p:sp>
        <p:nvSpPr>
          <p:cNvPr id="4" name="Content Placeholder 3">
            <a:extLst>
              <a:ext uri="{FF2B5EF4-FFF2-40B4-BE49-F238E27FC236}">
                <a16:creationId xmlns:a16="http://schemas.microsoft.com/office/drawing/2014/main" id="{DD3038AA-5DD4-4421-91EF-3ED1CA4E3E91}"/>
              </a:ext>
            </a:extLst>
          </p:cNvPr>
          <p:cNvSpPr>
            <a:spLocks noGrp="1"/>
          </p:cNvSpPr>
          <p:nvPr>
            <p:ph sz="half" idx="2"/>
          </p:nvPr>
        </p:nvSpPr>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pPr>
            <a:r>
              <a:rPr lang="en-US" b="1" u="sng" dirty="0"/>
              <a:t>Alignment Opportunities</a:t>
            </a:r>
          </a:p>
          <a:p>
            <a:pPr marL="0" indent="0">
              <a:buNone/>
            </a:pPr>
            <a:r>
              <a:rPr lang="en-US" dirty="0"/>
              <a:t>  • Operational and strategic objectives</a:t>
            </a:r>
          </a:p>
          <a:p>
            <a:pPr marL="0" indent="0">
              <a:buNone/>
            </a:pPr>
            <a:r>
              <a:rPr lang="en-US" dirty="0"/>
              <a:t> • New service development</a:t>
            </a:r>
          </a:p>
          <a:p>
            <a:pPr marL="0" indent="0">
              <a:buNone/>
            </a:pPr>
            <a:r>
              <a:rPr lang="en-US" dirty="0"/>
              <a:t> • Improved revenue</a:t>
            </a:r>
          </a:p>
          <a:p>
            <a:pPr marL="0" indent="0">
              <a:buNone/>
            </a:pPr>
            <a:r>
              <a:rPr lang="en-US" dirty="0"/>
              <a:t> • Coordination of care/services</a:t>
            </a:r>
          </a:p>
          <a:p>
            <a:pPr marL="0" indent="0">
              <a:buNone/>
            </a:pPr>
            <a:r>
              <a:rPr lang="en-US" dirty="0"/>
              <a:t> • Enhanced staffing</a:t>
            </a:r>
          </a:p>
          <a:p>
            <a:endParaRPr lang="en-US" dirty="0"/>
          </a:p>
        </p:txBody>
      </p:sp>
    </p:spTree>
    <p:extLst>
      <p:ext uri="{BB962C8B-B14F-4D97-AF65-F5344CB8AC3E}">
        <p14:creationId xmlns:p14="http://schemas.microsoft.com/office/powerpoint/2010/main" val="230306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184D-B664-4129-90DD-29A026952072}"/>
              </a:ext>
            </a:extLst>
          </p:cNvPr>
          <p:cNvSpPr>
            <a:spLocks noGrp="1"/>
          </p:cNvSpPr>
          <p:nvPr>
            <p:ph type="title"/>
          </p:nvPr>
        </p:nvSpPr>
        <p:spPr>
          <a:xfrm>
            <a:off x="1615817" y="884751"/>
            <a:ext cx="9164725" cy="1033670"/>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lgn="ctr"/>
            <a:r>
              <a:rPr lang="en-US" sz="3600" b="1" dirty="0"/>
              <a:t>CMO Perspective</a:t>
            </a:r>
          </a:p>
        </p:txBody>
      </p:sp>
      <p:sp>
        <p:nvSpPr>
          <p:cNvPr id="3" name="Content Placeholder 2">
            <a:extLst>
              <a:ext uri="{FF2B5EF4-FFF2-40B4-BE49-F238E27FC236}">
                <a16:creationId xmlns:a16="http://schemas.microsoft.com/office/drawing/2014/main" id="{0BAFDB5D-A269-42CA-BFE2-D98D8A1B4676}"/>
              </a:ext>
            </a:extLst>
          </p:cNvPr>
          <p:cNvSpPr>
            <a:spLocks noGrp="1"/>
          </p:cNvSpPr>
          <p:nvPr>
            <p:ph sz="half" idx="1"/>
          </p:nvPr>
        </p:nvSpPr>
        <p:spPr/>
        <p:txBody>
          <a:bodyPr>
            <a:no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pPr>
            <a:r>
              <a:rPr lang="en-US" sz="1800" b="1" u="sng" dirty="0"/>
              <a:t>Primary Concerns</a:t>
            </a:r>
          </a:p>
          <a:p>
            <a:pPr marL="0" indent="0">
              <a:buNone/>
            </a:pPr>
            <a:r>
              <a:rPr lang="en-US" sz="1800" dirty="0"/>
              <a:t> • Quality and efficiency of medical care delivered</a:t>
            </a:r>
          </a:p>
          <a:p>
            <a:pPr marL="0" indent="0">
              <a:buNone/>
            </a:pPr>
            <a:r>
              <a:rPr lang="en-US" sz="1800" dirty="0"/>
              <a:t>  • Recruitment and retention of highly skilled physicians</a:t>
            </a:r>
          </a:p>
          <a:p>
            <a:pPr marL="0" indent="0">
              <a:buNone/>
            </a:pPr>
            <a:r>
              <a:rPr lang="en-US" sz="1800" dirty="0"/>
              <a:t> • Physician burnout &amp; wellness</a:t>
            </a:r>
          </a:p>
          <a:p>
            <a:pPr marL="0" indent="0">
              <a:buNone/>
            </a:pPr>
            <a:r>
              <a:rPr lang="en-US" sz="1800" dirty="0"/>
              <a:t> • Access to medical services in community</a:t>
            </a:r>
          </a:p>
        </p:txBody>
      </p:sp>
      <p:sp>
        <p:nvSpPr>
          <p:cNvPr id="4" name="Content Placeholder 3">
            <a:extLst>
              <a:ext uri="{FF2B5EF4-FFF2-40B4-BE49-F238E27FC236}">
                <a16:creationId xmlns:a16="http://schemas.microsoft.com/office/drawing/2014/main" id="{2E5039DF-0BA1-4DB7-B1BC-E73D473CB298}"/>
              </a:ext>
            </a:extLst>
          </p:cNvPr>
          <p:cNvSpPr>
            <a:spLocks noGrp="1"/>
          </p:cNvSpPr>
          <p:nvPr>
            <p:ph sz="half" idx="2"/>
          </p:nvPr>
        </p:nvSpPr>
        <p:spPr>
          <a:xfrm>
            <a:off x="6371355" y="2425147"/>
            <a:ext cx="4409187" cy="3417713"/>
          </a:xfrm>
        </p:spPr>
        <p:txBody>
          <a:bodyPr>
            <a:normAutofit fontScale="85000" lnSpcReduction="20000"/>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pPr>
            <a:r>
              <a:rPr lang="en-US" sz="2100" b="1" u="sng" dirty="0"/>
              <a:t>Alignment Opportunities</a:t>
            </a:r>
          </a:p>
          <a:p>
            <a:pPr marL="0" indent="0">
              <a:buNone/>
            </a:pPr>
            <a:r>
              <a:rPr lang="en-US" sz="2100" dirty="0"/>
              <a:t> • Physician group development</a:t>
            </a:r>
          </a:p>
          <a:p>
            <a:pPr marL="0" indent="0">
              <a:buNone/>
            </a:pPr>
            <a:r>
              <a:rPr lang="en-US" sz="2100" dirty="0"/>
              <a:t> • Recruitment pipeline</a:t>
            </a:r>
          </a:p>
          <a:p>
            <a:pPr marL="0" indent="0">
              <a:buNone/>
            </a:pPr>
            <a:r>
              <a:rPr lang="en-US" sz="2100" dirty="0"/>
              <a:t> • Leadership training</a:t>
            </a:r>
          </a:p>
          <a:p>
            <a:pPr marL="0" indent="0">
              <a:buNone/>
            </a:pPr>
            <a:r>
              <a:rPr lang="en-US" sz="2100" dirty="0"/>
              <a:t> • Innovative models (Telemedicine, home visits, etc.)</a:t>
            </a:r>
          </a:p>
          <a:p>
            <a:pPr marL="0" indent="0">
              <a:buNone/>
            </a:pPr>
            <a:r>
              <a:rPr lang="en-US" sz="2100" dirty="0"/>
              <a:t> • Impact on coverage to broader medical services</a:t>
            </a:r>
          </a:p>
          <a:p>
            <a:pPr marL="0" indent="0">
              <a:buNone/>
            </a:pPr>
            <a:r>
              <a:rPr lang="en-US" sz="2100" dirty="0"/>
              <a:t> • Medical staff relations</a:t>
            </a:r>
          </a:p>
          <a:p>
            <a:endParaRPr lang="en-US" dirty="0"/>
          </a:p>
        </p:txBody>
      </p:sp>
    </p:spTree>
    <p:extLst>
      <p:ext uri="{BB962C8B-B14F-4D97-AF65-F5344CB8AC3E}">
        <p14:creationId xmlns:p14="http://schemas.microsoft.com/office/powerpoint/2010/main" val="1441091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CDB2-3378-41A2-880B-1AEC45B39B0E}"/>
              </a:ext>
            </a:extLst>
          </p:cNvPr>
          <p:cNvSpPr>
            <a:spLocks noGrp="1"/>
          </p:cNvSpPr>
          <p:nvPr>
            <p:ph type="title"/>
          </p:nvPr>
        </p:nvSpPr>
        <p:spPr>
          <a:xfrm>
            <a:off x="1615817" y="884751"/>
            <a:ext cx="9164725" cy="1033670"/>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lgn="ctr"/>
            <a:r>
              <a:rPr lang="en-US" sz="3600" b="1" dirty="0"/>
              <a:t>CFO Perspective</a:t>
            </a:r>
          </a:p>
        </p:txBody>
      </p:sp>
      <p:sp>
        <p:nvSpPr>
          <p:cNvPr id="3" name="Content Placeholder 2">
            <a:extLst>
              <a:ext uri="{FF2B5EF4-FFF2-40B4-BE49-F238E27FC236}">
                <a16:creationId xmlns:a16="http://schemas.microsoft.com/office/drawing/2014/main" id="{B0D18614-1DDD-41C7-BD5F-069E833D9F06}"/>
              </a:ext>
            </a:extLst>
          </p:cNvPr>
          <p:cNvSpPr>
            <a:spLocks noGrp="1"/>
          </p:cNvSpPr>
          <p:nvPr>
            <p:ph sz="half" idx="1"/>
          </p:nvPr>
        </p:nvSpPr>
        <p:spPr>
          <a:xfrm>
            <a:off x="1615817" y="1918422"/>
            <a:ext cx="5885363" cy="3667370"/>
          </a:xfrm>
        </p:spPr>
        <p:txBody>
          <a:bodyPr>
            <a:no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pPr>
            <a:r>
              <a:rPr lang="en-US" sz="1800" b="1" u="sng" dirty="0"/>
              <a:t>Primary Concerns</a:t>
            </a:r>
          </a:p>
          <a:p>
            <a:pPr marL="0" indent="0">
              <a:buNone/>
            </a:pPr>
            <a:r>
              <a:rPr lang="en-US" sz="1800" dirty="0"/>
              <a:t> • Fiscal responsibility</a:t>
            </a:r>
          </a:p>
          <a:p>
            <a:pPr marL="0" indent="0">
              <a:buNone/>
            </a:pPr>
            <a:r>
              <a:rPr lang="en-US" sz="1800" dirty="0"/>
              <a:t> • Revenue Cycle</a:t>
            </a:r>
          </a:p>
          <a:p>
            <a:pPr marL="0" indent="0">
              <a:buNone/>
            </a:pPr>
            <a:r>
              <a:rPr lang="en-US" sz="1800" dirty="0"/>
              <a:t> • Expense reduction</a:t>
            </a:r>
          </a:p>
          <a:p>
            <a:pPr marL="0" indent="0">
              <a:buNone/>
            </a:pPr>
            <a:r>
              <a:rPr lang="en-US" sz="1800" dirty="0"/>
              <a:t> • Budget performance</a:t>
            </a:r>
          </a:p>
          <a:p>
            <a:pPr marL="0" indent="0">
              <a:buNone/>
            </a:pPr>
            <a:r>
              <a:rPr lang="en-US" sz="1800" dirty="0"/>
              <a:t> • Return on capital</a:t>
            </a:r>
          </a:p>
          <a:p>
            <a:pPr marL="0" indent="0">
              <a:buNone/>
            </a:pPr>
            <a:r>
              <a:rPr lang="en-US" sz="1800" dirty="0"/>
              <a:t> • Bond rating</a:t>
            </a:r>
          </a:p>
          <a:p>
            <a:pPr marL="0" indent="0">
              <a:buNone/>
            </a:pPr>
            <a:r>
              <a:rPr lang="en-US" sz="1800" dirty="0"/>
              <a:t> • Capital sources</a:t>
            </a:r>
          </a:p>
          <a:p>
            <a:pPr marL="0" indent="0">
              <a:buNone/>
            </a:pPr>
            <a:r>
              <a:rPr lang="en-US" sz="1800" dirty="0"/>
              <a:t> • Operating Income</a:t>
            </a:r>
          </a:p>
        </p:txBody>
      </p:sp>
      <p:sp>
        <p:nvSpPr>
          <p:cNvPr id="4" name="Content Placeholder 3">
            <a:extLst>
              <a:ext uri="{FF2B5EF4-FFF2-40B4-BE49-F238E27FC236}">
                <a16:creationId xmlns:a16="http://schemas.microsoft.com/office/drawing/2014/main" id="{AA56FA92-5BFF-40AE-961E-A3D413F52AE9}"/>
              </a:ext>
            </a:extLst>
          </p:cNvPr>
          <p:cNvSpPr>
            <a:spLocks noGrp="1"/>
          </p:cNvSpPr>
          <p:nvPr>
            <p:ph sz="half" idx="2"/>
          </p:nvPr>
        </p:nvSpPr>
        <p:spPr>
          <a:xfrm>
            <a:off x="6387548" y="1918421"/>
            <a:ext cx="4188635" cy="3160644"/>
          </a:xfrm>
        </p:spPr>
        <p:txBody>
          <a:bodyPr>
            <a:normAutofit fontScale="92500"/>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pPr>
            <a:r>
              <a:rPr lang="en-US" sz="2100" b="1" u="sng" dirty="0"/>
              <a:t>Alignment Opportunities</a:t>
            </a:r>
          </a:p>
          <a:p>
            <a:pPr marL="0" indent="0">
              <a:buNone/>
            </a:pPr>
            <a:r>
              <a:rPr lang="en-US" sz="2100" b="1" dirty="0"/>
              <a:t> </a:t>
            </a:r>
            <a:r>
              <a:rPr lang="en-US" sz="2100" dirty="0"/>
              <a:t>• Business Plan</a:t>
            </a:r>
          </a:p>
          <a:p>
            <a:pPr marL="0" indent="0">
              <a:buNone/>
            </a:pPr>
            <a:r>
              <a:rPr lang="en-US" sz="2100" dirty="0"/>
              <a:t> • Detailed budget</a:t>
            </a:r>
          </a:p>
          <a:p>
            <a:pPr marL="0" indent="0">
              <a:buNone/>
            </a:pPr>
            <a:r>
              <a:rPr lang="en-US" sz="2100" dirty="0"/>
              <a:t> • Volume forecasts</a:t>
            </a:r>
          </a:p>
          <a:p>
            <a:pPr marL="0" indent="0">
              <a:buNone/>
            </a:pPr>
            <a:r>
              <a:rPr lang="en-US" sz="2100" dirty="0"/>
              <a:t> • Direct Operating Margin</a:t>
            </a:r>
          </a:p>
          <a:p>
            <a:pPr marL="0" indent="0">
              <a:buNone/>
            </a:pPr>
            <a:r>
              <a:rPr lang="en-US" sz="2100" dirty="0"/>
              <a:t> • “Green dollar” vs. “blue dollar” impact</a:t>
            </a:r>
          </a:p>
          <a:p>
            <a:endParaRPr lang="en-US" dirty="0"/>
          </a:p>
        </p:txBody>
      </p:sp>
    </p:spTree>
    <p:extLst>
      <p:ext uri="{BB962C8B-B14F-4D97-AF65-F5344CB8AC3E}">
        <p14:creationId xmlns:p14="http://schemas.microsoft.com/office/powerpoint/2010/main" val="4017489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E128-A7AB-F9F2-7392-7B15F7FC565B}"/>
              </a:ext>
            </a:extLst>
          </p:cNvPr>
          <p:cNvSpPr>
            <a:spLocks noGrp="1"/>
          </p:cNvSpPr>
          <p:nvPr>
            <p:ph type="title"/>
          </p:nvPr>
        </p:nvSpPr>
        <p:spPr>
          <a:xfrm>
            <a:off x="1620442" y="1233200"/>
            <a:ext cx="8977511" cy="909110"/>
          </a:xfrm>
        </p:spPr>
        <p:txBody>
          <a:bodyPr>
            <a:normAutofit/>
          </a:bodyPr>
          <a:lstStyle/>
          <a:p>
            <a:r>
              <a:rPr lang="en-US" sz="4000" dirty="0">
                <a:solidFill>
                  <a:srgbClr val="C00000"/>
                </a:solidFill>
              </a:rPr>
              <a:t>Participation QUESTION</a:t>
            </a:r>
          </a:p>
        </p:txBody>
      </p:sp>
      <p:sp>
        <p:nvSpPr>
          <p:cNvPr id="3" name="Content Placeholder 2">
            <a:extLst>
              <a:ext uri="{FF2B5EF4-FFF2-40B4-BE49-F238E27FC236}">
                <a16:creationId xmlns:a16="http://schemas.microsoft.com/office/drawing/2014/main" id="{A939D464-C0A0-CB26-FBEA-BE55A47AA79B}"/>
              </a:ext>
            </a:extLst>
          </p:cNvPr>
          <p:cNvSpPr>
            <a:spLocks noGrp="1"/>
          </p:cNvSpPr>
          <p:nvPr>
            <p:ph idx="1"/>
          </p:nvPr>
        </p:nvSpPr>
        <p:spPr/>
        <p:txBody>
          <a:bodyPr>
            <a:normAutofit lnSpcReduction="10000"/>
          </a:bodyPr>
          <a:lstStyle/>
          <a:p>
            <a:r>
              <a:rPr lang="en-US" dirty="0"/>
              <a:t>Consider your own organizational “genogram” and critical relationships in your organization.  </a:t>
            </a:r>
            <a:r>
              <a:rPr lang="en-US" sz="1800" dirty="0"/>
              <a:t>Identify key leaders and influencers at sponsoring institutions and hospitals with whom developing strong relationships by program leadership is essential.</a:t>
            </a:r>
          </a:p>
          <a:p>
            <a:pPr lvl="0"/>
            <a:endParaRPr lang="en-US" dirty="0"/>
          </a:p>
          <a:p>
            <a:pPr marL="0" indent="0" algn="ctr">
              <a:buNone/>
            </a:pPr>
            <a:r>
              <a:rPr lang="en-US" sz="3200" b="1" i="1" dirty="0">
                <a:solidFill>
                  <a:srgbClr val="C00000"/>
                </a:solidFill>
              </a:rPr>
              <a:t>Homework!</a:t>
            </a:r>
          </a:p>
          <a:p>
            <a:pPr marL="0" indent="0" algn="ctr">
              <a:buNone/>
            </a:pPr>
            <a:r>
              <a:rPr lang="en-US" sz="300" b="1" i="1" dirty="0">
                <a:solidFill>
                  <a:srgbClr val="C00000"/>
                </a:solidFill>
              </a:rPr>
              <a:t>.</a:t>
            </a:r>
            <a:endParaRPr lang="en-US" sz="300" i="1" dirty="0"/>
          </a:p>
          <a:p>
            <a:r>
              <a:rPr lang="en-US" sz="1800" b="1" i="1" dirty="0"/>
              <a:t>Draw your organizational diagram, identifying key leaders, reporting relationships, “friends”, and other influencers.</a:t>
            </a:r>
          </a:p>
          <a:p>
            <a:endParaRPr lang="en-US" dirty="0"/>
          </a:p>
        </p:txBody>
      </p:sp>
    </p:spTree>
    <p:extLst>
      <p:ext uri="{BB962C8B-B14F-4D97-AF65-F5344CB8AC3E}">
        <p14:creationId xmlns:p14="http://schemas.microsoft.com/office/powerpoint/2010/main" val="46856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0623FB3B-24E7-5304-70D8-3CA402902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spital board members need to boost knowledge of value-based care | Modern  Healthcare">
            <a:extLst>
              <a:ext uri="{FF2B5EF4-FFF2-40B4-BE49-F238E27FC236}">
                <a16:creationId xmlns:a16="http://schemas.microsoft.com/office/drawing/2014/main" id="{0D83C2B1-5F69-1C50-D664-5D7C08488F1E}"/>
              </a:ext>
            </a:extLst>
          </p:cNvPr>
          <p:cNvPicPr>
            <a:picLocks noGrp="1" noChangeAspect="1" noChangeArrowheads="1"/>
          </p:cNvPicPr>
          <p:nvPr>
            <p:ph sz="half" idx="2"/>
          </p:nvPr>
        </p:nvPicPr>
        <p:blipFill rotWithShape="1">
          <a:blip r:embed="rId2">
            <a:alphaModFix/>
            <a:extLst>
              <a:ext uri="{28A0092B-C50C-407E-A947-70E740481C1C}">
                <a14:useLocalDpi xmlns:a14="http://schemas.microsoft.com/office/drawing/2010/main" val="0"/>
              </a:ext>
            </a:extLst>
          </a:blip>
          <a:srcRect b="15600"/>
          <a:stretch/>
        </p:blipFill>
        <p:spPr bwMode="auto">
          <a:xfrm>
            <a:off x="-148" y="-5291"/>
            <a:ext cx="12192000" cy="6868582"/>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197ACFF5-6294-AC6E-267D-4EA83CD28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54937" y="-1560223"/>
            <a:ext cx="6858000" cy="9967865"/>
          </a:xfrm>
          <a:prstGeom prst="rect">
            <a:avLst/>
          </a:prstGeom>
          <a:gradFill flip="none" rotWithShape="1">
            <a:gsLst>
              <a:gs pos="0">
                <a:srgbClr val="000000">
                  <a:alpha val="56000"/>
                </a:srgbClr>
              </a:gs>
              <a:gs pos="100000">
                <a:srgbClr val="000000">
                  <a:alpha val="0"/>
                </a:srgbClr>
              </a:gs>
              <a:gs pos="57000">
                <a:srgbClr val="000000">
                  <a:alpha val="2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61" name="Freeform: Shape 2060">
            <a:extLst>
              <a:ext uri="{FF2B5EF4-FFF2-40B4-BE49-F238E27FC236}">
                <a16:creationId xmlns:a16="http://schemas.microsoft.com/office/drawing/2014/main" id="{4711BF64-C99B-2F90-ADA1-0C08F9BE8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0038" y="934541"/>
            <a:ext cx="10331449" cy="4992275"/>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0 w 9989309"/>
              <a:gd name="connsiteY0" fmla="*/ 1723425 h 4920343"/>
              <a:gd name="connsiteX1" fmla="*/ 3515 w 9989309"/>
              <a:gd name="connsiteY1" fmla="*/ 0 h 4920343"/>
              <a:gd name="connsiteX2" fmla="*/ 9989309 w 9989309"/>
              <a:gd name="connsiteY2" fmla="*/ 0 h 4920343"/>
              <a:gd name="connsiteX3" fmla="*/ 9989309 w 9989309"/>
              <a:gd name="connsiteY3" fmla="*/ 4920343 h 4920343"/>
              <a:gd name="connsiteX4" fmla="*/ 3515 w 9989309"/>
              <a:gd name="connsiteY4" fmla="*/ 4920343 h 4920343"/>
              <a:gd name="connsiteX5" fmla="*/ 3515 w 9989309"/>
              <a:gd name="connsiteY5" fmla="*/ 4119525 h 4920343"/>
              <a:gd name="connsiteX0" fmla="*/ 10620 w 9985870"/>
              <a:gd name="connsiteY0" fmla="*/ 1768218 h 4920343"/>
              <a:gd name="connsiteX1" fmla="*/ 76 w 9985870"/>
              <a:gd name="connsiteY1" fmla="*/ 0 h 4920343"/>
              <a:gd name="connsiteX2" fmla="*/ 9985870 w 9985870"/>
              <a:gd name="connsiteY2" fmla="*/ 0 h 4920343"/>
              <a:gd name="connsiteX3" fmla="*/ 9985870 w 9985870"/>
              <a:gd name="connsiteY3" fmla="*/ 4920343 h 4920343"/>
              <a:gd name="connsiteX4" fmla="*/ 76 w 9985870"/>
              <a:gd name="connsiteY4" fmla="*/ 4920343 h 4920343"/>
              <a:gd name="connsiteX5" fmla="*/ 76 w 9985870"/>
              <a:gd name="connsiteY5" fmla="*/ 4119525 h 4920343"/>
              <a:gd name="connsiteX0" fmla="*/ 0 w 9987551"/>
              <a:gd name="connsiteY0" fmla="*/ 1884678 h 4920343"/>
              <a:gd name="connsiteX1" fmla="*/ 1757 w 9987551"/>
              <a:gd name="connsiteY1" fmla="*/ 0 h 4920343"/>
              <a:gd name="connsiteX2" fmla="*/ 9987551 w 9987551"/>
              <a:gd name="connsiteY2" fmla="*/ 0 h 4920343"/>
              <a:gd name="connsiteX3" fmla="*/ 9987551 w 9987551"/>
              <a:gd name="connsiteY3" fmla="*/ 4920343 h 4920343"/>
              <a:gd name="connsiteX4" fmla="*/ 1757 w 9987551"/>
              <a:gd name="connsiteY4" fmla="*/ 4920343 h 4920343"/>
              <a:gd name="connsiteX5" fmla="*/ 1757 w 9987551"/>
              <a:gd name="connsiteY5" fmla="*/ 4119525 h 4920343"/>
              <a:gd name="connsiteX0" fmla="*/ 0 w 9987551"/>
              <a:gd name="connsiteY0" fmla="*/ 1916929 h 4920343"/>
              <a:gd name="connsiteX1" fmla="*/ 1757 w 9987551"/>
              <a:gd name="connsiteY1" fmla="*/ 0 h 4920343"/>
              <a:gd name="connsiteX2" fmla="*/ 9987551 w 9987551"/>
              <a:gd name="connsiteY2" fmla="*/ 0 h 4920343"/>
              <a:gd name="connsiteX3" fmla="*/ 9987551 w 9987551"/>
              <a:gd name="connsiteY3" fmla="*/ 4920343 h 4920343"/>
              <a:gd name="connsiteX4" fmla="*/ 1757 w 9987551"/>
              <a:gd name="connsiteY4" fmla="*/ 4920343 h 4920343"/>
              <a:gd name="connsiteX5" fmla="*/ 1757 w 9987551"/>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7551" h="4920343">
                <a:moveTo>
                  <a:pt x="0" y="1916929"/>
                </a:moveTo>
                <a:cubicBezTo>
                  <a:pt x="1172" y="1342454"/>
                  <a:pt x="585" y="574475"/>
                  <a:pt x="1757" y="0"/>
                </a:cubicBezTo>
                <a:lnTo>
                  <a:pt x="9987551" y="0"/>
                </a:lnTo>
                <a:lnTo>
                  <a:pt x="9987551" y="4920343"/>
                </a:lnTo>
                <a:lnTo>
                  <a:pt x="1757" y="4920343"/>
                </a:lnTo>
                <a:lnTo>
                  <a:pt x="1757" y="4119525"/>
                </a:lnTo>
              </a:path>
            </a:pathLst>
          </a:cu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1">
                  <a:lumMod val="40000"/>
                  <a:lumOff val="60000"/>
                </a:schemeClr>
              </a:solidFill>
            </a:endParaRPr>
          </a:p>
        </p:txBody>
      </p:sp>
      <p:sp>
        <p:nvSpPr>
          <p:cNvPr id="2" name="Title 1">
            <a:extLst>
              <a:ext uri="{FF2B5EF4-FFF2-40B4-BE49-F238E27FC236}">
                <a16:creationId xmlns:a16="http://schemas.microsoft.com/office/drawing/2014/main" id="{21F0BD69-B7F5-8A5B-58A3-2D4333C954A6}"/>
              </a:ext>
            </a:extLst>
          </p:cNvPr>
          <p:cNvSpPr>
            <a:spLocks noGrp="1"/>
          </p:cNvSpPr>
          <p:nvPr>
            <p:ph type="title"/>
          </p:nvPr>
        </p:nvSpPr>
        <p:spPr>
          <a:xfrm>
            <a:off x="776883" y="2874682"/>
            <a:ext cx="4261400" cy="1660280"/>
          </a:xfrm>
          <a:noFill/>
        </p:spPr>
        <p:txBody>
          <a:bodyPr vert="horz" lIns="91440" tIns="45720" rIns="91440" bIns="45720" rtlCol="0" anchor="b">
            <a:normAutofit/>
          </a:bodyPr>
          <a:lstStyle/>
          <a:p>
            <a:pPr>
              <a:lnSpc>
                <a:spcPct val="110000"/>
              </a:lnSpc>
            </a:pPr>
            <a:r>
              <a:rPr lang="en-US" sz="1800" spc="530" dirty="0">
                <a:solidFill>
                  <a:srgbClr val="FFFFFF"/>
                </a:solidFill>
              </a:rPr>
              <a:t>Understanding who you are talking to and what is important to them informs what you say</a:t>
            </a:r>
          </a:p>
        </p:txBody>
      </p:sp>
    </p:spTree>
    <p:extLst>
      <p:ext uri="{BB962C8B-B14F-4D97-AF65-F5344CB8AC3E}">
        <p14:creationId xmlns:p14="http://schemas.microsoft.com/office/powerpoint/2010/main" val="319790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3356A7-178E-AD83-6D6C-1F1073A9BDD6}"/>
              </a:ext>
            </a:extLst>
          </p:cNvPr>
          <p:cNvSpPr>
            <a:spLocks noGrp="1"/>
          </p:cNvSpPr>
          <p:nvPr>
            <p:ph type="title"/>
          </p:nvPr>
        </p:nvSpPr>
        <p:spPr>
          <a:xfrm>
            <a:off x="2053442" y="2714092"/>
            <a:ext cx="8085116" cy="2737521"/>
          </a:xfrm>
        </p:spPr>
        <p:txBody>
          <a:bodyPr/>
          <a:lstStyle/>
          <a:p>
            <a:r>
              <a:rPr lang="en-US" dirty="0"/>
              <a:t>Only </a:t>
            </a:r>
            <a:r>
              <a:rPr lang="en-US" u="sng" dirty="0"/>
              <a:t>YOU</a:t>
            </a:r>
            <a:r>
              <a:rPr lang="en-US" dirty="0"/>
              <a:t> can accurately express the Importance of Your Program!</a:t>
            </a:r>
          </a:p>
        </p:txBody>
      </p:sp>
    </p:spTree>
    <p:extLst>
      <p:ext uri="{BB962C8B-B14F-4D97-AF65-F5344CB8AC3E}">
        <p14:creationId xmlns:p14="http://schemas.microsoft.com/office/powerpoint/2010/main" val="2176896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2">
            <a:extLst>
              <a:ext uri="{FF2B5EF4-FFF2-40B4-BE49-F238E27FC236}">
                <a16:creationId xmlns:a16="http://schemas.microsoft.com/office/drawing/2014/main" id="{7553900A-E34F-8140-B9E1-0B0F4BBBA779}"/>
              </a:ext>
            </a:extLst>
          </p:cNvPr>
          <p:cNvSpPr>
            <a:spLocks noGrp="1" noChangeArrowheads="1"/>
          </p:cNvSpPr>
          <p:nvPr>
            <p:ph type="title"/>
          </p:nvPr>
        </p:nvSpPr>
        <p:spPr>
          <a:xfrm>
            <a:off x="2187844" y="1761640"/>
            <a:ext cx="9815593" cy="1330379"/>
          </a:xfrm>
        </p:spPr>
        <p:txBody>
          <a:bodyPr rtlCol="0">
            <a:normAutofit fontScale="90000"/>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defRPr/>
            </a:pPr>
            <a:r>
              <a:rPr lang="en-US" altLang="en-US" sz="3600" b="1" dirty="0">
                <a:ea typeface="ＭＳ Ｐゴシック" panose="020B0600070205080204" pitchFamily="34" charset="-128"/>
              </a:rPr>
              <a:t>The </a:t>
            </a:r>
            <a:r>
              <a:rPr lang="en-US" altLang="en-US" sz="3600" b="1" i="1" u="sng" dirty="0">
                <a:ea typeface="ＭＳ Ｐゴシック" panose="020B0600070205080204" pitchFamily="34" charset="-128"/>
              </a:rPr>
              <a:t>Value Equation</a:t>
            </a:r>
            <a:r>
              <a:rPr lang="en-US" altLang="en-US" sz="3600" b="1" dirty="0">
                <a:ea typeface="ＭＳ Ｐゴシック" panose="020B0600070205080204" pitchFamily="34" charset="-128"/>
              </a:rPr>
              <a:t> for GME Programs</a:t>
            </a:r>
            <a:br>
              <a:rPr lang="en-US" altLang="en-US" b="1" dirty="0">
                <a:solidFill>
                  <a:srgbClr val="0070C0"/>
                </a:solidFill>
                <a:ea typeface="ＭＳ Ｐゴシック" panose="020B0600070205080204" pitchFamily="34" charset="-128"/>
              </a:rPr>
            </a:br>
            <a:br>
              <a:rPr lang="en-US" altLang="en-US" b="1" dirty="0">
                <a:solidFill>
                  <a:srgbClr val="0070C0"/>
                </a:solidFill>
                <a:ea typeface="ＭＳ Ｐゴシック" panose="020B0600070205080204" pitchFamily="34" charset="-128"/>
              </a:rPr>
            </a:br>
            <a:endParaRPr lang="en-US" sz="4200" dirty="0">
              <a:solidFill>
                <a:schemeClr val="tx1">
                  <a:lumMod val="75000"/>
                  <a:lumOff val="25000"/>
                </a:schemeClr>
              </a:solidFill>
              <a:latin typeface="Calisto MT" charset="0"/>
            </a:endParaRPr>
          </a:p>
        </p:txBody>
      </p:sp>
      <p:pic>
        <p:nvPicPr>
          <p:cNvPr id="19458" name="Picture Placeholder 2">
            <a:extLst>
              <a:ext uri="{FF2B5EF4-FFF2-40B4-BE49-F238E27FC236}">
                <a16:creationId xmlns:a16="http://schemas.microsoft.com/office/drawing/2014/main" id="{3EAFBA81-8828-8B4A-9A6A-0A1A084B826A}"/>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362823" y="2759869"/>
            <a:ext cx="4433759" cy="2703512"/>
          </a:xfrm>
        </p:spPr>
      </p:pic>
      <p:sp>
        <p:nvSpPr>
          <p:cNvPr id="19459" name="Rectangle 4">
            <a:extLst>
              <a:ext uri="{FF2B5EF4-FFF2-40B4-BE49-F238E27FC236}">
                <a16:creationId xmlns:a16="http://schemas.microsoft.com/office/drawing/2014/main" id="{BC939E3D-4C80-A744-AA71-0E43A6738222}"/>
              </a:ext>
            </a:extLst>
          </p:cNvPr>
          <p:cNvSpPr>
            <a:spLocks noGrp="1"/>
          </p:cNvSpPr>
          <p:nvPr>
            <p:ph type="body" sz="half" idx="2"/>
          </p:nvPr>
        </p:nvSpPr>
        <p:spPr>
          <a:xfrm>
            <a:off x="6710873" y="2759869"/>
            <a:ext cx="4378272" cy="4425950"/>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lgn="ctr" eaLnBrk="1" hangingPunct="1">
              <a:buNone/>
            </a:pPr>
            <a:r>
              <a:rPr lang="en-US" altLang="en-US" sz="3200" i="1" dirty="0">
                <a:latin typeface="Calisto MT" panose="02040603050505030304" pitchFamily="18" charset="77"/>
                <a:ea typeface="ＭＳ Ｐゴシック" panose="020B0600070205080204" pitchFamily="34" charset="-128"/>
              </a:rPr>
              <a:t>Value = benefits/costs</a:t>
            </a:r>
          </a:p>
          <a:p>
            <a:pPr marL="0" indent="0" algn="ctr" eaLnBrk="1" hangingPunct="1">
              <a:buNone/>
            </a:pPr>
            <a:r>
              <a:rPr lang="en-US" altLang="en-US" sz="3200" i="1" dirty="0">
                <a:latin typeface="Calisto MT" panose="02040603050505030304" pitchFamily="18" charset="77"/>
                <a:ea typeface="ＭＳ Ｐゴシック" panose="020B0600070205080204" pitchFamily="34" charset="-128"/>
              </a:rPr>
              <a:t> </a:t>
            </a:r>
          </a:p>
          <a:p>
            <a:pPr algn="ctr" eaLnBrk="1" hangingPunct="1">
              <a:buFont typeface="Wingdings" pitchFamily="2" charset="2"/>
              <a:buNone/>
            </a:pPr>
            <a:r>
              <a:rPr lang="en-US" altLang="en-US" sz="3200" i="1" dirty="0">
                <a:latin typeface="Calisto MT" panose="02040603050505030304" pitchFamily="18" charset="77"/>
                <a:ea typeface="ＭＳ Ｐゴシック" panose="020B0600070205080204" pitchFamily="34" charset="-128"/>
              </a:rPr>
              <a:t> (</a:t>
            </a:r>
            <a:r>
              <a:rPr lang="en-US" altLang="en-US" sz="3200" b="1" i="1" dirty="0">
                <a:latin typeface="Calisto MT" panose="02040603050505030304" pitchFamily="18" charset="77"/>
                <a:ea typeface="ＭＳ Ｐゴシック" panose="020B0600070205080204" pitchFamily="34" charset="-128"/>
              </a:rPr>
              <a:t>Program Impact </a:t>
            </a:r>
            <a:r>
              <a:rPr lang="en-US" altLang="en-US" sz="3200" i="1" dirty="0">
                <a:latin typeface="Calisto MT" panose="02040603050505030304" pitchFamily="18" charset="77"/>
                <a:ea typeface="ＭＳ Ｐゴシック" panose="020B0600070205080204" pitchFamily="34" charset="-128"/>
              </a:rPr>
              <a:t>/ Finances)</a:t>
            </a:r>
          </a:p>
        </p:txBody>
      </p:sp>
    </p:spTree>
    <p:extLst>
      <p:ext uri="{BB962C8B-B14F-4D97-AF65-F5344CB8AC3E}">
        <p14:creationId xmlns:p14="http://schemas.microsoft.com/office/powerpoint/2010/main" val="67161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E128-A7AB-F9F2-7392-7B15F7FC565B}"/>
              </a:ext>
            </a:extLst>
          </p:cNvPr>
          <p:cNvSpPr>
            <a:spLocks noGrp="1"/>
          </p:cNvSpPr>
          <p:nvPr>
            <p:ph type="title"/>
          </p:nvPr>
        </p:nvSpPr>
        <p:spPr>
          <a:xfrm>
            <a:off x="1620442" y="1233200"/>
            <a:ext cx="8977511" cy="909110"/>
          </a:xfrm>
        </p:spPr>
        <p:txBody>
          <a:bodyPr>
            <a:normAutofit/>
          </a:bodyPr>
          <a:lstStyle/>
          <a:p>
            <a:r>
              <a:rPr lang="en-US" sz="4000" dirty="0">
                <a:solidFill>
                  <a:srgbClr val="C00000"/>
                </a:solidFill>
              </a:rPr>
              <a:t>POLL QUESTION</a:t>
            </a:r>
          </a:p>
        </p:txBody>
      </p:sp>
      <p:sp>
        <p:nvSpPr>
          <p:cNvPr id="3" name="Content Placeholder 2">
            <a:extLst>
              <a:ext uri="{FF2B5EF4-FFF2-40B4-BE49-F238E27FC236}">
                <a16:creationId xmlns:a16="http://schemas.microsoft.com/office/drawing/2014/main" id="{A939D464-C0A0-CB26-FBEA-BE55A47AA79B}"/>
              </a:ext>
            </a:extLst>
          </p:cNvPr>
          <p:cNvSpPr>
            <a:spLocks noGrp="1"/>
          </p:cNvSpPr>
          <p:nvPr>
            <p:ph idx="1"/>
          </p:nvPr>
        </p:nvSpPr>
        <p:spPr/>
        <p:txBody>
          <a:bodyPr/>
          <a:lstStyle/>
          <a:p>
            <a:r>
              <a:rPr lang="en-US" dirty="0"/>
              <a:t>Who are you?</a:t>
            </a:r>
          </a:p>
          <a:p>
            <a:pPr lvl="1"/>
            <a:r>
              <a:rPr lang="en-US" dirty="0"/>
              <a:t>Med student</a:t>
            </a:r>
          </a:p>
          <a:p>
            <a:pPr lvl="1"/>
            <a:r>
              <a:rPr lang="en-US" dirty="0"/>
              <a:t>Resident or fellow</a:t>
            </a:r>
          </a:p>
          <a:p>
            <a:pPr lvl="1"/>
            <a:r>
              <a:rPr lang="en-US" dirty="0"/>
              <a:t>UME faculty</a:t>
            </a:r>
          </a:p>
          <a:p>
            <a:pPr lvl="1"/>
            <a:r>
              <a:rPr lang="en-US" dirty="0"/>
              <a:t>GME faculty</a:t>
            </a:r>
          </a:p>
          <a:p>
            <a:pPr lvl="1"/>
            <a:r>
              <a:rPr lang="en-US" dirty="0"/>
              <a:t>Administrator or coordinator </a:t>
            </a:r>
          </a:p>
        </p:txBody>
      </p:sp>
    </p:spTree>
    <p:extLst>
      <p:ext uri="{BB962C8B-B14F-4D97-AF65-F5344CB8AC3E}">
        <p14:creationId xmlns:p14="http://schemas.microsoft.com/office/powerpoint/2010/main" val="3355917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D8E114F-FC46-9F41-B5AE-67CF77BD7161}"/>
              </a:ext>
            </a:extLst>
          </p:cNvPr>
          <p:cNvSpPr>
            <a:spLocks noGrp="1"/>
          </p:cNvSpPr>
          <p:nvPr>
            <p:ph type="title"/>
          </p:nvPr>
        </p:nvSpPr>
        <p:spPr>
          <a:xfrm>
            <a:off x="3446705" y="527750"/>
            <a:ext cx="7543800" cy="1160462"/>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eaLnBrk="1" hangingPunct="1"/>
            <a:r>
              <a:rPr lang="en-US" altLang="en-US" sz="3600" b="1" dirty="0">
                <a:solidFill>
                  <a:srgbClr val="0070C0"/>
                </a:solidFill>
              </a:rPr>
              <a:t>Program </a:t>
            </a:r>
            <a:r>
              <a:rPr lang="en-US" altLang="en-US" sz="3600" b="1" u="sng" dirty="0">
                <a:solidFill>
                  <a:srgbClr val="0070C0"/>
                </a:solidFill>
              </a:rPr>
              <a:t>Impact</a:t>
            </a:r>
          </a:p>
        </p:txBody>
      </p:sp>
      <p:sp>
        <p:nvSpPr>
          <p:cNvPr id="24578" name="Rectangle 4">
            <a:extLst>
              <a:ext uri="{FF2B5EF4-FFF2-40B4-BE49-F238E27FC236}">
                <a16:creationId xmlns:a16="http://schemas.microsoft.com/office/drawing/2014/main" id="{1BB5280F-B2AF-4942-8212-4B1D8A7C3556}"/>
              </a:ext>
            </a:extLst>
          </p:cNvPr>
          <p:cNvSpPr>
            <a:spLocks noGrp="1"/>
          </p:cNvSpPr>
          <p:nvPr>
            <p:ph idx="1"/>
          </p:nvPr>
        </p:nvSpPr>
        <p:spPr>
          <a:xfrm>
            <a:off x="1196795" y="2015176"/>
            <a:ext cx="6759002" cy="3810858"/>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eaLnBrk="1" hangingPunct="1"/>
            <a:r>
              <a:rPr lang="en-US" altLang="en-US" sz="3200" dirty="0"/>
              <a:t>Service to your community</a:t>
            </a:r>
          </a:p>
          <a:p>
            <a:pPr eaLnBrk="1" hangingPunct="1"/>
            <a:r>
              <a:rPr lang="en-US" altLang="en-US" sz="3200" dirty="0"/>
              <a:t>Service to the system / hospital / outpatient clinics</a:t>
            </a:r>
          </a:p>
          <a:p>
            <a:pPr eaLnBrk="1" hangingPunct="1"/>
            <a:r>
              <a:rPr lang="en-US" altLang="en-US" sz="3200" dirty="0"/>
              <a:t>Physician workforce contributions</a:t>
            </a:r>
          </a:p>
          <a:p>
            <a:pPr eaLnBrk="1" hangingPunct="1"/>
            <a:r>
              <a:rPr lang="en-US" altLang="en-US" sz="3200" dirty="0"/>
              <a:t>Improving quality of care</a:t>
            </a:r>
          </a:p>
        </p:txBody>
      </p:sp>
      <p:pic>
        <p:nvPicPr>
          <p:cNvPr id="2" name="Picture Placeholder 1">
            <a:extLst>
              <a:ext uri="{FF2B5EF4-FFF2-40B4-BE49-F238E27FC236}">
                <a16:creationId xmlns:a16="http://schemas.microsoft.com/office/drawing/2014/main" id="{96B31BB2-B611-C2C3-6790-D0AEF4037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30334" y="2015175"/>
            <a:ext cx="3364871" cy="2805019"/>
          </a:xfrm>
          <a:prstGeom prst="rect">
            <a:avLst/>
          </a:prstGeom>
        </p:spPr>
      </p:pic>
    </p:spTree>
    <p:extLst>
      <p:ext uri="{BB962C8B-B14F-4D97-AF65-F5344CB8AC3E}">
        <p14:creationId xmlns:p14="http://schemas.microsoft.com/office/powerpoint/2010/main" val="1758602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71CCAE8-3071-C04B-97FD-92047DD00081}"/>
              </a:ext>
            </a:extLst>
          </p:cNvPr>
          <p:cNvSpPr>
            <a:spLocks noGrp="1" noChangeArrowheads="1"/>
          </p:cNvSpPr>
          <p:nvPr>
            <p:ph type="title"/>
          </p:nvPr>
        </p:nvSpPr>
        <p:spPr>
          <a:xfrm>
            <a:off x="813711" y="-147159"/>
            <a:ext cx="10855215" cy="1033670"/>
          </a:xfrm>
        </p:spPr>
        <p:txBody>
          <a:bodyPr rtlCol="0">
            <a:no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lgn="ctr">
              <a:defRPr/>
            </a:pPr>
            <a:r>
              <a:rPr lang="en-US" altLang="x-none" sz="3200" b="1" dirty="0">
                <a:solidFill>
                  <a:srgbClr val="0070C0"/>
                </a:solidFill>
              </a:rPr>
              <a:t>Program Impact: service to community</a:t>
            </a:r>
          </a:p>
        </p:txBody>
      </p:sp>
      <p:sp>
        <p:nvSpPr>
          <p:cNvPr id="36866" name="Rectangle 3">
            <a:extLst>
              <a:ext uri="{FF2B5EF4-FFF2-40B4-BE49-F238E27FC236}">
                <a16:creationId xmlns:a16="http://schemas.microsoft.com/office/drawing/2014/main" id="{C04A79DF-92C4-4947-9C73-75E738EA53FE}"/>
              </a:ext>
            </a:extLst>
          </p:cNvPr>
          <p:cNvSpPr>
            <a:spLocks noGrp="1" noChangeArrowheads="1"/>
          </p:cNvSpPr>
          <p:nvPr>
            <p:ph sz="half" idx="1"/>
          </p:nvPr>
        </p:nvSpPr>
        <p:spPr>
          <a:xfrm>
            <a:off x="1163557" y="886511"/>
            <a:ext cx="7583836" cy="4351338"/>
          </a:xfrm>
        </p:spPr>
        <p:txBody>
          <a:bodyPr rtlCol="0">
            <a:no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defRPr/>
            </a:pPr>
            <a:r>
              <a:rPr lang="en-US" altLang="x-none" b="1" dirty="0"/>
              <a:t>Direct patient care services provided</a:t>
            </a:r>
          </a:p>
          <a:p>
            <a:pPr marL="582145" lvl="1" indent="-380985">
              <a:buFont typeface="Arial" panose="020B0604020202020204" pitchFamily="34" charset="0"/>
              <a:buChar char="•"/>
              <a:defRPr/>
            </a:pPr>
            <a:r>
              <a:rPr lang="en-US" altLang="x-none" dirty="0"/>
              <a:t>Inpatient Care</a:t>
            </a:r>
          </a:p>
          <a:p>
            <a:pPr marL="582145" lvl="1" indent="-380985">
              <a:buFont typeface="Arial" panose="020B0604020202020204" pitchFamily="34" charset="0"/>
              <a:buChar char="•"/>
              <a:defRPr/>
            </a:pPr>
            <a:r>
              <a:rPr lang="en-US" altLang="x-none" dirty="0"/>
              <a:t>Outpatient Care</a:t>
            </a:r>
          </a:p>
          <a:p>
            <a:pPr marL="0" indent="0">
              <a:buNone/>
              <a:defRPr/>
            </a:pPr>
            <a:r>
              <a:rPr lang="en-US" altLang="x-none" b="1" dirty="0"/>
              <a:t>Patient satisfaction data</a:t>
            </a:r>
          </a:p>
          <a:p>
            <a:pPr marL="0" indent="0">
              <a:spcBef>
                <a:spcPts val="0"/>
              </a:spcBef>
              <a:buNone/>
              <a:defRPr/>
            </a:pPr>
            <a:endParaRPr lang="en-US" altLang="x-none" sz="2400" dirty="0">
              <a:solidFill>
                <a:srgbClr val="0000FF"/>
              </a:solidFill>
            </a:endParaRPr>
          </a:p>
        </p:txBody>
      </p:sp>
      <p:sp>
        <p:nvSpPr>
          <p:cNvPr id="2" name="Content Placeholder 1">
            <a:extLst>
              <a:ext uri="{FF2B5EF4-FFF2-40B4-BE49-F238E27FC236}">
                <a16:creationId xmlns:a16="http://schemas.microsoft.com/office/drawing/2014/main" id="{3023F197-CA89-1A47-B1B9-1C7CFBEB0DDB}"/>
              </a:ext>
            </a:extLst>
          </p:cNvPr>
          <p:cNvSpPr>
            <a:spLocks noGrp="1"/>
          </p:cNvSpPr>
          <p:nvPr>
            <p:ph sz="half" idx="2"/>
          </p:nvPr>
        </p:nvSpPr>
        <p:spPr>
          <a:xfrm>
            <a:off x="1160282" y="2705786"/>
            <a:ext cx="5081037" cy="4665878"/>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defRPr/>
            </a:pPr>
            <a:r>
              <a:rPr lang="en-US" altLang="x-none" sz="1900" b="1" dirty="0"/>
              <a:t>Meeting community needs:</a:t>
            </a:r>
          </a:p>
          <a:p>
            <a:pPr marL="582145" lvl="1" indent="-380985">
              <a:buFont typeface="Arial" panose="020B0604020202020204" pitchFamily="34" charset="0"/>
              <a:buChar char="•"/>
              <a:defRPr/>
            </a:pPr>
            <a:r>
              <a:rPr lang="en-US" altLang="x-none" sz="1900" dirty="0"/>
              <a:t>Community safety net</a:t>
            </a:r>
          </a:p>
          <a:p>
            <a:pPr marL="582145" lvl="1" indent="-380985">
              <a:buFont typeface="Arial" panose="020B0604020202020204" pitchFamily="34" charset="0"/>
              <a:buChar char="•"/>
              <a:defRPr/>
            </a:pPr>
            <a:r>
              <a:rPr lang="en-US" altLang="x-none" sz="1900" dirty="0"/>
              <a:t>Addressing health care disparities</a:t>
            </a:r>
          </a:p>
          <a:p>
            <a:pPr marL="582145" lvl="1" indent="-380985">
              <a:buFont typeface="Arial" panose="020B0604020202020204" pitchFamily="34" charset="0"/>
              <a:buChar char="•"/>
              <a:defRPr/>
            </a:pPr>
            <a:r>
              <a:rPr lang="en-US" altLang="x-none" sz="1900" dirty="0"/>
              <a:t>OB/pediatric care</a:t>
            </a:r>
          </a:p>
          <a:p>
            <a:pPr marL="582145" lvl="1" indent="-380985">
              <a:buFont typeface="Arial" panose="020B0604020202020204" pitchFamily="34" charset="0"/>
              <a:buChar char="•"/>
              <a:defRPr/>
            </a:pPr>
            <a:r>
              <a:rPr lang="en-US" altLang="x-none" sz="1900" dirty="0"/>
              <a:t>Senior care</a:t>
            </a:r>
          </a:p>
          <a:p>
            <a:pPr marL="582145" lvl="1" indent="-380985">
              <a:buFont typeface="Arial" panose="020B0604020202020204" pitchFamily="34" charset="0"/>
              <a:buChar char="•"/>
              <a:defRPr/>
            </a:pPr>
            <a:r>
              <a:rPr lang="en-US" altLang="x-none" sz="1900" dirty="0"/>
              <a:t>Other specialty care</a:t>
            </a:r>
          </a:p>
          <a:p>
            <a:pPr marL="582145" lvl="1" indent="-380985">
              <a:buFont typeface="Arial" panose="020B0604020202020204" pitchFamily="34" charset="0"/>
              <a:buChar char="•"/>
              <a:defRPr/>
            </a:pPr>
            <a:r>
              <a:rPr lang="en-US" altLang="x-none" sz="1900" dirty="0"/>
              <a:t>Community outreach and connection</a:t>
            </a:r>
          </a:p>
          <a:p>
            <a:pPr marL="201160" lvl="1">
              <a:defRPr/>
            </a:pPr>
            <a:r>
              <a:rPr lang="en-US" altLang="x-none" sz="833" dirty="0"/>
              <a:t>.</a:t>
            </a:r>
          </a:p>
        </p:txBody>
      </p:sp>
      <p:pic>
        <p:nvPicPr>
          <p:cNvPr id="3074" name="Picture 2" descr="32,500+ Community Health Services Stock Photos, Pictures &amp; Royalty-Free  Images - iStock | Homeless shelter, Home care, Community services">
            <a:extLst>
              <a:ext uri="{FF2B5EF4-FFF2-40B4-BE49-F238E27FC236}">
                <a16:creationId xmlns:a16="http://schemas.microsoft.com/office/drawing/2014/main" id="{7C2BEA9B-0FFE-3690-27CD-3E097E994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769" y="1620151"/>
            <a:ext cx="5308677" cy="331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249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6512570D-D965-4649-8F0A-489A7A98F267}"/>
              </a:ext>
            </a:extLst>
          </p:cNvPr>
          <p:cNvSpPr>
            <a:spLocks noGrp="1" noChangeArrowheads="1"/>
          </p:cNvSpPr>
          <p:nvPr>
            <p:ph type="title"/>
          </p:nvPr>
        </p:nvSpPr>
        <p:spPr>
          <a:xfrm>
            <a:off x="731520" y="-124690"/>
            <a:ext cx="10211911" cy="1066800"/>
          </a:xfrm>
        </p:spPr>
        <p:txBody>
          <a:bodyPr rtlCol="0">
            <a:no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defRPr/>
            </a:pPr>
            <a:r>
              <a:rPr lang="en-US" altLang="x-none" sz="3200" b="1" dirty="0">
                <a:solidFill>
                  <a:srgbClr val="0070C0"/>
                </a:solidFill>
              </a:rPr>
              <a:t>Program Impact: Service to system</a:t>
            </a:r>
          </a:p>
        </p:txBody>
      </p:sp>
      <p:sp>
        <p:nvSpPr>
          <p:cNvPr id="36866" name="Rectangle 3">
            <a:extLst>
              <a:ext uri="{FF2B5EF4-FFF2-40B4-BE49-F238E27FC236}">
                <a16:creationId xmlns:a16="http://schemas.microsoft.com/office/drawing/2014/main" id="{318630B3-5AF2-4942-858E-1CDDBF0BC3F8}"/>
              </a:ext>
            </a:extLst>
          </p:cNvPr>
          <p:cNvSpPr>
            <a:spLocks noGrp="1" noChangeArrowheads="1"/>
          </p:cNvSpPr>
          <p:nvPr>
            <p:ph sz="half" idx="1"/>
          </p:nvPr>
        </p:nvSpPr>
        <p:spPr>
          <a:xfrm>
            <a:off x="1214846" y="1291526"/>
            <a:ext cx="4413621" cy="4728274"/>
          </a:xfrm>
        </p:spPr>
        <p:txBody>
          <a:bodyPr rtlCol="0">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defRPr/>
            </a:pPr>
            <a:r>
              <a:rPr lang="en-US" altLang="en-US" b="1" dirty="0"/>
              <a:t>Direct revenues:</a:t>
            </a:r>
          </a:p>
          <a:p>
            <a:pPr marL="689583" lvl="1" indent="-380985">
              <a:buFont typeface="Arial" panose="020B0604020202020204" pitchFamily="34" charset="0"/>
              <a:buChar char="•"/>
              <a:defRPr/>
            </a:pPr>
            <a:r>
              <a:rPr lang="en-US" altLang="en-US" dirty="0"/>
              <a:t>Clinical income generation</a:t>
            </a:r>
          </a:p>
          <a:p>
            <a:pPr marL="689583" lvl="1" indent="-380985">
              <a:buFont typeface="Arial" panose="020B0604020202020204" pitchFamily="34" charset="0"/>
              <a:buChar char="•"/>
              <a:defRPr/>
            </a:pPr>
            <a:r>
              <a:rPr lang="en-US" altLang="en-US" dirty="0"/>
              <a:t>External reimbursements (CMS, Medicaid, state)</a:t>
            </a:r>
          </a:p>
          <a:p>
            <a:pPr marL="0" indent="0">
              <a:buNone/>
              <a:defRPr/>
            </a:pPr>
            <a:r>
              <a:rPr lang="en-US" altLang="en-US" b="1" dirty="0"/>
              <a:t>Controlling costs:</a:t>
            </a:r>
          </a:p>
          <a:p>
            <a:pPr marL="689583" lvl="1" indent="-380985">
              <a:buFont typeface="Arial" panose="020B0604020202020204" pitchFamily="34" charset="0"/>
              <a:buChar char="•"/>
              <a:defRPr/>
            </a:pPr>
            <a:r>
              <a:rPr lang="en-US" altLang="en-US" dirty="0"/>
              <a:t>Unreimbursed care</a:t>
            </a:r>
          </a:p>
          <a:p>
            <a:pPr marL="689583" lvl="1" indent="-380985">
              <a:buFont typeface="Arial" panose="020B0604020202020204" pitchFamily="34" charset="0"/>
              <a:buChar char="•"/>
              <a:defRPr/>
            </a:pPr>
            <a:r>
              <a:rPr lang="en-US" altLang="en-US" dirty="0"/>
              <a:t>Avoiding ER over-utilization, readmissions</a:t>
            </a:r>
          </a:p>
          <a:p>
            <a:pPr>
              <a:defRPr/>
            </a:pPr>
            <a:endParaRPr lang="en-US" altLang="en-US" sz="2600" dirty="0">
              <a:solidFill>
                <a:srgbClr val="0000FF"/>
              </a:solidFill>
            </a:endParaRPr>
          </a:p>
        </p:txBody>
      </p:sp>
      <p:sp>
        <p:nvSpPr>
          <p:cNvPr id="36867" name="Content Placeholder 2">
            <a:extLst>
              <a:ext uri="{FF2B5EF4-FFF2-40B4-BE49-F238E27FC236}">
                <a16:creationId xmlns:a16="http://schemas.microsoft.com/office/drawing/2014/main" id="{F948B4C2-7D52-0841-9C77-65610D5774CB}"/>
              </a:ext>
            </a:extLst>
          </p:cNvPr>
          <p:cNvSpPr>
            <a:spLocks noGrp="1"/>
          </p:cNvSpPr>
          <p:nvPr>
            <p:ph sz="half" idx="2"/>
          </p:nvPr>
        </p:nvSpPr>
        <p:spPr>
          <a:xfrm>
            <a:off x="6096000" y="1291526"/>
            <a:ext cx="4714067" cy="4309174"/>
          </a:xfrm>
        </p:spPr>
        <p:txBody>
          <a:bodyPr rtlCol="0">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defRPr/>
            </a:pPr>
            <a:r>
              <a:rPr lang="en-US" altLang="en-US" dirty="0"/>
              <a:t>Contribution margin</a:t>
            </a:r>
          </a:p>
          <a:p>
            <a:pPr>
              <a:defRPr/>
            </a:pPr>
            <a:r>
              <a:rPr lang="en-US" altLang="en-US" dirty="0"/>
              <a:t>Direct downstream referrals</a:t>
            </a:r>
          </a:p>
          <a:p>
            <a:pPr>
              <a:defRPr/>
            </a:pPr>
            <a:r>
              <a:rPr lang="en-US" altLang="en-US" b="1" dirty="0"/>
              <a:t>“Community benefit” </a:t>
            </a:r>
          </a:p>
          <a:p>
            <a:pPr>
              <a:defRPr/>
            </a:pPr>
            <a:r>
              <a:rPr lang="en-US" altLang="en-US" dirty="0"/>
              <a:t>Replacement provider costs</a:t>
            </a:r>
          </a:p>
        </p:txBody>
      </p:sp>
      <p:pic>
        <p:nvPicPr>
          <p:cNvPr id="4098" name="Picture 2" descr="3,200+ Medical Resident Stock Photos, Pictures &amp; Royalty-Free Images -  iStock | Medical resident mask, Medical resident icon, Male medical resident">
            <a:extLst>
              <a:ext uri="{FF2B5EF4-FFF2-40B4-BE49-F238E27FC236}">
                <a16:creationId xmlns:a16="http://schemas.microsoft.com/office/drawing/2014/main" id="{880627FF-A0ED-322D-481D-C61578B76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374" y="3224575"/>
            <a:ext cx="5012216" cy="334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865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DB627581-F134-9E4C-B35D-A1B81027C833}"/>
              </a:ext>
            </a:extLst>
          </p:cNvPr>
          <p:cNvSpPr>
            <a:spLocks noGrp="1" noChangeArrowheads="1"/>
          </p:cNvSpPr>
          <p:nvPr>
            <p:ph type="title"/>
          </p:nvPr>
        </p:nvSpPr>
        <p:spPr>
          <a:xfrm>
            <a:off x="862149" y="-150228"/>
            <a:ext cx="10510275" cy="1033670"/>
          </a:xfrm>
        </p:spPr>
        <p:txBody>
          <a:bodyPr rtlCol="0">
            <a:no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defRPr/>
            </a:pPr>
            <a:r>
              <a:rPr lang="en-US" altLang="x-none" sz="3200" b="1" dirty="0">
                <a:solidFill>
                  <a:srgbClr val="0070C0"/>
                </a:solidFill>
              </a:rPr>
              <a:t>Program Impact: Service to hospital</a:t>
            </a:r>
          </a:p>
        </p:txBody>
      </p:sp>
      <p:sp>
        <p:nvSpPr>
          <p:cNvPr id="32770" name="Rectangle 4">
            <a:extLst>
              <a:ext uri="{FF2B5EF4-FFF2-40B4-BE49-F238E27FC236}">
                <a16:creationId xmlns:a16="http://schemas.microsoft.com/office/drawing/2014/main" id="{A9CBDD96-A810-B449-819A-EB411344D593}"/>
              </a:ext>
            </a:extLst>
          </p:cNvPr>
          <p:cNvSpPr>
            <a:spLocks noGrp="1"/>
          </p:cNvSpPr>
          <p:nvPr>
            <p:ph sz="half" idx="1"/>
          </p:nvPr>
        </p:nvSpPr>
        <p:spPr>
          <a:xfrm>
            <a:off x="1410159" y="1353333"/>
            <a:ext cx="5046869" cy="4833778"/>
          </a:xfrm>
        </p:spPr>
        <p:txBody>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eaLnBrk="1" hangingPunct="1">
              <a:buNone/>
            </a:pPr>
            <a:r>
              <a:rPr lang="en-US" altLang="en-US" b="1" dirty="0"/>
              <a:t>Clinical Learning Environment Review (CLER):</a:t>
            </a:r>
          </a:p>
          <a:p>
            <a:pPr marL="689583" lvl="1" indent="-380985" eaLnBrk="1" hangingPunct="1">
              <a:buFont typeface="Arial" panose="020B0604020202020204" pitchFamily="34" charset="0"/>
              <a:buChar char="•"/>
            </a:pPr>
            <a:r>
              <a:rPr lang="en-US" altLang="en-US" dirty="0"/>
              <a:t>Patient safety</a:t>
            </a:r>
          </a:p>
          <a:p>
            <a:pPr marL="689583" lvl="1" indent="-380985" eaLnBrk="1" hangingPunct="1">
              <a:buFont typeface="Arial" panose="020B0604020202020204" pitchFamily="34" charset="0"/>
              <a:buChar char="•"/>
            </a:pPr>
            <a:r>
              <a:rPr lang="en-US" altLang="en-US" dirty="0"/>
              <a:t>Quality of care</a:t>
            </a:r>
          </a:p>
          <a:p>
            <a:pPr marL="689583" lvl="1" indent="-380985" eaLnBrk="1" hangingPunct="1">
              <a:buFont typeface="Arial" panose="020B0604020202020204" pitchFamily="34" charset="0"/>
              <a:buChar char="•"/>
            </a:pPr>
            <a:r>
              <a:rPr lang="en-US" altLang="en-US" b="1" dirty="0"/>
              <a:t>Health care disparities</a:t>
            </a:r>
          </a:p>
          <a:p>
            <a:pPr marL="689583" lvl="1" indent="-380985" eaLnBrk="1" hangingPunct="1">
              <a:buFont typeface="Arial" panose="020B0604020202020204" pitchFamily="34" charset="0"/>
              <a:buChar char="•"/>
            </a:pPr>
            <a:r>
              <a:rPr lang="en-US" altLang="en-US" dirty="0"/>
              <a:t>Professionalism</a:t>
            </a:r>
          </a:p>
          <a:p>
            <a:pPr marL="689583" lvl="1" indent="-380985" eaLnBrk="1" hangingPunct="1">
              <a:buFont typeface="Arial" panose="020B0604020202020204" pitchFamily="34" charset="0"/>
              <a:buChar char="•"/>
            </a:pPr>
            <a:r>
              <a:rPr lang="en-US" altLang="en-US" dirty="0"/>
              <a:t>Supervision</a:t>
            </a:r>
          </a:p>
          <a:p>
            <a:pPr marL="689583" lvl="1" indent="-380985" eaLnBrk="1" hangingPunct="1">
              <a:buFont typeface="Arial" panose="020B0604020202020204" pitchFamily="34" charset="0"/>
              <a:buChar char="•"/>
            </a:pPr>
            <a:r>
              <a:rPr lang="en-US" altLang="en-US" dirty="0"/>
              <a:t>Transitions of care</a:t>
            </a:r>
          </a:p>
          <a:p>
            <a:pPr marL="689583" lvl="1" indent="-380985" eaLnBrk="1" hangingPunct="1">
              <a:buFont typeface="Arial" panose="020B0604020202020204" pitchFamily="34" charset="0"/>
              <a:buChar char="•"/>
            </a:pPr>
            <a:r>
              <a:rPr lang="en-US" altLang="en-US" b="1" dirty="0"/>
              <a:t>Teaming</a:t>
            </a:r>
          </a:p>
          <a:p>
            <a:pPr marL="689583" lvl="1" indent="-380985" eaLnBrk="1" hangingPunct="1">
              <a:buFont typeface="Arial" panose="020B0604020202020204" pitchFamily="34" charset="0"/>
              <a:buChar char="•"/>
            </a:pPr>
            <a:r>
              <a:rPr lang="en-US" altLang="en-US" b="1" dirty="0"/>
              <a:t>Provider well-being</a:t>
            </a:r>
          </a:p>
          <a:p>
            <a:pPr lvl="1" eaLnBrk="1" hangingPunct="1">
              <a:buFont typeface="Wingdings" pitchFamily="2" charset="2"/>
              <a:buNone/>
            </a:pPr>
            <a:endParaRPr lang="en-US" altLang="en-US" sz="2400" dirty="0">
              <a:solidFill>
                <a:srgbClr val="F6FF1F"/>
              </a:solidFill>
            </a:endParaRPr>
          </a:p>
          <a:p>
            <a:pPr eaLnBrk="1" hangingPunct="1"/>
            <a:endParaRPr lang="en-US" altLang="en-US" dirty="0"/>
          </a:p>
        </p:txBody>
      </p:sp>
      <p:sp>
        <p:nvSpPr>
          <p:cNvPr id="2" name="Content Placeholder 1">
            <a:extLst>
              <a:ext uri="{FF2B5EF4-FFF2-40B4-BE49-F238E27FC236}">
                <a16:creationId xmlns:a16="http://schemas.microsoft.com/office/drawing/2014/main" id="{980D4119-C45A-294F-B81B-A2A10322B23D}"/>
              </a:ext>
            </a:extLst>
          </p:cNvPr>
          <p:cNvSpPr>
            <a:spLocks noGrp="1"/>
          </p:cNvSpPr>
          <p:nvPr>
            <p:ph sz="half" idx="2"/>
          </p:nvPr>
        </p:nvSpPr>
        <p:spPr>
          <a:xfrm>
            <a:off x="6873198" y="1353333"/>
            <a:ext cx="3908643" cy="4833778"/>
          </a:xfrm>
        </p:spPr>
        <p:txBody>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pPr>
            <a:r>
              <a:rPr lang="en-US" altLang="en-US" b="1" dirty="0"/>
              <a:t>Local and systems leadership:</a:t>
            </a:r>
          </a:p>
          <a:p>
            <a:pPr marL="689583" lvl="1" indent="-380985">
              <a:buFont typeface="Arial" panose="020B0604020202020204" pitchFamily="34" charset="0"/>
              <a:buChar char="•"/>
            </a:pPr>
            <a:r>
              <a:rPr lang="en-US" altLang="en-US" dirty="0"/>
              <a:t>Institutional leadership positions</a:t>
            </a:r>
          </a:p>
          <a:p>
            <a:pPr marL="689583" lvl="1" indent="-380985">
              <a:buFont typeface="Arial" panose="020B0604020202020204" pitchFamily="34" charset="0"/>
              <a:buChar char="•"/>
            </a:pPr>
            <a:r>
              <a:rPr lang="en-US" altLang="en-US" dirty="0"/>
              <a:t>Committee memberships</a:t>
            </a:r>
          </a:p>
          <a:p>
            <a:pPr marL="689583" lvl="1" indent="-380985">
              <a:buFont typeface="Arial" panose="020B0604020202020204" pitchFamily="34" charset="0"/>
              <a:buChar char="•"/>
            </a:pPr>
            <a:r>
              <a:rPr lang="en-US" altLang="en-US" dirty="0"/>
              <a:t>Task force engagement</a:t>
            </a:r>
          </a:p>
          <a:p>
            <a:pPr marL="689583" lvl="1" indent="-380985">
              <a:buFont typeface="Arial" panose="020B0604020202020204" pitchFamily="34" charset="0"/>
              <a:buChar char="•"/>
            </a:pPr>
            <a:r>
              <a:rPr lang="en-US" altLang="en-US" dirty="0"/>
              <a:t>Interprofessional engagement</a:t>
            </a:r>
          </a:p>
          <a:p>
            <a:pPr lvl="1"/>
            <a:endParaRPr lang="en-US" altLang="en-US" sz="2400" dirty="0">
              <a:solidFill>
                <a:srgbClr val="F6FF1F"/>
              </a:solidFill>
            </a:endParaRPr>
          </a:p>
          <a:p>
            <a:endParaRPr lang="en-US" dirty="0"/>
          </a:p>
        </p:txBody>
      </p:sp>
      <p:pic>
        <p:nvPicPr>
          <p:cNvPr id="4" name="Picture 1">
            <a:extLst>
              <a:ext uri="{FF2B5EF4-FFF2-40B4-BE49-F238E27FC236}">
                <a16:creationId xmlns:a16="http://schemas.microsoft.com/office/drawing/2014/main" id="{01A5437F-973E-F501-C5B6-FF5B4B626C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4362" y="3879669"/>
            <a:ext cx="2999112" cy="23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683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51D97DB-44B0-7243-B93E-C4A2698BC178}"/>
              </a:ext>
            </a:extLst>
          </p:cNvPr>
          <p:cNvSpPr>
            <a:spLocks noGrp="1" noChangeArrowheads="1"/>
          </p:cNvSpPr>
          <p:nvPr>
            <p:ph type="title"/>
          </p:nvPr>
        </p:nvSpPr>
        <p:spPr>
          <a:xfrm>
            <a:off x="966651" y="-261525"/>
            <a:ext cx="8797889" cy="1222375"/>
          </a:xfrm>
        </p:spPr>
        <p:txBody>
          <a:bodyPr rtlCol="0">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defRPr/>
            </a:pPr>
            <a:r>
              <a:rPr lang="en-US" altLang="x-none" sz="3200" b="1" dirty="0">
                <a:solidFill>
                  <a:srgbClr val="0070C0"/>
                </a:solidFill>
              </a:rPr>
              <a:t>Program Impact: Workforce</a:t>
            </a:r>
          </a:p>
        </p:txBody>
      </p:sp>
      <p:sp>
        <p:nvSpPr>
          <p:cNvPr id="30722" name="Content Placeholder 8">
            <a:extLst>
              <a:ext uri="{FF2B5EF4-FFF2-40B4-BE49-F238E27FC236}">
                <a16:creationId xmlns:a16="http://schemas.microsoft.com/office/drawing/2014/main" id="{D08CA416-0148-1F4F-8E76-01383E631499}"/>
              </a:ext>
            </a:extLst>
          </p:cNvPr>
          <p:cNvSpPr>
            <a:spLocks noGrp="1"/>
          </p:cNvSpPr>
          <p:nvPr>
            <p:ph sz="half" idx="1"/>
          </p:nvPr>
        </p:nvSpPr>
        <p:spPr>
          <a:xfrm>
            <a:off x="3222626" y="2946400"/>
            <a:ext cx="358775" cy="254000"/>
          </a:xfrm>
        </p:spPr>
        <p:txBody>
          <a:bodyPr rtlCol="0">
            <a:normAutofit fontScale="55000" lnSpcReduction="20000"/>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91436" indent="-91436">
              <a:defRPr/>
            </a:pPr>
            <a:r>
              <a:rPr lang="en-US" altLang="x-none">
                <a:solidFill>
                  <a:schemeClr val="tx1">
                    <a:lumMod val="75000"/>
                    <a:lumOff val="25000"/>
                  </a:schemeClr>
                </a:solidFill>
              </a:rPr>
              <a:t>  </a:t>
            </a:r>
          </a:p>
        </p:txBody>
      </p:sp>
      <p:sp>
        <p:nvSpPr>
          <p:cNvPr id="30723" name="Content Placeholder 2">
            <a:extLst>
              <a:ext uri="{FF2B5EF4-FFF2-40B4-BE49-F238E27FC236}">
                <a16:creationId xmlns:a16="http://schemas.microsoft.com/office/drawing/2014/main" id="{D8818E1E-68E2-6B45-BFBD-98278CD02979}"/>
              </a:ext>
            </a:extLst>
          </p:cNvPr>
          <p:cNvSpPr>
            <a:spLocks noGrp="1"/>
          </p:cNvSpPr>
          <p:nvPr>
            <p:ph sz="half" idx="2"/>
          </p:nvPr>
        </p:nvSpPr>
        <p:spPr>
          <a:xfrm>
            <a:off x="5871990" y="1319349"/>
            <a:ext cx="5127915" cy="4532176"/>
          </a:xfrm>
        </p:spPr>
        <p:txBody>
          <a:bodyPr rtlCol="0">
            <a:no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defRPr/>
            </a:pPr>
            <a:r>
              <a:rPr lang="en-US" altLang="x-none" sz="1800" b="1" dirty="0"/>
              <a:t>New providers / graduates </a:t>
            </a:r>
            <a:endParaRPr lang="en-US" altLang="x-none" sz="1800" b="1" i="1" dirty="0"/>
          </a:p>
          <a:p>
            <a:pPr marL="784829" lvl="1" indent="-476231">
              <a:buFont typeface="Arial" panose="020B0604020202020204" pitchFamily="34" charset="0"/>
              <a:buChar char="•"/>
              <a:defRPr/>
            </a:pPr>
            <a:r>
              <a:rPr lang="en-US" altLang="x-none" sz="1800" dirty="0"/>
              <a:t>Committed to the community and institution</a:t>
            </a:r>
          </a:p>
          <a:p>
            <a:pPr marL="784829" lvl="1" indent="-476231">
              <a:buFont typeface="Arial" panose="020B0604020202020204" pitchFamily="34" charset="0"/>
              <a:buChar char="•"/>
              <a:defRPr/>
            </a:pPr>
            <a:r>
              <a:rPr lang="en-US" altLang="x-none" sz="1800" dirty="0"/>
              <a:t>Familiar with local environment</a:t>
            </a:r>
          </a:p>
          <a:p>
            <a:pPr marL="0" indent="0">
              <a:buNone/>
              <a:defRPr/>
            </a:pPr>
            <a:r>
              <a:rPr lang="en-US" altLang="x-none" sz="1800" b="1" dirty="0"/>
              <a:t>Reduced recruiting costs</a:t>
            </a:r>
          </a:p>
          <a:p>
            <a:pPr marL="0" indent="0">
              <a:buNone/>
              <a:defRPr/>
            </a:pPr>
            <a:r>
              <a:rPr lang="en-US" altLang="x-none" sz="1800" b="1" dirty="0"/>
              <a:t>Regional impacts:</a:t>
            </a:r>
          </a:p>
          <a:p>
            <a:pPr marL="784829" lvl="1" indent="-476231">
              <a:buFont typeface="Arial" panose="020B0604020202020204" pitchFamily="34" charset="0"/>
              <a:buChar char="•"/>
              <a:defRPr/>
            </a:pPr>
            <a:r>
              <a:rPr lang="en-US" altLang="x-none" sz="1800" dirty="0"/>
              <a:t>Catchment referral patterns</a:t>
            </a:r>
          </a:p>
          <a:p>
            <a:pPr marL="784829" lvl="1" indent="-476231">
              <a:buFont typeface="Arial" panose="020B0604020202020204" pitchFamily="34" charset="0"/>
              <a:buChar char="•"/>
              <a:defRPr/>
            </a:pPr>
            <a:r>
              <a:rPr lang="en-US" altLang="x-none" sz="1800" dirty="0"/>
              <a:t>Regional reputation</a:t>
            </a:r>
          </a:p>
          <a:p>
            <a:pPr marL="0" indent="0">
              <a:buNone/>
              <a:defRPr/>
            </a:pPr>
            <a:r>
              <a:rPr lang="en-US" altLang="x-none" sz="1800" b="1" dirty="0"/>
              <a:t>Enhanced recruitment of physicians who wish to teach</a:t>
            </a:r>
          </a:p>
          <a:p>
            <a:pPr marL="0" indent="0">
              <a:buNone/>
              <a:defRPr/>
            </a:pPr>
            <a:r>
              <a:rPr lang="en-US" altLang="x-none" sz="1800" b="1" dirty="0"/>
              <a:t>Community/civic leadership</a:t>
            </a:r>
          </a:p>
        </p:txBody>
      </p:sp>
      <p:pic>
        <p:nvPicPr>
          <p:cNvPr id="5122" name="Picture 2" descr="The Key to Resident Retention in Nursing Home Clinical Trials - Insight  Therapeutics">
            <a:extLst>
              <a:ext uri="{FF2B5EF4-FFF2-40B4-BE49-F238E27FC236}">
                <a16:creationId xmlns:a16="http://schemas.microsoft.com/office/drawing/2014/main" id="{0E43A41D-48E6-AB43-584F-BE0D1BA1F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095" y="2112764"/>
            <a:ext cx="3948099" cy="263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600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D0DBF5BB-11C0-F944-B523-46756EBA12C7}"/>
              </a:ext>
            </a:extLst>
          </p:cNvPr>
          <p:cNvSpPr>
            <a:spLocks noGrp="1" noChangeArrowheads="1"/>
          </p:cNvSpPr>
          <p:nvPr>
            <p:ph type="title"/>
          </p:nvPr>
        </p:nvSpPr>
        <p:spPr>
          <a:xfrm>
            <a:off x="914400" y="0"/>
            <a:ext cx="9884884" cy="914400"/>
          </a:xfrm>
        </p:spPr>
        <p:txBody>
          <a:bodyPr rtlCol="0">
            <a:no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defRPr/>
            </a:pPr>
            <a:r>
              <a:rPr lang="en-US" altLang="x-none" sz="3200" b="1" dirty="0">
                <a:solidFill>
                  <a:srgbClr val="0070C0"/>
                </a:solidFill>
              </a:rPr>
              <a:t>Program Impact: Quality of care</a:t>
            </a:r>
          </a:p>
        </p:txBody>
      </p:sp>
      <p:sp>
        <p:nvSpPr>
          <p:cNvPr id="40962" name="Rectangle 4">
            <a:extLst>
              <a:ext uri="{FF2B5EF4-FFF2-40B4-BE49-F238E27FC236}">
                <a16:creationId xmlns:a16="http://schemas.microsoft.com/office/drawing/2014/main" id="{A1AD25E5-A88B-8A40-BF76-E31EEAFFB20C}"/>
              </a:ext>
            </a:extLst>
          </p:cNvPr>
          <p:cNvSpPr>
            <a:spLocks noGrp="1"/>
          </p:cNvSpPr>
          <p:nvPr>
            <p:ph type="body" sz="half" idx="1"/>
          </p:nvPr>
        </p:nvSpPr>
        <p:spPr>
          <a:xfrm>
            <a:off x="1038087" y="1778000"/>
            <a:ext cx="5448439" cy="4051300"/>
          </a:xfrm>
        </p:spPr>
        <p:txBody>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eaLnBrk="1" hangingPunct="1">
              <a:buNone/>
            </a:pPr>
            <a:r>
              <a:rPr lang="en-US" altLang="en-US" b="1" dirty="0"/>
              <a:t>Learning environment:</a:t>
            </a:r>
          </a:p>
          <a:p>
            <a:pPr marL="689583" lvl="1" indent="-380985" eaLnBrk="1" hangingPunct="1">
              <a:buFont typeface="Arial" panose="020B0604020202020204" pitchFamily="34" charset="0"/>
              <a:buChar char="•"/>
            </a:pPr>
            <a:r>
              <a:rPr lang="en-US" altLang="en-US" dirty="0"/>
              <a:t>Enhancing the adoption of </a:t>
            </a:r>
            <a:r>
              <a:rPr lang="ja-JP" altLang="en-US" dirty="0"/>
              <a:t>“</a:t>
            </a:r>
            <a:r>
              <a:rPr lang="en-US" altLang="ja-JP" dirty="0"/>
              <a:t>new</a:t>
            </a:r>
            <a:r>
              <a:rPr lang="ja-JP" altLang="en-US" dirty="0"/>
              <a:t>”</a:t>
            </a:r>
            <a:r>
              <a:rPr lang="en-US" altLang="ja-JP" dirty="0"/>
              <a:t> knowledge</a:t>
            </a:r>
          </a:p>
          <a:p>
            <a:pPr marL="689583" lvl="1" indent="-380985" eaLnBrk="1" hangingPunct="1">
              <a:buFont typeface="Arial" panose="020B0604020202020204" pitchFamily="34" charset="0"/>
              <a:buChar char="•"/>
            </a:pPr>
            <a:r>
              <a:rPr lang="en-US" altLang="ja-JP" dirty="0"/>
              <a:t>Innovations</a:t>
            </a:r>
          </a:p>
          <a:p>
            <a:pPr marL="689583" lvl="1" indent="-380985">
              <a:spcAft>
                <a:spcPts val="900"/>
              </a:spcAft>
              <a:buFont typeface="Arial" panose="020B0604020202020204" pitchFamily="34" charset="0"/>
              <a:buChar char="•"/>
            </a:pPr>
            <a:r>
              <a:rPr lang="en-US" altLang="ja-JP" dirty="0"/>
              <a:t>Regional CME</a:t>
            </a:r>
          </a:p>
          <a:p>
            <a:pPr marL="0" indent="0" eaLnBrk="1" hangingPunct="1">
              <a:spcBef>
                <a:spcPct val="0"/>
              </a:spcBef>
              <a:buNone/>
            </a:pPr>
            <a:r>
              <a:rPr lang="en-US" altLang="en-US" b="1" dirty="0"/>
              <a:t>Research:</a:t>
            </a:r>
          </a:p>
          <a:p>
            <a:pPr marL="689583" lvl="1" indent="-380985" eaLnBrk="1" hangingPunct="1">
              <a:buFont typeface="Arial" panose="020B0604020202020204" pitchFamily="34" charset="0"/>
              <a:buChar char="•"/>
            </a:pPr>
            <a:r>
              <a:rPr lang="en-US" altLang="en-US" dirty="0"/>
              <a:t>Patient care initiatives (quality, safety, others)</a:t>
            </a:r>
          </a:p>
          <a:p>
            <a:pPr marL="689583" lvl="1" indent="-380985" eaLnBrk="1" hangingPunct="1">
              <a:buFont typeface="Arial" panose="020B0604020202020204" pitchFamily="34" charset="0"/>
              <a:buChar char="•"/>
            </a:pPr>
            <a:r>
              <a:rPr lang="en-US" altLang="en-US" dirty="0"/>
              <a:t>Research</a:t>
            </a:r>
          </a:p>
          <a:p>
            <a:pPr lvl="1" eaLnBrk="1" hangingPunct="1">
              <a:buFont typeface="Wingdings" pitchFamily="2" charset="2"/>
              <a:buNone/>
            </a:pPr>
            <a:endParaRPr lang="en-US" altLang="en-US" dirty="0">
              <a:solidFill>
                <a:srgbClr val="F6FF1F"/>
              </a:solidFill>
            </a:endParaRPr>
          </a:p>
          <a:p>
            <a:pPr eaLnBrk="1" hangingPunct="1"/>
            <a:endParaRPr lang="en-US" altLang="en-US" dirty="0"/>
          </a:p>
        </p:txBody>
      </p:sp>
      <p:pic>
        <p:nvPicPr>
          <p:cNvPr id="40964" name="Picture 2">
            <a:extLst>
              <a:ext uri="{FF2B5EF4-FFF2-40B4-BE49-F238E27FC236}">
                <a16:creationId xmlns:a16="http://schemas.microsoft.com/office/drawing/2014/main" id="{C97AE94E-46A3-514C-8E13-F41F3524C5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7169" y="2142435"/>
            <a:ext cx="4078053" cy="223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307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75DBC684-A661-CF4C-9EBF-9278F44B0B42}"/>
              </a:ext>
            </a:extLst>
          </p:cNvPr>
          <p:cNvSpPr>
            <a:spLocks noGrp="1"/>
          </p:cNvSpPr>
          <p:nvPr>
            <p:ph type="title"/>
          </p:nvPr>
        </p:nvSpPr>
        <p:spPr>
          <a:xfrm>
            <a:off x="2475133" y="1272209"/>
            <a:ext cx="9164725" cy="1033670"/>
          </a:xfrm>
        </p:spPr>
        <p:txBody>
          <a:bodyPr>
            <a:normAutofit fontScale="90000"/>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r>
              <a:rPr lang="en-US" altLang="en-US" sz="4200" b="1" i="1" u="sng" dirty="0">
                <a:solidFill>
                  <a:srgbClr val="0070C0"/>
                </a:solidFill>
                <a:ea typeface="ＭＳ Ｐゴシック" panose="020B0600070205080204" pitchFamily="34" charset="-128"/>
              </a:rPr>
              <a:t>Do</a:t>
            </a:r>
            <a:r>
              <a:rPr lang="en-US" altLang="en-US" sz="4200" b="1" i="1" dirty="0">
                <a:solidFill>
                  <a:srgbClr val="0070C0"/>
                </a:solidFill>
                <a:ea typeface="ＭＳ Ｐゴシック" panose="020B0600070205080204" pitchFamily="34" charset="-128"/>
              </a:rPr>
              <a:t> address the money:</a:t>
            </a:r>
            <a:br>
              <a:rPr lang="en-US" altLang="en-US" sz="4200" b="1" i="1" dirty="0">
                <a:solidFill>
                  <a:srgbClr val="0070C0"/>
                </a:solidFill>
                <a:ea typeface="ＭＳ Ｐゴシック" panose="020B0600070205080204" pitchFamily="34" charset="-128"/>
              </a:rPr>
            </a:br>
            <a:r>
              <a:rPr lang="en-US" altLang="en-US" sz="4167" b="1" dirty="0">
                <a:solidFill>
                  <a:srgbClr val="0070C0"/>
                </a:solidFill>
                <a:ea typeface="ＭＳ Ｐゴシック" panose="020B0600070205080204" pitchFamily="34" charset="-128"/>
              </a:rPr>
              <a:t>Develop a “dashboard”</a:t>
            </a:r>
            <a:br>
              <a:rPr lang="en-US" altLang="en-US" sz="4167" b="1" dirty="0">
                <a:solidFill>
                  <a:srgbClr val="0070C0"/>
                </a:solidFill>
                <a:ea typeface="ＭＳ Ｐゴシック" panose="020B0600070205080204" pitchFamily="34" charset="-128"/>
              </a:rPr>
            </a:br>
            <a:endParaRPr lang="en-US" altLang="en-US" sz="4167" b="1" i="1" dirty="0">
              <a:solidFill>
                <a:srgbClr val="0070C0"/>
              </a:solidFill>
              <a:ea typeface="ＭＳ Ｐゴシック" panose="020B0600070205080204" pitchFamily="34" charset="-128"/>
            </a:endParaRPr>
          </a:p>
        </p:txBody>
      </p:sp>
      <p:sp>
        <p:nvSpPr>
          <p:cNvPr id="55298" name="Rectangle 4">
            <a:extLst>
              <a:ext uri="{FF2B5EF4-FFF2-40B4-BE49-F238E27FC236}">
                <a16:creationId xmlns:a16="http://schemas.microsoft.com/office/drawing/2014/main" id="{4C479AB7-EFBF-1A46-9DA8-4727C700C13E}"/>
              </a:ext>
            </a:extLst>
          </p:cNvPr>
          <p:cNvSpPr>
            <a:spLocks noGrp="1" noChangeArrowheads="1"/>
          </p:cNvSpPr>
          <p:nvPr>
            <p:ph sz="half" idx="1"/>
          </p:nvPr>
        </p:nvSpPr>
        <p:spPr>
          <a:xfrm>
            <a:off x="1106209" y="1789044"/>
            <a:ext cx="3753129" cy="4351338"/>
          </a:xfrm>
        </p:spPr>
        <p:txBody>
          <a:bodyPr rtlCol="0">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pPr>
            <a:r>
              <a:rPr lang="en-US" altLang="en-US" sz="1800" b="1" dirty="0"/>
              <a:t>Performance data:</a:t>
            </a:r>
          </a:p>
          <a:p>
            <a:pPr marL="689583" lvl="1" indent="-380985">
              <a:buFont typeface="Arial" panose="020B0604020202020204" pitchFamily="34" charset="0"/>
              <a:buChar char="•"/>
            </a:pPr>
            <a:r>
              <a:rPr lang="en-US" altLang="en-US" sz="1800" dirty="0"/>
              <a:t>Patient volumes/</a:t>
            </a:r>
            <a:r>
              <a:rPr lang="en-US" altLang="en-US" sz="1800" dirty="0" err="1"/>
              <a:t>mo</a:t>
            </a:r>
            <a:endParaRPr lang="en-US" altLang="en-US" sz="1800" dirty="0"/>
          </a:p>
          <a:p>
            <a:pPr marL="689583" lvl="1" indent="-380985">
              <a:buFont typeface="Arial" panose="020B0604020202020204" pitchFamily="34" charset="0"/>
              <a:buChar char="•"/>
            </a:pPr>
            <a:r>
              <a:rPr lang="en-US" altLang="en-US" sz="1800" dirty="0"/>
              <a:t>New patient visits</a:t>
            </a:r>
          </a:p>
          <a:p>
            <a:pPr marL="689583" lvl="1" indent="-380985">
              <a:buFont typeface="Arial" panose="020B0604020202020204" pitchFamily="34" charset="0"/>
              <a:buChar char="•"/>
            </a:pPr>
            <a:r>
              <a:rPr lang="en-US" altLang="en-US" sz="1800" dirty="0"/>
              <a:t>Productivity measures:</a:t>
            </a:r>
          </a:p>
          <a:p>
            <a:pPr lvl="2"/>
            <a:r>
              <a:rPr lang="en-US" altLang="en-US" sz="1800" dirty="0"/>
              <a:t>pts/ </a:t>
            </a:r>
            <a:r>
              <a:rPr lang="en-US" altLang="en-US" sz="1800" dirty="0" err="1"/>
              <a:t>hr</a:t>
            </a:r>
            <a:endParaRPr lang="en-US" altLang="en-US" sz="1800" dirty="0"/>
          </a:p>
          <a:p>
            <a:pPr lvl="2"/>
            <a:r>
              <a:rPr lang="en-US" altLang="en-US" sz="1800" dirty="0"/>
              <a:t>RVU/ visit</a:t>
            </a:r>
          </a:p>
          <a:p>
            <a:pPr lvl="2"/>
            <a:r>
              <a:rPr lang="en-US" altLang="en-US" sz="1800" dirty="0"/>
              <a:t>revenues/ visit</a:t>
            </a:r>
          </a:p>
          <a:p>
            <a:pPr marL="689583" lvl="1" indent="-380985">
              <a:buFont typeface="Arial" panose="020B0604020202020204" pitchFamily="34" charset="0"/>
              <a:buChar char="•"/>
            </a:pPr>
            <a:r>
              <a:rPr lang="en-US" altLang="en-US" sz="1800" dirty="0"/>
              <a:t>Quality measures</a:t>
            </a:r>
          </a:p>
        </p:txBody>
      </p:sp>
      <p:sp>
        <p:nvSpPr>
          <p:cNvPr id="4" name="Content Placeholder 3">
            <a:extLst>
              <a:ext uri="{FF2B5EF4-FFF2-40B4-BE49-F238E27FC236}">
                <a16:creationId xmlns:a16="http://schemas.microsoft.com/office/drawing/2014/main" id="{E409AE8C-5956-DA41-AF25-DB88CC601BAF}"/>
              </a:ext>
            </a:extLst>
          </p:cNvPr>
          <p:cNvSpPr>
            <a:spLocks noGrp="1"/>
          </p:cNvSpPr>
          <p:nvPr>
            <p:ph sz="half" idx="2"/>
          </p:nvPr>
        </p:nvSpPr>
        <p:spPr>
          <a:xfrm>
            <a:off x="7332663" y="1627323"/>
            <a:ext cx="4021137" cy="4351338"/>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lvl="1"/>
            <a:r>
              <a:rPr lang="en-US" altLang="en-US" sz="1800" b="1" dirty="0">
                <a:ea typeface="ＭＳ Ｐゴシック" panose="020B0600070205080204" pitchFamily="34" charset="-128"/>
              </a:rPr>
              <a:t>Financial summary:</a:t>
            </a:r>
          </a:p>
          <a:p>
            <a:pPr marL="689583" lvl="1" indent="-380985">
              <a:buFont typeface="Arial" panose="020B0604020202020204" pitchFamily="34" charset="0"/>
              <a:buChar char="•"/>
            </a:pPr>
            <a:r>
              <a:rPr lang="en-US" altLang="en-US" sz="1800" dirty="0"/>
              <a:t>Patient care revenues </a:t>
            </a:r>
          </a:p>
          <a:p>
            <a:pPr marL="689583" lvl="1" indent="-380985">
              <a:buFont typeface="Arial" panose="020B0604020202020204" pitchFamily="34" charset="0"/>
              <a:buChar char="•"/>
            </a:pPr>
            <a:r>
              <a:rPr lang="en-US" altLang="en-US" sz="1800" dirty="0"/>
              <a:t>Expenses</a:t>
            </a:r>
          </a:p>
          <a:p>
            <a:pPr marL="689583" lvl="1" indent="-380985">
              <a:buFont typeface="Arial" panose="020B0604020202020204" pitchFamily="34" charset="0"/>
              <a:buChar char="•"/>
            </a:pPr>
            <a:r>
              <a:rPr lang="en-US" altLang="en-US" sz="1800" dirty="0"/>
              <a:t>FTE</a:t>
            </a:r>
            <a:r>
              <a:rPr lang="ja-JP" altLang="en-US" sz="1800" dirty="0"/>
              <a:t>’</a:t>
            </a:r>
            <a:r>
              <a:rPr lang="en-US" altLang="ja-JP" sz="1800" dirty="0"/>
              <a:t>s</a:t>
            </a:r>
          </a:p>
          <a:p>
            <a:pPr marL="689583" lvl="1" indent="-380985">
              <a:buFont typeface="Arial" panose="020B0604020202020204" pitchFamily="34" charset="0"/>
              <a:buChar char="•"/>
            </a:pPr>
            <a:r>
              <a:rPr lang="en-US" altLang="en-US" sz="1800" dirty="0"/>
              <a:t>Flex expenses/ FTE</a:t>
            </a:r>
          </a:p>
          <a:p>
            <a:pPr marL="689583" lvl="1" indent="-380985">
              <a:buFont typeface="Arial" panose="020B0604020202020204" pitchFamily="34" charset="0"/>
              <a:buChar char="•"/>
            </a:pPr>
            <a:r>
              <a:rPr lang="en-US" altLang="en-US" sz="1800" dirty="0"/>
              <a:t>Collections measures</a:t>
            </a:r>
          </a:p>
          <a:p>
            <a:pPr lvl="1">
              <a:defRPr/>
            </a:pPr>
            <a:endParaRPr lang="en-US" altLang="en-US" sz="1800" dirty="0">
              <a:ea typeface="ＭＳ Ｐゴシック" panose="020B0600070205080204" pitchFamily="34" charset="-128"/>
            </a:endParaRPr>
          </a:p>
          <a:p>
            <a:pPr lvl="1">
              <a:defRPr/>
            </a:pPr>
            <a:r>
              <a:rPr lang="en-US" altLang="en-US" sz="1800" dirty="0">
                <a:ea typeface="ＭＳ Ｐゴシック" panose="020B0600070205080204" pitchFamily="34" charset="-128"/>
              </a:rPr>
              <a:t>Trend information</a:t>
            </a:r>
          </a:p>
          <a:p>
            <a:pPr lvl="1">
              <a:defRPr/>
            </a:pPr>
            <a:r>
              <a:rPr lang="en-US" altLang="en-US" sz="1800" dirty="0">
                <a:ea typeface="ＭＳ Ｐゴシック" panose="020B0600070205080204" pitchFamily="34" charset="-128"/>
              </a:rPr>
              <a:t>Explain variations</a:t>
            </a:r>
          </a:p>
        </p:txBody>
      </p:sp>
      <p:pic>
        <p:nvPicPr>
          <p:cNvPr id="6146" name="Picture 2" descr="Paying for healthcare in retirement is expensive. Here's how to plan">
            <a:extLst>
              <a:ext uri="{FF2B5EF4-FFF2-40B4-BE49-F238E27FC236}">
                <a16:creationId xmlns:a16="http://schemas.microsoft.com/office/drawing/2014/main" id="{A4BF4A42-87E0-4B32-88C6-85405A5CC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510" y="2472856"/>
            <a:ext cx="3384570" cy="191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392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7112" name="Rectangle 47111">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114" name="Rectangle 47113">
            <a:extLst>
              <a:ext uri="{FF2B5EF4-FFF2-40B4-BE49-F238E27FC236}">
                <a16:creationId xmlns:a16="http://schemas.microsoft.com/office/drawing/2014/main" id="{DC22E14B-4FF3-5229-CA86-75E25F372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Fairness in All Health Policies | Institute for Health Policy Leadership">
            <a:extLst>
              <a:ext uri="{FF2B5EF4-FFF2-40B4-BE49-F238E27FC236}">
                <a16:creationId xmlns:a16="http://schemas.microsoft.com/office/drawing/2014/main" id="{598A7C75-A6AD-5005-354C-C59D08FF05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10" r="19623" b="-1"/>
          <a:stretch/>
        </p:blipFill>
        <p:spPr bwMode="auto">
          <a:xfrm>
            <a:off x="7232449" y="1645920"/>
            <a:ext cx="2995749" cy="3370217"/>
          </a:xfrm>
          <a:prstGeom prst="rect">
            <a:avLst/>
          </a:prstGeom>
          <a:noFill/>
          <a:extLst>
            <a:ext uri="{909E8E84-426E-40DD-AFC4-6F175D3DCCD1}">
              <a14:hiddenFill xmlns:a14="http://schemas.microsoft.com/office/drawing/2010/main">
                <a:solidFill>
                  <a:srgbClr val="FFFFFF"/>
                </a:solidFill>
              </a14:hiddenFill>
            </a:ext>
          </a:extLst>
        </p:spPr>
      </p:pic>
      <p:sp>
        <p:nvSpPr>
          <p:cNvPr id="47116" name="Rectangle 47115">
            <a:extLst>
              <a:ext uri="{FF2B5EF4-FFF2-40B4-BE49-F238E27FC236}">
                <a16:creationId xmlns:a16="http://schemas.microsoft.com/office/drawing/2014/main" id="{FA6B968A-A417-B33C-613C-7B1B45542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5" name="Rectangle 2">
            <a:extLst>
              <a:ext uri="{FF2B5EF4-FFF2-40B4-BE49-F238E27FC236}">
                <a16:creationId xmlns:a16="http://schemas.microsoft.com/office/drawing/2014/main" id="{E8675DB6-7F66-9D47-A06E-3571A3985797}"/>
              </a:ext>
            </a:extLst>
          </p:cNvPr>
          <p:cNvSpPr>
            <a:spLocks noGrp="1"/>
          </p:cNvSpPr>
          <p:nvPr>
            <p:ph type="title"/>
          </p:nvPr>
        </p:nvSpPr>
        <p:spPr>
          <a:xfrm>
            <a:off x="1216396" y="929841"/>
            <a:ext cx="4596406" cy="1152144"/>
          </a:xfrm>
        </p:spPr>
        <p:txBody>
          <a:bodyPr vert="horz" lIns="91440" tIns="45720" rIns="91440" bIns="45720" rtlCol="0" anchor="b">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defTabSz="914400"/>
            <a:r>
              <a:rPr lang="en-US" altLang="en-US" sz="2800" b="1" kern="1200" cap="all" spc="500" baseline="0" dirty="0">
                <a:solidFill>
                  <a:srgbClr val="0070C0"/>
                </a:solidFill>
                <a:latin typeface="+mj-lt"/>
                <a:ea typeface="+mj-ea"/>
                <a:cs typeface="+mj-cs"/>
              </a:rPr>
              <a:t>Presenting the “value equation”</a:t>
            </a:r>
          </a:p>
        </p:txBody>
      </p:sp>
      <p:sp>
        <p:nvSpPr>
          <p:cNvPr id="47107" name="Rectangle 4">
            <a:extLst>
              <a:ext uri="{FF2B5EF4-FFF2-40B4-BE49-F238E27FC236}">
                <a16:creationId xmlns:a16="http://schemas.microsoft.com/office/drawing/2014/main" id="{939DA7D2-1968-B749-8869-755651FADCB8}"/>
              </a:ext>
            </a:extLst>
          </p:cNvPr>
          <p:cNvSpPr>
            <a:spLocks noGrp="1"/>
          </p:cNvSpPr>
          <p:nvPr>
            <p:ph type="body" sz="half" idx="2"/>
          </p:nvPr>
        </p:nvSpPr>
        <p:spPr>
          <a:xfrm>
            <a:off x="1635410" y="2259874"/>
            <a:ext cx="4460590" cy="3566160"/>
          </a:xfrm>
        </p:spPr>
        <p:txBody>
          <a:bodyPr vert="horz" lIns="91440" tIns="45720" rIns="91440" bIns="45720" rtlCol="0">
            <a:no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defTabSz="914400"/>
            <a:r>
              <a:rPr lang="en-US" altLang="en-US" sz="2000" b="1" dirty="0"/>
              <a:t>Promote your program impact:</a:t>
            </a:r>
          </a:p>
          <a:p>
            <a:pPr marL="689583" lvl="1" defTabSz="914400"/>
            <a:r>
              <a:rPr lang="en-US" altLang="en-US" sz="2000" dirty="0"/>
              <a:t>Patient services</a:t>
            </a:r>
          </a:p>
          <a:p>
            <a:pPr marL="689583" lvl="1" defTabSz="914400"/>
            <a:r>
              <a:rPr lang="en-US" altLang="en-US" sz="2000" dirty="0"/>
              <a:t>Teaching/research achievements</a:t>
            </a:r>
          </a:p>
          <a:p>
            <a:pPr marL="689583" lvl="1" defTabSz="914400"/>
            <a:r>
              <a:rPr lang="en-US" altLang="en-US" sz="2000" dirty="0"/>
              <a:t>Graduates</a:t>
            </a:r>
          </a:p>
          <a:p>
            <a:pPr marL="689583" lvl="1" defTabSz="914400"/>
            <a:r>
              <a:rPr lang="en-US" altLang="en-US" sz="2000" dirty="0"/>
              <a:t>Community engagement</a:t>
            </a:r>
          </a:p>
          <a:p>
            <a:pPr marL="0" defTabSz="914400"/>
            <a:r>
              <a:rPr lang="en-US" altLang="en-US" sz="2000" b="1" dirty="0"/>
              <a:t>Engage the financial discussion</a:t>
            </a:r>
          </a:p>
        </p:txBody>
      </p:sp>
    </p:spTree>
    <p:extLst>
      <p:ext uri="{BB962C8B-B14F-4D97-AF65-F5344CB8AC3E}">
        <p14:creationId xmlns:p14="http://schemas.microsoft.com/office/powerpoint/2010/main" val="1986845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E128-A7AB-F9F2-7392-7B15F7FC565B}"/>
              </a:ext>
            </a:extLst>
          </p:cNvPr>
          <p:cNvSpPr>
            <a:spLocks noGrp="1"/>
          </p:cNvSpPr>
          <p:nvPr>
            <p:ph type="title"/>
          </p:nvPr>
        </p:nvSpPr>
        <p:spPr>
          <a:xfrm>
            <a:off x="1620442" y="1233200"/>
            <a:ext cx="8977511" cy="909110"/>
          </a:xfrm>
        </p:spPr>
        <p:txBody>
          <a:bodyPr>
            <a:normAutofit/>
          </a:bodyPr>
          <a:lstStyle/>
          <a:p>
            <a:r>
              <a:rPr lang="en-US" sz="4000" dirty="0">
                <a:solidFill>
                  <a:srgbClr val="C00000"/>
                </a:solidFill>
              </a:rPr>
              <a:t>POLL QUESTION</a:t>
            </a:r>
          </a:p>
        </p:txBody>
      </p:sp>
      <p:sp>
        <p:nvSpPr>
          <p:cNvPr id="3" name="Content Placeholder 2">
            <a:extLst>
              <a:ext uri="{FF2B5EF4-FFF2-40B4-BE49-F238E27FC236}">
                <a16:creationId xmlns:a16="http://schemas.microsoft.com/office/drawing/2014/main" id="{A939D464-C0A0-CB26-FBEA-BE55A47AA79B}"/>
              </a:ext>
            </a:extLst>
          </p:cNvPr>
          <p:cNvSpPr>
            <a:spLocks noGrp="1"/>
          </p:cNvSpPr>
          <p:nvPr>
            <p:ph idx="1"/>
          </p:nvPr>
        </p:nvSpPr>
        <p:spPr/>
        <p:txBody>
          <a:bodyPr/>
          <a:lstStyle/>
          <a:p>
            <a:r>
              <a:rPr lang="en-US" dirty="0"/>
              <a:t>To whom have you presented a “values presentation” in your organization (check all that apply)?</a:t>
            </a:r>
          </a:p>
          <a:p>
            <a:pPr lvl="1"/>
            <a:r>
              <a:rPr lang="en-US" dirty="0"/>
              <a:t>The Board of Directors </a:t>
            </a:r>
          </a:p>
          <a:p>
            <a:pPr lvl="1"/>
            <a:r>
              <a:rPr lang="en-US" dirty="0"/>
              <a:t>Other senior leadership (C-suite)</a:t>
            </a:r>
          </a:p>
          <a:p>
            <a:pPr lvl="1"/>
            <a:r>
              <a:rPr lang="en-US" dirty="0"/>
              <a:t>Medical staff</a:t>
            </a:r>
          </a:p>
          <a:p>
            <a:pPr lvl="1"/>
            <a:r>
              <a:rPr lang="en-US" dirty="0"/>
              <a:t>GMEC</a:t>
            </a:r>
          </a:p>
          <a:p>
            <a:pPr lvl="1"/>
            <a:r>
              <a:rPr lang="en-US" dirty="0"/>
              <a:t>Community partners</a:t>
            </a:r>
          </a:p>
          <a:p>
            <a:pPr lvl="1"/>
            <a:r>
              <a:rPr lang="en-US" dirty="0"/>
              <a:t>Other (comment in chat)</a:t>
            </a:r>
          </a:p>
          <a:p>
            <a:pPr lvl="1"/>
            <a:endParaRPr lang="en-US" dirty="0"/>
          </a:p>
          <a:p>
            <a:pPr lvl="1"/>
            <a:endParaRPr lang="en-US" dirty="0"/>
          </a:p>
          <a:p>
            <a:endParaRPr lang="en-US" dirty="0"/>
          </a:p>
        </p:txBody>
      </p:sp>
    </p:spTree>
    <p:extLst>
      <p:ext uri="{BB962C8B-B14F-4D97-AF65-F5344CB8AC3E}">
        <p14:creationId xmlns:p14="http://schemas.microsoft.com/office/powerpoint/2010/main" val="246785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8F28-81C5-3F48-AFAA-5661135BAED3}"/>
              </a:ext>
            </a:extLst>
          </p:cNvPr>
          <p:cNvSpPr>
            <a:spLocks noGrp="1"/>
          </p:cNvSpPr>
          <p:nvPr>
            <p:ph type="title" idx="4294967295"/>
          </p:nvPr>
        </p:nvSpPr>
        <p:spPr>
          <a:xfrm>
            <a:off x="838200" y="326448"/>
            <a:ext cx="10515600" cy="1192213"/>
          </a:xfrm>
        </p:spPr>
        <p:txBody>
          <a:bodyPr>
            <a:normAutofit fontScale="90000"/>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lgn="ctr"/>
            <a:r>
              <a:rPr lang="en-US" sz="3600" b="1" dirty="0">
                <a:solidFill>
                  <a:srgbClr val="C00000"/>
                </a:solidFill>
              </a:rPr>
              <a:t>Learn to Speak Different Languages;</a:t>
            </a:r>
            <a:br>
              <a:rPr lang="en-US" sz="3600" b="1" dirty="0">
                <a:solidFill>
                  <a:srgbClr val="C00000"/>
                </a:solidFill>
              </a:rPr>
            </a:br>
            <a:r>
              <a:rPr lang="en-US" sz="3600" b="1" dirty="0">
                <a:solidFill>
                  <a:srgbClr val="C00000"/>
                </a:solidFill>
              </a:rPr>
              <a:t>Do not Become Confused by Them!</a:t>
            </a:r>
          </a:p>
        </p:txBody>
      </p:sp>
      <p:sp>
        <p:nvSpPr>
          <p:cNvPr id="3" name="Content Placeholder 2">
            <a:extLst>
              <a:ext uri="{FF2B5EF4-FFF2-40B4-BE49-F238E27FC236}">
                <a16:creationId xmlns:a16="http://schemas.microsoft.com/office/drawing/2014/main" id="{039A7289-3AF3-E547-8C1F-BA4214A5DEE9}"/>
              </a:ext>
            </a:extLst>
          </p:cNvPr>
          <p:cNvSpPr>
            <a:spLocks noGrp="1"/>
          </p:cNvSpPr>
          <p:nvPr>
            <p:ph idx="4294967295"/>
          </p:nvPr>
        </p:nvSpPr>
        <p:spPr>
          <a:xfrm>
            <a:off x="234950" y="1798349"/>
            <a:ext cx="11957050" cy="5229225"/>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marL="0" indent="0">
              <a:buNone/>
            </a:pPr>
            <a:r>
              <a:rPr lang="en-US" sz="1800" b="1" dirty="0"/>
              <a:t>W</a:t>
            </a:r>
            <a:r>
              <a:rPr lang="en-US" sz="1800" b="1" i="1" dirty="0"/>
              <a:t>e Should….</a:t>
            </a:r>
          </a:p>
          <a:p>
            <a:r>
              <a:rPr lang="en-US" sz="1800" dirty="0"/>
              <a:t>Learn the languages of</a:t>
            </a:r>
            <a:r>
              <a:rPr lang="en-US" sz="1800" b="1" dirty="0"/>
              <a:t> Finance and Operations</a:t>
            </a:r>
            <a:r>
              <a:rPr lang="en-US" sz="1800" dirty="0"/>
              <a:t>. Those having the most influence and control over our programs may use these languages to interact with us in uncomfortable ways.</a:t>
            </a:r>
          </a:p>
          <a:p>
            <a:r>
              <a:rPr lang="en-US" sz="1800" b="1" i="1" dirty="0"/>
              <a:t>“They” </a:t>
            </a:r>
            <a:r>
              <a:rPr lang="en-US" sz="1800" dirty="0"/>
              <a:t>respect us and partner with us better when we know their language, because </a:t>
            </a:r>
            <a:r>
              <a:rPr lang="en-US" sz="1800" i="1" dirty="0"/>
              <a:t>they</a:t>
            </a:r>
            <a:r>
              <a:rPr lang="en-US" sz="1800" dirty="0"/>
              <a:t> may believe it is the most important one to know.</a:t>
            </a:r>
          </a:p>
          <a:p>
            <a:r>
              <a:rPr lang="en-US" sz="1800" dirty="0"/>
              <a:t>Remember the Tower of Babel. Being multilingual leads to influence, and relationship, which lead to knowledge and power.</a:t>
            </a:r>
          </a:p>
          <a:p>
            <a:r>
              <a:rPr lang="en-US" sz="1800" dirty="0"/>
              <a:t>Learn the language of </a:t>
            </a:r>
            <a:r>
              <a:rPr lang="en-US" sz="1800" b="1" i="1" dirty="0"/>
              <a:t>Power</a:t>
            </a:r>
            <a:r>
              <a:rPr lang="en-US" sz="1800" dirty="0"/>
              <a:t>, not necessarily to wield it but to be fully cognizant of its presence and impact on your program.</a:t>
            </a:r>
          </a:p>
          <a:p>
            <a:pPr marL="0" indent="0">
              <a:buNone/>
            </a:pPr>
            <a:endParaRPr lang="en-US" dirty="0"/>
          </a:p>
        </p:txBody>
      </p:sp>
    </p:spTree>
    <p:extLst>
      <p:ext uri="{BB962C8B-B14F-4D97-AF65-F5344CB8AC3E}">
        <p14:creationId xmlns:p14="http://schemas.microsoft.com/office/powerpoint/2010/main" val="251606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C5B1-F70F-F577-FF6B-0DD8D2C55D4F}"/>
              </a:ext>
            </a:extLst>
          </p:cNvPr>
          <p:cNvSpPr>
            <a:spLocks noGrp="1"/>
          </p:cNvSpPr>
          <p:nvPr>
            <p:ph type="title"/>
          </p:nvPr>
        </p:nvSpPr>
        <p:spPr>
          <a:xfrm>
            <a:off x="1620442" y="1233199"/>
            <a:ext cx="8977511" cy="803419"/>
          </a:xfrm>
        </p:spPr>
        <p:txBody>
          <a:bodyPr>
            <a:normAutofit/>
          </a:bodyPr>
          <a:lstStyle/>
          <a:p>
            <a:r>
              <a:rPr lang="en-US" sz="4000" dirty="0">
                <a:solidFill>
                  <a:srgbClr val="0070C0"/>
                </a:solidFill>
              </a:rPr>
              <a:t>Objectives</a:t>
            </a:r>
          </a:p>
        </p:txBody>
      </p:sp>
      <p:sp>
        <p:nvSpPr>
          <p:cNvPr id="3" name="Content Placeholder 2">
            <a:extLst>
              <a:ext uri="{FF2B5EF4-FFF2-40B4-BE49-F238E27FC236}">
                <a16:creationId xmlns:a16="http://schemas.microsoft.com/office/drawing/2014/main" id="{62E573AF-37B3-F7A7-CD04-616AB70FD53D}"/>
              </a:ext>
            </a:extLst>
          </p:cNvPr>
          <p:cNvSpPr>
            <a:spLocks noGrp="1"/>
          </p:cNvSpPr>
          <p:nvPr>
            <p:ph idx="1"/>
          </p:nvPr>
        </p:nvSpPr>
        <p:spPr>
          <a:xfrm>
            <a:off x="1620444" y="2175164"/>
            <a:ext cx="8977509" cy="3602181"/>
          </a:xfrm>
        </p:spPr>
        <p:txBody>
          <a:bodyPr>
            <a:noAutofit/>
          </a:bodyPr>
          <a:lstStyle/>
          <a:p>
            <a:r>
              <a:rPr lang="en-US" sz="2400" dirty="0"/>
              <a:t>By the end of this session, the participant will be able to:</a:t>
            </a:r>
          </a:p>
          <a:p>
            <a:pPr lvl="1"/>
            <a:r>
              <a:rPr lang="en-US" sz="2400" dirty="0"/>
              <a:t>Discuss the structure and roles within hospital administration. </a:t>
            </a:r>
          </a:p>
          <a:p>
            <a:pPr lvl="1"/>
            <a:r>
              <a:rPr lang="en-US" sz="2400" dirty="0"/>
              <a:t>Endorse why clear and effective communication is critical to program success.</a:t>
            </a:r>
          </a:p>
          <a:p>
            <a:pPr lvl="1"/>
            <a:r>
              <a:rPr lang="en-US" sz="2400" dirty="0"/>
              <a:t>Describe approaches to advocating for your program with hospital leadership.</a:t>
            </a:r>
          </a:p>
          <a:p>
            <a:pPr lvl="1"/>
            <a:r>
              <a:rPr lang="en-US" sz="2400" dirty="0"/>
              <a:t>Advocate for getting a seat at “the Table”.</a:t>
            </a:r>
          </a:p>
        </p:txBody>
      </p:sp>
    </p:spTree>
    <p:extLst>
      <p:ext uri="{BB962C8B-B14F-4D97-AF65-F5344CB8AC3E}">
        <p14:creationId xmlns:p14="http://schemas.microsoft.com/office/powerpoint/2010/main" val="2823256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421C-CB7E-514F-A053-0EFE133691E2}"/>
              </a:ext>
            </a:extLst>
          </p:cNvPr>
          <p:cNvSpPr>
            <a:spLocks noGrp="1"/>
          </p:cNvSpPr>
          <p:nvPr>
            <p:ph type="title" idx="4294967295"/>
          </p:nvPr>
        </p:nvSpPr>
        <p:spPr>
          <a:xfrm>
            <a:off x="0" y="168275"/>
            <a:ext cx="10515600" cy="827088"/>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lgn="ctr"/>
            <a:r>
              <a:rPr lang="en-US" sz="3600" b="1" dirty="0">
                <a:solidFill>
                  <a:srgbClr val="C00000"/>
                </a:solidFill>
              </a:rPr>
              <a:t>Priorities</a:t>
            </a:r>
          </a:p>
        </p:txBody>
      </p:sp>
      <p:sp>
        <p:nvSpPr>
          <p:cNvPr id="3" name="Content Placeholder 2">
            <a:extLst>
              <a:ext uri="{FF2B5EF4-FFF2-40B4-BE49-F238E27FC236}">
                <a16:creationId xmlns:a16="http://schemas.microsoft.com/office/drawing/2014/main" id="{5CFF81E5-D688-344A-BE46-2D1FA7ED5830}"/>
              </a:ext>
            </a:extLst>
          </p:cNvPr>
          <p:cNvSpPr>
            <a:spLocks noGrp="1"/>
          </p:cNvSpPr>
          <p:nvPr>
            <p:ph idx="4294967295"/>
          </p:nvPr>
        </p:nvSpPr>
        <p:spPr>
          <a:xfrm>
            <a:off x="0" y="903288"/>
            <a:ext cx="12192000" cy="5954712"/>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r>
              <a:rPr lang="en-US" sz="2333" dirty="0"/>
              <a:t>Check the organizational pulse and make frequent “rounds.”</a:t>
            </a:r>
          </a:p>
          <a:p>
            <a:r>
              <a:rPr lang="en-US" sz="2333" dirty="0"/>
              <a:t>Create regular meetings with program advocates, also with those whose hearts and minds must be won. </a:t>
            </a:r>
          </a:p>
          <a:p>
            <a:r>
              <a:rPr lang="en-US" sz="2333" dirty="0"/>
              <a:t>Create a calendar, schedule in advance, and always have an agenda for your visit.</a:t>
            </a:r>
          </a:p>
          <a:p>
            <a:r>
              <a:rPr lang="en-US" sz="2333" dirty="0"/>
              <a:t>Determine at any point in time on whom it is desirable to round. Priorities may change periodically.</a:t>
            </a:r>
          </a:p>
          <a:p>
            <a:r>
              <a:rPr lang="en-US" sz="2333" dirty="0"/>
              <a:t>Be part of </a:t>
            </a:r>
            <a:r>
              <a:rPr lang="en-US" sz="2333" i="1" dirty="0"/>
              <a:t>“the solution” </a:t>
            </a:r>
            <a:r>
              <a:rPr lang="en-US" sz="2333" dirty="0"/>
              <a:t>rather than be perceived as part of “the problem.”</a:t>
            </a:r>
          </a:p>
          <a:p>
            <a:r>
              <a:rPr lang="en-US" sz="2333" dirty="0"/>
              <a:t>Create leverage with offerings that would otherwise cost a great deal. Be strategic with offers of help. Popular items may be gaps in Call/ Service coverage such as inpatient service lines not currently offered or contracted for (Pediatrics, OB, Addiction Medicine-Suboxone.) </a:t>
            </a:r>
          </a:p>
          <a:p>
            <a:r>
              <a:rPr lang="en-US" sz="2333" dirty="0"/>
              <a:t>Make sure such arrangements are documented/memorialized; much easier to hold leadership accountable when things have been written.</a:t>
            </a:r>
          </a:p>
        </p:txBody>
      </p:sp>
    </p:spTree>
    <p:extLst>
      <p:ext uri="{BB962C8B-B14F-4D97-AF65-F5344CB8AC3E}">
        <p14:creationId xmlns:p14="http://schemas.microsoft.com/office/powerpoint/2010/main" val="2894720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A650-D07D-CC47-9A31-6029B3C1EC88}"/>
              </a:ext>
            </a:extLst>
          </p:cNvPr>
          <p:cNvSpPr>
            <a:spLocks noGrp="1"/>
          </p:cNvSpPr>
          <p:nvPr>
            <p:ph type="title" idx="4294967295"/>
          </p:nvPr>
        </p:nvSpPr>
        <p:spPr>
          <a:xfrm>
            <a:off x="0" y="192088"/>
            <a:ext cx="10515600" cy="630237"/>
          </a:xfrm>
        </p:spPr>
        <p:txBody>
          <a:bodyPr>
            <a:normAutofit fontScale="90000"/>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pPr algn="ctr"/>
            <a:r>
              <a:rPr lang="en-US" sz="3600" b="1" dirty="0">
                <a:solidFill>
                  <a:srgbClr val="C00000"/>
                </a:solidFill>
              </a:rPr>
              <a:t>Priorities</a:t>
            </a:r>
          </a:p>
        </p:txBody>
      </p:sp>
      <p:sp>
        <p:nvSpPr>
          <p:cNvPr id="3" name="Content Placeholder 2">
            <a:extLst>
              <a:ext uri="{FF2B5EF4-FFF2-40B4-BE49-F238E27FC236}">
                <a16:creationId xmlns:a16="http://schemas.microsoft.com/office/drawing/2014/main" id="{472A70F4-E083-E745-9ACD-603F6849F6D9}"/>
              </a:ext>
            </a:extLst>
          </p:cNvPr>
          <p:cNvSpPr>
            <a:spLocks noGrp="1"/>
          </p:cNvSpPr>
          <p:nvPr>
            <p:ph idx="4294967295"/>
          </p:nvPr>
        </p:nvSpPr>
        <p:spPr>
          <a:xfrm>
            <a:off x="0" y="1065213"/>
            <a:ext cx="12192000" cy="5705475"/>
          </a:xfrm>
        </p:spPr>
        <p:txBody>
          <a:bodyPr>
            <a:normAutofit/>
          </a:bodyPr>
          <a:lstStyle>
            <a:defPPr>
              <a:defRPr lang="en-US"/>
            </a:defPPr>
            <a:lvl1pPr marL="0" algn="l" defTabSz="950938" rtl="0" eaLnBrk="1" latinLnBrk="0" hangingPunct="1">
              <a:defRPr sz="1872" kern="1200">
                <a:solidFill>
                  <a:schemeClr val="tx1"/>
                </a:solidFill>
                <a:latin typeface="+mn-lt"/>
                <a:ea typeface="+mn-ea"/>
                <a:cs typeface="+mn-cs"/>
              </a:defRPr>
            </a:lvl1pPr>
            <a:lvl2pPr marL="475469" algn="l" defTabSz="950938" rtl="0" eaLnBrk="1" latinLnBrk="0" hangingPunct="1">
              <a:defRPr sz="1872" kern="1200">
                <a:solidFill>
                  <a:schemeClr val="tx1"/>
                </a:solidFill>
                <a:latin typeface="+mn-lt"/>
                <a:ea typeface="+mn-ea"/>
                <a:cs typeface="+mn-cs"/>
              </a:defRPr>
            </a:lvl2pPr>
            <a:lvl3pPr marL="950938" algn="l" defTabSz="950938" rtl="0" eaLnBrk="1" latinLnBrk="0" hangingPunct="1">
              <a:defRPr sz="1872" kern="1200">
                <a:solidFill>
                  <a:schemeClr val="tx1"/>
                </a:solidFill>
                <a:latin typeface="+mn-lt"/>
                <a:ea typeface="+mn-ea"/>
                <a:cs typeface="+mn-cs"/>
              </a:defRPr>
            </a:lvl3pPr>
            <a:lvl4pPr marL="1426407" algn="l" defTabSz="950938" rtl="0" eaLnBrk="1" latinLnBrk="0" hangingPunct="1">
              <a:defRPr sz="1872" kern="1200">
                <a:solidFill>
                  <a:schemeClr val="tx1"/>
                </a:solidFill>
                <a:latin typeface="+mn-lt"/>
                <a:ea typeface="+mn-ea"/>
                <a:cs typeface="+mn-cs"/>
              </a:defRPr>
            </a:lvl4pPr>
            <a:lvl5pPr marL="1901876" algn="l" defTabSz="950938" rtl="0" eaLnBrk="1" latinLnBrk="0" hangingPunct="1">
              <a:defRPr sz="1872" kern="1200">
                <a:solidFill>
                  <a:schemeClr val="tx1"/>
                </a:solidFill>
                <a:latin typeface="+mn-lt"/>
                <a:ea typeface="+mn-ea"/>
                <a:cs typeface="+mn-cs"/>
              </a:defRPr>
            </a:lvl5pPr>
            <a:lvl6pPr marL="2377345" algn="l" defTabSz="950938" rtl="0" eaLnBrk="1" latinLnBrk="0" hangingPunct="1">
              <a:defRPr sz="1872" kern="1200">
                <a:solidFill>
                  <a:schemeClr val="tx1"/>
                </a:solidFill>
                <a:latin typeface="+mn-lt"/>
                <a:ea typeface="+mn-ea"/>
                <a:cs typeface="+mn-cs"/>
              </a:defRPr>
            </a:lvl6pPr>
            <a:lvl7pPr marL="2852814" algn="l" defTabSz="950938" rtl="0" eaLnBrk="1" latinLnBrk="0" hangingPunct="1">
              <a:defRPr sz="1872" kern="1200">
                <a:solidFill>
                  <a:schemeClr val="tx1"/>
                </a:solidFill>
                <a:latin typeface="+mn-lt"/>
                <a:ea typeface="+mn-ea"/>
                <a:cs typeface="+mn-cs"/>
              </a:defRPr>
            </a:lvl7pPr>
            <a:lvl8pPr marL="3328283" algn="l" defTabSz="950938" rtl="0" eaLnBrk="1" latinLnBrk="0" hangingPunct="1">
              <a:defRPr sz="1872" kern="1200">
                <a:solidFill>
                  <a:schemeClr val="tx1"/>
                </a:solidFill>
                <a:latin typeface="+mn-lt"/>
                <a:ea typeface="+mn-ea"/>
                <a:cs typeface="+mn-cs"/>
              </a:defRPr>
            </a:lvl8pPr>
            <a:lvl9pPr marL="3803752" algn="l" defTabSz="950938" rtl="0" eaLnBrk="1" latinLnBrk="0" hangingPunct="1">
              <a:defRPr sz="1872" kern="1200">
                <a:solidFill>
                  <a:schemeClr val="tx1"/>
                </a:solidFill>
                <a:latin typeface="+mn-lt"/>
                <a:ea typeface="+mn-ea"/>
                <a:cs typeface="+mn-cs"/>
              </a:defRPr>
            </a:lvl9pPr>
          </a:lstStyle>
          <a:p>
            <a:r>
              <a:rPr lang="en-US" sz="2333" dirty="0"/>
              <a:t>Every day check your own pulse. Be fully in touch with your personal M/V/V and how they align with your sponsor’s.</a:t>
            </a:r>
          </a:p>
          <a:p>
            <a:r>
              <a:rPr lang="en-US" sz="2333" b="1" u="sng" dirty="0"/>
              <a:t>Expect change</a:t>
            </a:r>
            <a:r>
              <a:rPr lang="en-US" sz="2333" dirty="0"/>
              <a:t>, often at an uncomfortable pace</a:t>
            </a:r>
          </a:p>
          <a:p>
            <a:pPr lvl="1"/>
            <a:r>
              <a:rPr lang="en-US" sz="2333" dirty="0"/>
              <a:t>“</a:t>
            </a:r>
            <a:r>
              <a:rPr lang="en-US" sz="2333" i="1" dirty="0"/>
              <a:t>You can’t stop the waves, but you can learn to surf”-Jon Kabat Zinn</a:t>
            </a:r>
          </a:p>
          <a:p>
            <a:pPr lvl="1"/>
            <a:r>
              <a:rPr lang="en-US" sz="2333" dirty="0"/>
              <a:t>When such change comes, keep checking your pulse. Know how flexible you can be for the stewardship you have accepted.</a:t>
            </a:r>
          </a:p>
          <a:p>
            <a:r>
              <a:rPr lang="en-US" sz="2333" dirty="0"/>
              <a:t>Have a friend, or a few friends on whom you can depend for support, honesty, and candor. Give (them) permission to “invade your space” just a little. </a:t>
            </a:r>
          </a:p>
          <a:p>
            <a:r>
              <a:rPr lang="en-US" sz="2333" b="1" dirty="0"/>
              <a:t>Avoid dwelling in a silo of solitude</a:t>
            </a:r>
            <a:r>
              <a:rPr lang="en-US" sz="2333" dirty="0"/>
              <a:t>. Nothing good comes from being an island.</a:t>
            </a:r>
          </a:p>
          <a:p>
            <a:r>
              <a:rPr lang="en-US" sz="2333" dirty="0"/>
              <a:t>Remain emotionally neutral, embrace Mindfulness</a:t>
            </a:r>
            <a:r>
              <a:rPr lang="en-US" sz="2333" dirty="0">
                <a:sym typeface="Wingdings" pitchFamily="2" charset="2"/>
              </a:rPr>
              <a:t> </a:t>
            </a:r>
            <a:r>
              <a:rPr lang="en-US" sz="2333" b="1" dirty="0">
                <a:sym typeface="Wingdings" pitchFamily="2" charset="2"/>
              </a:rPr>
              <a:t>STOP:</a:t>
            </a:r>
          </a:p>
          <a:p>
            <a:pPr marL="0" indent="0">
              <a:buNone/>
            </a:pPr>
            <a:r>
              <a:rPr lang="en-US" sz="2333" dirty="0">
                <a:sym typeface="Wingdings" pitchFamily="2" charset="2"/>
              </a:rPr>
              <a:t>    </a:t>
            </a:r>
            <a:r>
              <a:rPr lang="en-US" sz="2333" b="1" dirty="0">
                <a:sym typeface="Wingdings" pitchFamily="2" charset="2"/>
              </a:rPr>
              <a:t>S</a:t>
            </a:r>
            <a:r>
              <a:rPr lang="en-US" sz="2333" dirty="0">
                <a:sym typeface="Wingdings" pitchFamily="2" charset="2"/>
              </a:rPr>
              <a:t>top/ </a:t>
            </a:r>
            <a:r>
              <a:rPr lang="en-US" sz="2333" b="1" dirty="0">
                <a:sym typeface="Wingdings" pitchFamily="2" charset="2"/>
              </a:rPr>
              <a:t>T</a:t>
            </a:r>
            <a:r>
              <a:rPr lang="en-US" sz="2333" dirty="0">
                <a:sym typeface="Wingdings" pitchFamily="2" charset="2"/>
              </a:rPr>
              <a:t>ake a Deep Breath/ </a:t>
            </a:r>
            <a:r>
              <a:rPr lang="en-US" sz="2333" b="1" dirty="0">
                <a:sym typeface="Wingdings" pitchFamily="2" charset="2"/>
              </a:rPr>
              <a:t>O</a:t>
            </a:r>
            <a:r>
              <a:rPr lang="en-US" sz="2333" dirty="0">
                <a:sym typeface="Wingdings" pitchFamily="2" charset="2"/>
              </a:rPr>
              <a:t>bserve/ </a:t>
            </a:r>
            <a:r>
              <a:rPr lang="en-US" sz="2333" b="1" dirty="0">
                <a:sym typeface="Wingdings" pitchFamily="2" charset="2"/>
              </a:rPr>
              <a:t>P</a:t>
            </a:r>
            <a:r>
              <a:rPr lang="en-US" sz="2333" dirty="0">
                <a:sym typeface="Wingdings" pitchFamily="2" charset="2"/>
              </a:rPr>
              <a:t>roceed without reactivity</a:t>
            </a:r>
          </a:p>
          <a:p>
            <a:pPr marL="0" indent="0">
              <a:buNone/>
            </a:pPr>
            <a:endParaRPr lang="en-US" sz="2333" dirty="0">
              <a:sym typeface="Wingdings" pitchFamily="2" charset="2"/>
            </a:endParaRPr>
          </a:p>
          <a:p>
            <a:pPr marL="0" indent="0">
              <a:buNone/>
            </a:pPr>
            <a:endParaRPr lang="en-US" dirty="0"/>
          </a:p>
        </p:txBody>
      </p:sp>
    </p:spTree>
    <p:extLst>
      <p:ext uri="{BB962C8B-B14F-4D97-AF65-F5344CB8AC3E}">
        <p14:creationId xmlns:p14="http://schemas.microsoft.com/office/powerpoint/2010/main" val="2547518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748A1-FC2A-3B80-455C-04F905B9E9FC}"/>
              </a:ext>
            </a:extLst>
          </p:cNvPr>
          <p:cNvSpPr>
            <a:spLocks noGrp="1"/>
          </p:cNvSpPr>
          <p:nvPr>
            <p:ph type="title"/>
          </p:nvPr>
        </p:nvSpPr>
        <p:spPr>
          <a:xfrm>
            <a:off x="1620444" y="544577"/>
            <a:ext cx="8977511" cy="1073825"/>
          </a:xfrm>
        </p:spPr>
        <p:txBody>
          <a:bodyPr/>
          <a:lstStyle/>
          <a:p>
            <a:r>
              <a:rPr lang="en-US" dirty="0"/>
              <a:t>Take Home points</a:t>
            </a:r>
          </a:p>
        </p:txBody>
      </p:sp>
      <p:sp>
        <p:nvSpPr>
          <p:cNvPr id="4" name="Content Placeholder 3">
            <a:extLst>
              <a:ext uri="{FF2B5EF4-FFF2-40B4-BE49-F238E27FC236}">
                <a16:creationId xmlns:a16="http://schemas.microsoft.com/office/drawing/2014/main" id="{C8F7B51E-9A62-0518-8C0F-F9D813F74156}"/>
              </a:ext>
            </a:extLst>
          </p:cNvPr>
          <p:cNvSpPr>
            <a:spLocks noGrp="1"/>
          </p:cNvSpPr>
          <p:nvPr>
            <p:ph idx="1"/>
          </p:nvPr>
        </p:nvSpPr>
        <p:spPr>
          <a:xfrm>
            <a:off x="1607245" y="2069684"/>
            <a:ext cx="8977509" cy="3141785"/>
          </a:xfrm>
        </p:spPr>
        <p:txBody>
          <a:bodyPr>
            <a:normAutofit lnSpcReduction="10000"/>
          </a:bodyPr>
          <a:lstStyle/>
          <a:p>
            <a:r>
              <a:rPr lang="en-US" dirty="0"/>
              <a:t>It is critical to know the leaders in your healthcare system in order to advocate for your program</a:t>
            </a:r>
          </a:p>
          <a:p>
            <a:r>
              <a:rPr lang="en-US" dirty="0"/>
              <a:t>GME is stronger working within the system than outside of it and systems are stronger working with GME.  Do not work in a silo!</a:t>
            </a:r>
          </a:p>
          <a:p>
            <a:r>
              <a:rPr lang="en-US" dirty="0"/>
              <a:t>Know the value and strength of your program and be prepared to communicate this– no one knows your program as well as you do</a:t>
            </a:r>
          </a:p>
          <a:p>
            <a:r>
              <a:rPr lang="en-US" dirty="0"/>
              <a:t>Speak in language that hospital leadership understands</a:t>
            </a:r>
          </a:p>
          <a:p>
            <a:r>
              <a:rPr lang="en-US" dirty="0"/>
              <a:t>Look for opportunities to get a seat at the table</a:t>
            </a:r>
          </a:p>
        </p:txBody>
      </p:sp>
    </p:spTree>
    <p:extLst>
      <p:ext uri="{BB962C8B-B14F-4D97-AF65-F5344CB8AC3E}">
        <p14:creationId xmlns:p14="http://schemas.microsoft.com/office/powerpoint/2010/main" val="3174597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E128-A7AB-F9F2-7392-7B15F7FC565B}"/>
              </a:ext>
            </a:extLst>
          </p:cNvPr>
          <p:cNvSpPr>
            <a:spLocks noGrp="1"/>
          </p:cNvSpPr>
          <p:nvPr>
            <p:ph type="title"/>
          </p:nvPr>
        </p:nvSpPr>
        <p:spPr>
          <a:xfrm>
            <a:off x="1620442" y="1233200"/>
            <a:ext cx="8977511" cy="909110"/>
          </a:xfrm>
        </p:spPr>
        <p:txBody>
          <a:bodyPr>
            <a:normAutofit/>
          </a:bodyPr>
          <a:lstStyle/>
          <a:p>
            <a:r>
              <a:rPr lang="en-US" sz="4000" dirty="0">
                <a:solidFill>
                  <a:srgbClr val="C00000"/>
                </a:solidFill>
              </a:rPr>
              <a:t>POLL QUESTION</a:t>
            </a:r>
          </a:p>
        </p:txBody>
      </p:sp>
      <p:sp>
        <p:nvSpPr>
          <p:cNvPr id="3" name="Content Placeholder 2">
            <a:extLst>
              <a:ext uri="{FF2B5EF4-FFF2-40B4-BE49-F238E27FC236}">
                <a16:creationId xmlns:a16="http://schemas.microsoft.com/office/drawing/2014/main" id="{A939D464-C0A0-CB26-FBEA-BE55A47AA79B}"/>
              </a:ext>
            </a:extLst>
          </p:cNvPr>
          <p:cNvSpPr>
            <a:spLocks noGrp="1"/>
          </p:cNvSpPr>
          <p:nvPr>
            <p:ph idx="1"/>
          </p:nvPr>
        </p:nvSpPr>
        <p:spPr/>
        <p:txBody>
          <a:bodyPr>
            <a:normAutofit/>
          </a:bodyPr>
          <a:lstStyle/>
          <a:p>
            <a:r>
              <a:rPr lang="en-US" sz="2800" b="1" i="1" dirty="0"/>
              <a:t>What specific steps will you take at home as a result of this session to work with Institutional leadership?</a:t>
            </a:r>
            <a:endParaRPr lang="en-US" sz="2800" dirty="0"/>
          </a:p>
        </p:txBody>
      </p:sp>
    </p:spTree>
    <p:extLst>
      <p:ext uri="{BB962C8B-B14F-4D97-AF65-F5344CB8AC3E}">
        <p14:creationId xmlns:p14="http://schemas.microsoft.com/office/powerpoint/2010/main" val="3233192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B0C5-3801-4BFB-4685-80E94FD93B2B}"/>
              </a:ext>
            </a:extLst>
          </p:cNvPr>
          <p:cNvSpPr>
            <a:spLocks noGrp="1"/>
          </p:cNvSpPr>
          <p:nvPr>
            <p:ph type="title"/>
          </p:nvPr>
        </p:nvSpPr>
        <p:spPr>
          <a:xfrm>
            <a:off x="3740187" y="2355175"/>
            <a:ext cx="8977511" cy="1073825"/>
          </a:xfrm>
        </p:spPr>
        <p:txBody>
          <a:bodyPr/>
          <a:lstStyle/>
          <a:p>
            <a:r>
              <a:rPr lang="en-US" dirty="0"/>
              <a:t>Questions &amp; Answers</a:t>
            </a:r>
          </a:p>
        </p:txBody>
      </p:sp>
    </p:spTree>
    <p:extLst>
      <p:ext uri="{BB962C8B-B14F-4D97-AF65-F5344CB8AC3E}">
        <p14:creationId xmlns:p14="http://schemas.microsoft.com/office/powerpoint/2010/main" val="3044076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442" y="1233199"/>
            <a:ext cx="8977511" cy="778481"/>
          </a:xfrm>
        </p:spPr>
        <p:txBody>
          <a:bodyPr/>
          <a:lstStyle/>
          <a:p>
            <a:r>
              <a:rPr lang="en-US" dirty="0">
                <a:solidFill>
                  <a:srgbClr val="0070C0"/>
                </a:solidFill>
              </a:rPr>
              <a:t>Resources</a:t>
            </a:r>
          </a:p>
        </p:txBody>
      </p:sp>
      <p:sp>
        <p:nvSpPr>
          <p:cNvPr id="3" name="Content Placeholder 2"/>
          <p:cNvSpPr>
            <a:spLocks noGrp="1"/>
          </p:cNvSpPr>
          <p:nvPr>
            <p:ph idx="1"/>
          </p:nvPr>
        </p:nvSpPr>
        <p:spPr>
          <a:xfrm>
            <a:off x="1371600" y="2403566"/>
            <a:ext cx="9982200" cy="3759330"/>
          </a:xfrm>
        </p:spPr>
        <p:txBody>
          <a:bodyPr>
            <a:normAutofit/>
          </a:bodyPr>
          <a:lstStyle/>
          <a:p>
            <a:r>
              <a:rPr lang="en-US" dirty="0"/>
              <a:t>Links: </a:t>
            </a:r>
          </a:p>
          <a:p>
            <a:pPr lvl="1"/>
            <a:r>
              <a:rPr lang="en-US" dirty="0">
                <a:hlinkClick r:id="rId3"/>
              </a:rPr>
              <a:t>The “Values Template”</a:t>
            </a:r>
            <a:endParaRPr lang="en-US" dirty="0"/>
          </a:p>
          <a:p>
            <a:r>
              <a:rPr lang="en-US" dirty="0">
                <a:hlinkClick r:id="rId4"/>
              </a:rPr>
              <a:t>RPS Criteria for Excellence version 12.0</a:t>
            </a:r>
            <a:endParaRPr lang="en-US" dirty="0"/>
          </a:p>
          <a:p>
            <a:r>
              <a:rPr lang="en-US" dirty="0">
                <a:hlinkClick r:id="rId5"/>
              </a:rPr>
              <a:t>Resources</a:t>
            </a:r>
            <a:r>
              <a:rPr lang="en-US" dirty="0"/>
              <a:t> and </a:t>
            </a:r>
            <a:r>
              <a:rPr lang="en-US" dirty="0">
                <a:hlinkClick r:id="rId3"/>
              </a:rPr>
              <a:t>webinars</a:t>
            </a:r>
            <a:r>
              <a:rPr lang="en-US" dirty="0"/>
              <a:t> on STFM</a:t>
            </a:r>
          </a:p>
          <a:p>
            <a:r>
              <a:rPr lang="en-US" dirty="0"/>
              <a:t>Resources and webinars on </a:t>
            </a:r>
            <a:r>
              <a:rPr lang="en-US" dirty="0">
                <a:hlinkClick r:id="rId6"/>
              </a:rPr>
              <a:t>RuralGME.org</a:t>
            </a:r>
            <a:endParaRPr lang="en-US" dirty="0"/>
          </a:p>
        </p:txBody>
      </p:sp>
    </p:spTree>
    <p:extLst>
      <p:ext uri="{BB962C8B-B14F-4D97-AF65-F5344CB8AC3E}">
        <p14:creationId xmlns:p14="http://schemas.microsoft.com/office/powerpoint/2010/main" val="1976733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97EE-2A2C-F99B-143B-5F0386844F84}"/>
              </a:ext>
            </a:extLst>
          </p:cNvPr>
          <p:cNvSpPr>
            <a:spLocks noGrp="1"/>
          </p:cNvSpPr>
          <p:nvPr>
            <p:ph type="title"/>
          </p:nvPr>
        </p:nvSpPr>
        <p:spPr>
          <a:xfrm>
            <a:off x="3670663" y="2616432"/>
            <a:ext cx="4741818" cy="988917"/>
          </a:xfrm>
        </p:spPr>
        <p:txBody>
          <a:bodyPr>
            <a:normAutofit fontScale="90000"/>
          </a:bodyPr>
          <a:lstStyle/>
          <a:p>
            <a:pPr algn="ctr"/>
            <a:r>
              <a:rPr lang="en-US" sz="5400" dirty="0">
                <a:solidFill>
                  <a:srgbClr val="0070C0"/>
                </a:solidFill>
              </a:rPr>
              <a:t>Thank you!!</a:t>
            </a:r>
          </a:p>
        </p:txBody>
      </p:sp>
    </p:spTree>
    <p:extLst>
      <p:ext uri="{BB962C8B-B14F-4D97-AF65-F5344CB8AC3E}">
        <p14:creationId xmlns:p14="http://schemas.microsoft.com/office/powerpoint/2010/main" val="192473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9C91-1D80-41ED-514D-47B4659AA11B}"/>
              </a:ext>
            </a:extLst>
          </p:cNvPr>
          <p:cNvSpPr>
            <a:spLocks noGrp="1"/>
          </p:cNvSpPr>
          <p:nvPr>
            <p:ph type="title"/>
          </p:nvPr>
        </p:nvSpPr>
        <p:spPr>
          <a:xfrm>
            <a:off x="1620444" y="1163927"/>
            <a:ext cx="9171473" cy="969674"/>
          </a:xfrm>
        </p:spPr>
        <p:txBody>
          <a:bodyPr>
            <a:normAutofit/>
          </a:bodyPr>
          <a:lstStyle/>
          <a:p>
            <a:r>
              <a:rPr lang="en-US" sz="4000" dirty="0">
                <a:solidFill>
                  <a:srgbClr val="0070C0"/>
                </a:solidFill>
              </a:rPr>
              <a:t>Why is this Topic Important?</a:t>
            </a:r>
          </a:p>
        </p:txBody>
      </p:sp>
      <p:sp>
        <p:nvSpPr>
          <p:cNvPr id="3" name="Content Placeholder 2">
            <a:extLst>
              <a:ext uri="{FF2B5EF4-FFF2-40B4-BE49-F238E27FC236}">
                <a16:creationId xmlns:a16="http://schemas.microsoft.com/office/drawing/2014/main" id="{4E2E3F96-9C6D-B2FF-3EF1-16D64656EFD2}"/>
              </a:ext>
            </a:extLst>
          </p:cNvPr>
          <p:cNvSpPr>
            <a:spLocks noGrp="1"/>
          </p:cNvSpPr>
          <p:nvPr>
            <p:ph idx="1"/>
          </p:nvPr>
        </p:nvSpPr>
        <p:spPr/>
        <p:txBody>
          <a:bodyPr>
            <a:normAutofit/>
          </a:bodyPr>
          <a:lstStyle/>
          <a:p>
            <a:r>
              <a:rPr lang="en-US" sz="2400" dirty="0"/>
              <a:t>Sponsoring Institution (SI) support of GME programs is critical:</a:t>
            </a:r>
          </a:p>
          <a:p>
            <a:pPr lvl="1"/>
            <a:r>
              <a:rPr lang="en-US" sz="2400" dirty="0"/>
              <a:t>Basis for accreditation decisions by the ACGME</a:t>
            </a:r>
          </a:p>
          <a:p>
            <a:pPr lvl="1"/>
            <a:r>
              <a:rPr lang="en-US" sz="2400" dirty="0"/>
              <a:t>Underpins both financial and operational structures</a:t>
            </a:r>
          </a:p>
          <a:p>
            <a:r>
              <a:rPr lang="en-US" sz="2400" dirty="0"/>
              <a:t>The most critical element of program stability and resilience:  </a:t>
            </a:r>
          </a:p>
          <a:p>
            <a:pPr lvl="1"/>
            <a:r>
              <a:rPr lang="en-US" sz="2400" b="1" u="sng" dirty="0"/>
              <a:t>Effective leadership</a:t>
            </a:r>
            <a:r>
              <a:rPr lang="en-US" sz="2400" dirty="0"/>
              <a:t>, both at the SI level and the program level</a:t>
            </a:r>
          </a:p>
          <a:p>
            <a:endParaRPr lang="en-US" dirty="0"/>
          </a:p>
        </p:txBody>
      </p:sp>
    </p:spTree>
    <p:extLst>
      <p:ext uri="{BB962C8B-B14F-4D97-AF65-F5344CB8AC3E}">
        <p14:creationId xmlns:p14="http://schemas.microsoft.com/office/powerpoint/2010/main" val="47351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A9EC-17BA-E2CE-D85A-2B8842A5995C}"/>
              </a:ext>
            </a:extLst>
          </p:cNvPr>
          <p:cNvSpPr>
            <a:spLocks noGrp="1"/>
          </p:cNvSpPr>
          <p:nvPr>
            <p:ph type="title"/>
          </p:nvPr>
        </p:nvSpPr>
        <p:spPr>
          <a:xfrm>
            <a:off x="1620442" y="1233200"/>
            <a:ext cx="8977511" cy="928110"/>
          </a:xfrm>
        </p:spPr>
        <p:txBody>
          <a:bodyPr>
            <a:normAutofit/>
          </a:bodyPr>
          <a:lstStyle/>
          <a:p>
            <a:r>
              <a:rPr lang="en-US" sz="4000" dirty="0">
                <a:solidFill>
                  <a:srgbClr val="0070C0"/>
                </a:solidFill>
              </a:rPr>
              <a:t>Why is this topic important?</a:t>
            </a:r>
          </a:p>
        </p:txBody>
      </p:sp>
      <p:sp>
        <p:nvSpPr>
          <p:cNvPr id="3" name="Content Placeholder 2">
            <a:extLst>
              <a:ext uri="{FF2B5EF4-FFF2-40B4-BE49-F238E27FC236}">
                <a16:creationId xmlns:a16="http://schemas.microsoft.com/office/drawing/2014/main" id="{68A6E2AE-32D2-6B02-0B6F-5E2A3B03FE7C}"/>
              </a:ext>
            </a:extLst>
          </p:cNvPr>
          <p:cNvSpPr>
            <a:spLocks noGrp="1"/>
          </p:cNvSpPr>
          <p:nvPr>
            <p:ph idx="1"/>
          </p:nvPr>
        </p:nvSpPr>
        <p:spPr/>
        <p:txBody>
          <a:bodyPr>
            <a:normAutofit fontScale="92500"/>
          </a:bodyPr>
          <a:lstStyle/>
          <a:p>
            <a:r>
              <a:rPr lang="en-US" sz="2400" dirty="0"/>
              <a:t>Due to financial challenges in the wake of the pandemic, cyberattacks and decreasing reimbursement to institutions from payors, many GME programs are being threatened with significant program structural changes by institutional sponsors and hospitals.</a:t>
            </a:r>
          </a:p>
          <a:p>
            <a:r>
              <a:rPr lang="en-US" sz="2400" dirty="0"/>
              <a:t>Program directors often have had little preparation in how to identify key institutional leadership, establish important relationships, and conduct effective conversations about program value and return on investment.</a:t>
            </a:r>
          </a:p>
          <a:p>
            <a:endParaRPr lang="en-US" dirty="0"/>
          </a:p>
        </p:txBody>
      </p:sp>
    </p:spTree>
    <p:extLst>
      <p:ext uri="{BB962C8B-B14F-4D97-AF65-F5344CB8AC3E}">
        <p14:creationId xmlns:p14="http://schemas.microsoft.com/office/powerpoint/2010/main" val="186348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E128-A7AB-F9F2-7392-7B15F7FC565B}"/>
              </a:ext>
            </a:extLst>
          </p:cNvPr>
          <p:cNvSpPr>
            <a:spLocks noGrp="1"/>
          </p:cNvSpPr>
          <p:nvPr>
            <p:ph type="title"/>
          </p:nvPr>
        </p:nvSpPr>
        <p:spPr>
          <a:xfrm>
            <a:off x="1620442" y="1233200"/>
            <a:ext cx="8977511" cy="765417"/>
          </a:xfrm>
        </p:spPr>
        <p:txBody>
          <a:bodyPr>
            <a:normAutofit/>
          </a:bodyPr>
          <a:lstStyle/>
          <a:p>
            <a:r>
              <a:rPr lang="en-US" sz="4000" dirty="0">
                <a:solidFill>
                  <a:srgbClr val="C00000"/>
                </a:solidFill>
              </a:rPr>
              <a:t>POLL QUESTION</a:t>
            </a:r>
          </a:p>
        </p:txBody>
      </p:sp>
      <p:sp>
        <p:nvSpPr>
          <p:cNvPr id="3" name="Content Placeholder 2">
            <a:extLst>
              <a:ext uri="{FF2B5EF4-FFF2-40B4-BE49-F238E27FC236}">
                <a16:creationId xmlns:a16="http://schemas.microsoft.com/office/drawing/2014/main" id="{A939D464-C0A0-CB26-FBEA-BE55A47AA79B}"/>
              </a:ext>
            </a:extLst>
          </p:cNvPr>
          <p:cNvSpPr>
            <a:spLocks noGrp="1"/>
          </p:cNvSpPr>
          <p:nvPr>
            <p:ph idx="1"/>
          </p:nvPr>
        </p:nvSpPr>
        <p:spPr>
          <a:xfrm>
            <a:off x="1620444" y="1998617"/>
            <a:ext cx="8977509" cy="3562808"/>
          </a:xfrm>
        </p:spPr>
        <p:txBody>
          <a:bodyPr>
            <a:noAutofit/>
          </a:bodyPr>
          <a:lstStyle/>
          <a:p>
            <a:r>
              <a:rPr lang="en-US" sz="2000" dirty="0"/>
              <a:t>How would you describe the quality of the relationship between your program and your hospital or sponsoring institution?</a:t>
            </a:r>
          </a:p>
          <a:p>
            <a:pPr lvl="1"/>
            <a:r>
              <a:rPr lang="en-US" sz="2000" dirty="0"/>
              <a:t>Very strong; excellent support and regular communications.</a:t>
            </a:r>
          </a:p>
          <a:p>
            <a:pPr lvl="1"/>
            <a:r>
              <a:rPr lang="en-US" sz="2000" dirty="0"/>
              <a:t>Strong; good overall support, occasional misunderstandings that have led to problems.</a:t>
            </a:r>
          </a:p>
          <a:p>
            <a:pPr lvl="1"/>
            <a:r>
              <a:rPr lang="en-US" sz="2000" dirty="0"/>
              <a:t>Good; program getting most resources, some ongoing areas of tension that are difficult to resolve; irregular communications.</a:t>
            </a:r>
          </a:p>
          <a:p>
            <a:pPr lvl="1"/>
            <a:r>
              <a:rPr lang="en-US" sz="2000" dirty="0"/>
              <a:t>Strained; frequent tensions; meetings often not occurring.</a:t>
            </a:r>
          </a:p>
          <a:p>
            <a:pPr lvl="1"/>
            <a:r>
              <a:rPr lang="en-US" sz="2000" dirty="0"/>
              <a:t>Threatening; concerned about the program’s future given current situation.</a:t>
            </a:r>
          </a:p>
        </p:txBody>
      </p:sp>
    </p:spTree>
    <p:extLst>
      <p:ext uri="{BB962C8B-B14F-4D97-AF65-F5344CB8AC3E}">
        <p14:creationId xmlns:p14="http://schemas.microsoft.com/office/powerpoint/2010/main" val="251815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63E0-4E47-3340-9CE6-2C8C52FAA0ED}"/>
              </a:ext>
            </a:extLst>
          </p:cNvPr>
          <p:cNvSpPr>
            <a:spLocks noGrp="1"/>
          </p:cNvSpPr>
          <p:nvPr>
            <p:ph type="ctrTitle"/>
          </p:nvPr>
        </p:nvSpPr>
        <p:spPr>
          <a:xfrm>
            <a:off x="1267097" y="814194"/>
            <a:ext cx="10307644" cy="1465544"/>
          </a:xfrm>
        </p:spPr>
        <p:txBody>
          <a:bodyPr>
            <a:noAutofit/>
          </a:bodyPr>
          <a:lstStyle/>
          <a:p>
            <a:r>
              <a:rPr lang="en-US" sz="4500" dirty="0">
                <a:solidFill>
                  <a:srgbClr val="0070C0"/>
                </a:solidFill>
              </a:rPr>
              <a:t>Mission, vision and values</a:t>
            </a:r>
          </a:p>
        </p:txBody>
      </p:sp>
      <p:sp>
        <p:nvSpPr>
          <p:cNvPr id="4" name="Subtitle 3">
            <a:extLst>
              <a:ext uri="{FF2B5EF4-FFF2-40B4-BE49-F238E27FC236}">
                <a16:creationId xmlns:a16="http://schemas.microsoft.com/office/drawing/2014/main" id="{AC8AEB87-D6D8-804C-AE01-65495959B76C}"/>
              </a:ext>
            </a:extLst>
          </p:cNvPr>
          <p:cNvSpPr>
            <a:spLocks noGrp="1"/>
          </p:cNvSpPr>
          <p:nvPr>
            <p:ph type="subTitle" idx="1"/>
          </p:nvPr>
        </p:nvSpPr>
        <p:spPr>
          <a:xfrm>
            <a:off x="1267097" y="3161211"/>
            <a:ext cx="8725989" cy="1798247"/>
          </a:xfrm>
        </p:spPr>
        <p:txBody>
          <a:bodyPr>
            <a:normAutofit/>
          </a:bodyPr>
          <a:lstStyle/>
          <a:p>
            <a:r>
              <a:rPr lang="en-US" sz="3200" b="1" dirty="0">
                <a:solidFill>
                  <a:srgbClr val="C00000"/>
                </a:solidFill>
              </a:rPr>
              <a:t>Institutional and GME program relationships</a:t>
            </a:r>
          </a:p>
          <a:p>
            <a:r>
              <a:rPr lang="en-US" sz="3200" b="1" dirty="0">
                <a:solidFill>
                  <a:srgbClr val="C00000"/>
                </a:solidFill>
              </a:rPr>
              <a:t>and strategies for engagement</a:t>
            </a:r>
          </a:p>
          <a:p>
            <a:endParaRPr lang="en-US" sz="2600" dirty="0"/>
          </a:p>
        </p:txBody>
      </p:sp>
    </p:spTree>
    <p:extLst>
      <p:ext uri="{BB962C8B-B14F-4D97-AF65-F5344CB8AC3E}">
        <p14:creationId xmlns:p14="http://schemas.microsoft.com/office/powerpoint/2010/main" val="281354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6630-A8F2-A947-AE12-9B52CD185F11}"/>
              </a:ext>
            </a:extLst>
          </p:cNvPr>
          <p:cNvSpPr>
            <a:spLocks noGrp="1"/>
          </p:cNvSpPr>
          <p:nvPr>
            <p:ph type="title"/>
          </p:nvPr>
        </p:nvSpPr>
        <p:spPr>
          <a:xfrm>
            <a:off x="1136469" y="800746"/>
            <a:ext cx="10474340" cy="2376406"/>
          </a:xfrm>
        </p:spPr>
        <p:txBody>
          <a:bodyPr>
            <a:noAutofit/>
          </a:bodyPr>
          <a:lstStyle/>
          <a:p>
            <a:r>
              <a:rPr lang="en-US" sz="3600" dirty="0"/>
              <a:t> </a:t>
            </a:r>
            <a:r>
              <a:rPr lang="en-US" i="1" dirty="0">
                <a:solidFill>
                  <a:srgbClr val="FF0000"/>
                </a:solidFill>
              </a:rPr>
              <a:t>For your Institution and for your Program</a:t>
            </a:r>
            <a:r>
              <a:rPr lang="en-US" dirty="0">
                <a:solidFill>
                  <a:srgbClr val="FF0000"/>
                </a:solidFill>
              </a:rPr>
              <a:t>:</a:t>
            </a:r>
            <a:br>
              <a:rPr lang="en-US" dirty="0">
                <a:solidFill>
                  <a:srgbClr val="FF0000"/>
                </a:solidFill>
              </a:rPr>
            </a:br>
            <a:r>
              <a:rPr lang="en-US" sz="667" dirty="0">
                <a:solidFill>
                  <a:srgbClr val="FF0000"/>
                </a:solidFill>
              </a:rPr>
              <a:t>.</a:t>
            </a:r>
            <a:br>
              <a:rPr lang="en-US" dirty="0">
                <a:solidFill>
                  <a:srgbClr val="FF0000"/>
                </a:solidFill>
              </a:rPr>
            </a:br>
            <a:r>
              <a:rPr lang="en-US" b="1" dirty="0">
                <a:solidFill>
                  <a:srgbClr val="0070C0"/>
                </a:solidFill>
              </a:rPr>
              <a:t>What </a:t>
            </a:r>
            <a:r>
              <a:rPr lang="en-US" b="1" u="sng" dirty="0">
                <a:solidFill>
                  <a:srgbClr val="0070C0"/>
                </a:solidFill>
              </a:rPr>
              <a:t>are</a:t>
            </a:r>
            <a:r>
              <a:rPr lang="en-US" b="1" dirty="0">
                <a:solidFill>
                  <a:srgbClr val="0070C0"/>
                </a:solidFill>
              </a:rPr>
              <a:t> the mission, vision, and values?</a:t>
            </a:r>
            <a:br>
              <a:rPr lang="en-US" b="1" dirty="0">
                <a:solidFill>
                  <a:srgbClr val="0070C0"/>
                </a:solidFill>
              </a:rPr>
            </a:br>
            <a:r>
              <a:rPr lang="en-US" b="1" dirty="0">
                <a:solidFill>
                  <a:srgbClr val="0070C0"/>
                </a:solidFill>
              </a:rPr>
              <a:t>What are the the top goals and challenges?</a:t>
            </a:r>
            <a:br>
              <a:rPr lang="en-US" b="1" dirty="0">
                <a:solidFill>
                  <a:srgbClr val="0070C0"/>
                </a:solidFill>
              </a:rPr>
            </a:br>
            <a:endParaRPr lang="en-US" b="1" dirty="0">
              <a:solidFill>
                <a:srgbClr val="0070C0"/>
              </a:solidFill>
            </a:endParaRPr>
          </a:p>
        </p:txBody>
      </p:sp>
      <p:sp>
        <p:nvSpPr>
          <p:cNvPr id="3" name="Content Placeholder 2">
            <a:extLst>
              <a:ext uri="{FF2B5EF4-FFF2-40B4-BE49-F238E27FC236}">
                <a16:creationId xmlns:a16="http://schemas.microsoft.com/office/drawing/2014/main" id="{4EE8F028-8BBB-6742-852F-BCA52D29B067}"/>
              </a:ext>
            </a:extLst>
          </p:cNvPr>
          <p:cNvSpPr>
            <a:spLocks noGrp="1"/>
          </p:cNvSpPr>
          <p:nvPr>
            <p:ph idx="1"/>
          </p:nvPr>
        </p:nvSpPr>
        <p:spPr>
          <a:xfrm>
            <a:off x="2195594" y="2983424"/>
            <a:ext cx="8317423" cy="2647628"/>
          </a:xfrm>
        </p:spPr>
        <p:txBody>
          <a:bodyPr>
            <a:normAutofit/>
          </a:bodyPr>
          <a:lstStyle/>
          <a:p>
            <a:r>
              <a:rPr lang="en-US" sz="3167" i="1" dirty="0"/>
              <a:t>Where are there alignments?</a:t>
            </a:r>
          </a:p>
          <a:p>
            <a:r>
              <a:rPr lang="en-US" sz="3167" i="1" dirty="0"/>
              <a:t>Where are there significant differences or tensions?</a:t>
            </a:r>
            <a:endParaRPr lang="en-US" dirty="0"/>
          </a:p>
          <a:p>
            <a:endParaRPr lang="en-US" sz="3000" dirty="0"/>
          </a:p>
          <a:p>
            <a:pPr marL="0" indent="0" algn="ctr">
              <a:buNone/>
            </a:pPr>
            <a:endParaRPr lang="en-US" sz="3333" dirty="0"/>
          </a:p>
        </p:txBody>
      </p:sp>
    </p:spTree>
    <p:extLst>
      <p:ext uri="{BB962C8B-B14F-4D97-AF65-F5344CB8AC3E}">
        <p14:creationId xmlns:p14="http://schemas.microsoft.com/office/powerpoint/2010/main" val="38833662"/>
      </p:ext>
    </p:extLst>
  </p:cSld>
  <p:clrMapOvr>
    <a:masterClrMapping/>
  </p:clrMapOvr>
</p:sld>
</file>

<file path=ppt/theme/theme1.xml><?xml version="1.0" encoding="utf-8"?>
<a:theme xmlns:a="http://schemas.openxmlformats.org/drawingml/2006/main" name="Limelight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elightVTI" id="{7936DCFD-B587-41FD-9126-64F2709ED40B}" vid="{74F41540-78F1-4C56-9EAA-6FA6E9F1D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20-aafp-16x9-powerpoint-template.potx" id="{9034DC08-E2F5-4EBE-A435-A9B91FDAA969}" vid="{F358CCA3-8ADA-462C-8F9A-736A0EF221A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4F65162E285046AEDFAB7B420DB9C2" ma:contentTypeVersion="16" ma:contentTypeDescription="Create a new document." ma:contentTypeScope="" ma:versionID="1b38de8f3cf5433d67c6cf42a13ae8d2">
  <xsd:schema xmlns:xsd="http://www.w3.org/2001/XMLSchema" xmlns:xs="http://www.w3.org/2001/XMLSchema" xmlns:p="http://schemas.microsoft.com/office/2006/metadata/properties" xmlns:ns3="400e8457-4186-4af6-a1d4-f8b77c1db7a9" xmlns:ns4="6e11f428-3e3e-4f6d-b863-8a4c9dadbe97" targetNamespace="http://schemas.microsoft.com/office/2006/metadata/properties" ma:root="true" ma:fieldsID="3b46c8b517aaa12cac36e843b5c88cb9" ns3:_="" ns4:_="">
    <xsd:import namespace="400e8457-4186-4af6-a1d4-f8b77c1db7a9"/>
    <xsd:import namespace="6e11f428-3e3e-4f6d-b863-8a4c9dadbe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SearchProperties" minOccurs="0"/>
                <xsd:element ref="ns3:_activity"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e8457-4186-4af6-a1d4-f8b77c1db7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_activity" ma:index="20" nillable="true" ma:displayName="_activity" ma:hidden="true" ma:internalName="_activity">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11f428-3e3e-4f6d-b863-8a4c9dadbe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00e8457-4186-4af6-a1d4-f8b77c1db7a9" xsi:nil="true"/>
  </documentManagement>
</p:properties>
</file>

<file path=customXml/itemProps1.xml><?xml version="1.0" encoding="utf-8"?>
<ds:datastoreItem xmlns:ds="http://schemas.openxmlformats.org/officeDocument/2006/customXml" ds:itemID="{07356729-EEEF-442C-9B1B-1D1A691FC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0e8457-4186-4af6-a1d4-f8b77c1db7a9"/>
    <ds:schemaRef ds:uri="6e11f428-3e3e-4f6d-b863-8a4c9dadb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9D583-CEB1-426E-A00F-1FAB499F099C}">
  <ds:schemaRefs>
    <ds:schemaRef ds:uri="http://schemas.microsoft.com/sharepoint/v3/contenttype/forms"/>
  </ds:schemaRefs>
</ds:datastoreItem>
</file>

<file path=customXml/itemProps3.xml><?xml version="1.0" encoding="utf-8"?>
<ds:datastoreItem xmlns:ds="http://schemas.openxmlformats.org/officeDocument/2006/customXml" ds:itemID="{59EC3BDB-5116-4693-971C-797F65B395CF}">
  <ds:schemaRefs>
    <ds:schemaRef ds:uri="http://purl.org/dc/dcmitype/"/>
    <ds:schemaRef ds:uri="400e8457-4186-4af6-a1d4-f8b77c1db7a9"/>
    <ds:schemaRef ds:uri="http://schemas.microsoft.com/office/infopath/2007/PartnerControls"/>
    <ds:schemaRef ds:uri="http://purl.org/dc/terms/"/>
    <ds:schemaRef ds:uri="http://schemas.microsoft.com/office/2006/metadata/properties"/>
    <ds:schemaRef ds:uri="6e11f428-3e3e-4f6d-b863-8a4c9dadbe97"/>
    <ds:schemaRef ds:uri="http://www.w3.org/XML/1998/namespace"/>
    <ds:schemaRef ds:uri="http://schemas.microsoft.com/office/2006/documentManagement/typ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734</TotalTime>
  <Words>2442</Words>
  <Application>Microsoft Office PowerPoint</Application>
  <PresentationFormat>Widescreen</PresentationFormat>
  <Paragraphs>387</Paragraphs>
  <Slides>46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ＭＳ Ｐゴシック</vt:lpstr>
      <vt:lpstr>Arial</vt:lpstr>
      <vt:lpstr>Calibri</vt:lpstr>
      <vt:lpstr>Calisto MT</vt:lpstr>
      <vt:lpstr>Times</vt:lpstr>
      <vt:lpstr>Trade Gothic Next Cond</vt:lpstr>
      <vt:lpstr>Trade Gothic Next Light</vt:lpstr>
      <vt:lpstr>Wingdings</vt:lpstr>
      <vt:lpstr>LimelightVTI</vt:lpstr>
      <vt:lpstr>Office Theme</vt:lpstr>
      <vt:lpstr>Advocating for your Program with system LeadershiP:  A Primer</vt:lpstr>
      <vt:lpstr>Disclosures</vt:lpstr>
      <vt:lpstr>POLL QUESTION</vt:lpstr>
      <vt:lpstr>Objectives</vt:lpstr>
      <vt:lpstr>Why is this Topic Important?</vt:lpstr>
      <vt:lpstr>Why is this topic important?</vt:lpstr>
      <vt:lpstr>POLL QUESTION</vt:lpstr>
      <vt:lpstr>Mission, vision and values</vt:lpstr>
      <vt:lpstr> For your Institution and for your Program: . What are the mission, vision, and values? What are the the top goals and challenges? </vt:lpstr>
      <vt:lpstr>POLL QUESTION</vt:lpstr>
      <vt:lpstr>Understanding the Institution  in relationship to its GME programs</vt:lpstr>
      <vt:lpstr>Organizational lines of authority and responsibility  for accreditation and operations</vt:lpstr>
      <vt:lpstr>Integration of GME faculty and residents  into patient care services</vt:lpstr>
      <vt:lpstr>Financial accountability</vt:lpstr>
      <vt:lpstr>Process and communications</vt:lpstr>
      <vt:lpstr>POLL QUESTION</vt:lpstr>
      <vt:lpstr>A General Introduction to the C-Suite</vt:lpstr>
      <vt:lpstr>PowerPoint Presentation</vt:lpstr>
      <vt:lpstr>Health System Leadership and what their lens is</vt:lpstr>
      <vt:lpstr>Health System Leadership and what their lens is</vt:lpstr>
      <vt:lpstr>Health System Leadership and what their lens is</vt:lpstr>
      <vt:lpstr>Let’s Look at three specific roles...</vt:lpstr>
      <vt:lpstr>COO Perspective</vt:lpstr>
      <vt:lpstr>CMO Perspective</vt:lpstr>
      <vt:lpstr>CFO Perspective</vt:lpstr>
      <vt:lpstr>Participation QUESTION</vt:lpstr>
      <vt:lpstr>Understanding who you are talking to and what is important to them informs what you say</vt:lpstr>
      <vt:lpstr>Only YOU can accurately express the Importance of Your Program!</vt:lpstr>
      <vt:lpstr>The Value Equation for GME Programs  </vt:lpstr>
      <vt:lpstr>Program Impact</vt:lpstr>
      <vt:lpstr>Program Impact: service to community</vt:lpstr>
      <vt:lpstr>Program Impact: Service to system</vt:lpstr>
      <vt:lpstr>Program Impact: Service to hospital</vt:lpstr>
      <vt:lpstr>Program Impact: Workforce</vt:lpstr>
      <vt:lpstr>Program Impact: Quality of care</vt:lpstr>
      <vt:lpstr>Do address the money: Develop a “dashboard” </vt:lpstr>
      <vt:lpstr>Presenting the “value equation”</vt:lpstr>
      <vt:lpstr>POLL QUESTION</vt:lpstr>
      <vt:lpstr>Learn to Speak Different Languages; Do not Become Confused by Them!</vt:lpstr>
      <vt:lpstr>Priorities</vt:lpstr>
      <vt:lpstr>Priorities</vt:lpstr>
      <vt:lpstr>Take Home points</vt:lpstr>
      <vt:lpstr>POLL QUESTION</vt:lpstr>
      <vt:lpstr>Questions &amp; Answers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Advocating for your Program with system LeadershiP: A Primer</dc:title>
  <dc:creator>Timothy P. Graham</dc:creator>
  <cp:lastModifiedBy>STFM_Staff2</cp:lastModifiedBy>
  <cp:revision>20</cp:revision>
  <dcterms:created xsi:type="dcterms:W3CDTF">2024-04-17T20:51:37Z</dcterms:created>
  <dcterms:modified xsi:type="dcterms:W3CDTF">2024-04-24T19:42:55Z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0x010100EB4F65162E285046AEDFAB7B420DB9C2</vt:lpwstr>
  </property>
</Properties>
</file>