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4"/>
    <p:sldMasterId id="2147483874" r:id="rId5"/>
  </p:sldMasterIdLst>
  <p:notesMasterIdLst>
    <p:notesMasterId r:id="rId15"/>
  </p:notesMasterIdLst>
  <p:handoutMasterIdLst>
    <p:handoutMasterId r:id="rId16"/>
  </p:handoutMasterIdLst>
  <p:sldIdLst>
    <p:sldId id="433" r:id="rId6"/>
    <p:sldId id="394" r:id="rId7"/>
    <p:sldId id="428" r:id="rId8"/>
    <p:sldId id="483" r:id="rId9"/>
    <p:sldId id="479" r:id="rId10"/>
    <p:sldId id="484" r:id="rId11"/>
    <p:sldId id="482" r:id="rId12"/>
    <p:sldId id="485" r:id="rId13"/>
    <p:sldId id="481" r:id="rId14"/>
  </p:sldIdLst>
  <p:sldSz cx="12192000" cy="6858000"/>
  <p:notesSz cx="6858000" cy="9144000"/>
  <p:embeddedFontLst>
    <p:embeddedFont>
      <p:font typeface="Aptos Narrow" panose="020B0004020202020204" pitchFamily="34" charset="0"/>
      <p:regular r:id="rId17"/>
      <p:bold r:id="rId18"/>
      <p:italic r:id="rId19"/>
      <p:boldItalic r:id="rId20"/>
    </p:embeddedFont>
    <p:embeddedFont>
      <p:font typeface="Corbel" panose="020B0503020204020204" pitchFamily="34" charset="0"/>
      <p:regular r:id="rId21"/>
      <p:bold r:id="rId22"/>
      <p:italic r:id="rId23"/>
      <p:boldItalic r:id="rId24"/>
    </p:embeddedFont>
    <p:embeddedFont>
      <p:font typeface="Sharp Sans Medium" pitchFamily="2" charset="0"/>
      <p:regular r:id="rId25"/>
      <p:italic r:id="rId26"/>
    </p:embeddedFont>
    <p:embeddedFont>
      <p:font typeface="Sharp Sans Semibold" pitchFamily="2" charset="0"/>
      <p:bold r:id="rId27"/>
      <p:boldItalic r:id="rId28"/>
    </p:embeddedFont>
    <p:embeddedFont>
      <p:font typeface="Verdana" panose="020B0604030504040204" pitchFamily="34" charset="0"/>
      <p:regular r:id="rId29"/>
      <p:bold r:id="rId30"/>
      <p:italic r:id="rId31"/>
      <p:boldItalic r:id="rId32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structions" id="{065FEC1B-068D-F742-9739-C03D01A1DBE9}">
          <p14:sldIdLst>
            <p14:sldId id="433"/>
          </p14:sldIdLst>
        </p14:section>
        <p14:section name="Examples" id="{181B238E-343F-5043-824B-8D3DFAA30018}">
          <p14:sldIdLst>
            <p14:sldId id="394"/>
            <p14:sldId id="428"/>
            <p14:sldId id="483"/>
            <p14:sldId id="479"/>
            <p14:sldId id="484"/>
            <p14:sldId id="482"/>
            <p14:sldId id="485"/>
            <p14:sldId id="481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CEDED"/>
    <a:srgbClr val="959593"/>
    <a:srgbClr val="EBEEED"/>
    <a:srgbClr val="B3A8A2"/>
    <a:srgbClr val="3A3BA8"/>
    <a:srgbClr val="A9EDCE"/>
    <a:srgbClr val="B4C4FC"/>
    <a:srgbClr val="6C85FF"/>
    <a:srgbClr val="FFB6A2"/>
    <a:srgbClr val="E1D5D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19A049F-25D0-4957-8709-71F42D3F1730}" v="6" dt="2025-08-12T15:55:34.71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5102"/>
  </p:normalViewPr>
  <p:slideViewPr>
    <p:cSldViewPr snapToGrid="0">
      <p:cViewPr varScale="1">
        <p:scale>
          <a:sx n="111" d="100"/>
          <a:sy n="111" d="100"/>
        </p:scale>
        <p:origin x="2226" y="9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howGuides="1">
      <p:cViewPr varScale="1">
        <p:scale>
          <a:sx n="60" d="100"/>
          <a:sy n="60" d="100"/>
        </p:scale>
        <p:origin x="3136" y="16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font" Target="fonts/font2.fntdata"/><Relationship Id="rId26" Type="http://schemas.openxmlformats.org/officeDocument/2006/relationships/font" Target="fonts/font10.fntdata"/><Relationship Id="rId21" Type="http://schemas.openxmlformats.org/officeDocument/2006/relationships/font" Target="fonts/font5.fntdata"/><Relationship Id="rId34" Type="http://schemas.openxmlformats.org/officeDocument/2006/relationships/viewProps" Target="view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33" Type="http://schemas.openxmlformats.org/officeDocument/2006/relationships/presProps" Target="presProps.xml"/><Relationship Id="rId38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font" Target="fonts/font4.fntdata"/><Relationship Id="rId29" Type="http://schemas.openxmlformats.org/officeDocument/2006/relationships/font" Target="fonts/font13.fntdata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font" Target="fonts/font8.fntdata"/><Relationship Id="rId32" Type="http://schemas.openxmlformats.org/officeDocument/2006/relationships/font" Target="fonts/font16.fntdata"/><Relationship Id="rId37" Type="http://schemas.microsoft.com/office/2016/11/relationships/changesInfo" Target="changesInfos/changesInfo1.xml"/><Relationship Id="rId5" Type="http://schemas.openxmlformats.org/officeDocument/2006/relationships/slideMaster" Target="slideMasters/slideMaster2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7.fntdata"/><Relationship Id="rId28" Type="http://schemas.openxmlformats.org/officeDocument/2006/relationships/font" Target="fonts/font12.fntdata"/><Relationship Id="rId36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font" Target="fonts/font3.fntdata"/><Relationship Id="rId31" Type="http://schemas.openxmlformats.org/officeDocument/2006/relationships/font" Target="fonts/font15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font" Target="fonts/font6.fntdata"/><Relationship Id="rId27" Type="http://schemas.openxmlformats.org/officeDocument/2006/relationships/font" Target="fonts/font11.fntdata"/><Relationship Id="rId30" Type="http://schemas.openxmlformats.org/officeDocument/2006/relationships/font" Target="fonts/font14.fntdata"/><Relationship Id="rId35" Type="http://schemas.openxmlformats.org/officeDocument/2006/relationships/theme" Target="theme/theme1.xml"/><Relationship Id="rId8" Type="http://schemas.openxmlformats.org/officeDocument/2006/relationships/slide" Target="slides/slide3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amm, Jason D M.D." userId="40ad221c-7b4f-42d2-8c79-5547df073994" providerId="ADAL" clId="{619A049F-25D0-4957-8709-71F42D3F1730}"/>
    <pc:docChg chg="custSel modSld">
      <pc:chgData name="Ramm, Jason D M.D." userId="40ad221c-7b4f-42d2-8c79-5547df073994" providerId="ADAL" clId="{619A049F-25D0-4957-8709-71F42D3F1730}" dt="2025-08-12T20:18:03.505" v="132" actId="33524"/>
      <pc:docMkLst>
        <pc:docMk/>
      </pc:docMkLst>
      <pc:sldChg chg="modSp mod">
        <pc:chgData name="Ramm, Jason D M.D." userId="40ad221c-7b4f-42d2-8c79-5547df073994" providerId="ADAL" clId="{619A049F-25D0-4957-8709-71F42D3F1730}" dt="2025-08-10T21:57:47.744" v="2" actId="1076"/>
        <pc:sldMkLst>
          <pc:docMk/>
          <pc:sldMk cId="2775014785" sldId="433"/>
        </pc:sldMkLst>
        <pc:spChg chg="mod">
          <ac:chgData name="Ramm, Jason D M.D." userId="40ad221c-7b4f-42d2-8c79-5547df073994" providerId="ADAL" clId="{619A049F-25D0-4957-8709-71F42D3F1730}" dt="2025-08-10T21:57:47.744" v="2" actId="1076"/>
          <ac:spMkLst>
            <pc:docMk/>
            <pc:sldMk cId="2775014785" sldId="433"/>
            <ac:spMk id="2" creationId="{37604642-12AA-DC42-87BA-6DB2A70AC7BE}"/>
          </ac:spMkLst>
        </pc:spChg>
      </pc:sldChg>
      <pc:sldChg chg="modSp mod">
        <pc:chgData name="Ramm, Jason D M.D." userId="40ad221c-7b4f-42d2-8c79-5547df073994" providerId="ADAL" clId="{619A049F-25D0-4957-8709-71F42D3F1730}" dt="2025-08-12T15:56:09.050" v="128" actId="1076"/>
        <pc:sldMkLst>
          <pc:docMk/>
          <pc:sldMk cId="4176031247" sldId="479"/>
        </pc:sldMkLst>
        <pc:graphicFrameChg chg="mod">
          <ac:chgData name="Ramm, Jason D M.D." userId="40ad221c-7b4f-42d2-8c79-5547df073994" providerId="ADAL" clId="{619A049F-25D0-4957-8709-71F42D3F1730}" dt="2025-08-12T15:56:09.050" v="128" actId="1076"/>
          <ac:graphicFrameMkLst>
            <pc:docMk/>
            <pc:sldMk cId="4176031247" sldId="479"/>
            <ac:graphicFrameMk id="6" creationId="{59321E64-CD09-0CAE-B91E-D27FA153AA49}"/>
          </ac:graphicFrameMkLst>
        </pc:graphicFrameChg>
      </pc:sldChg>
      <pc:sldChg chg="addSp modSp mod">
        <pc:chgData name="Ramm, Jason D M.D." userId="40ad221c-7b4f-42d2-8c79-5547df073994" providerId="ADAL" clId="{619A049F-25D0-4957-8709-71F42D3F1730}" dt="2025-08-12T20:18:03.505" v="132" actId="33524"/>
        <pc:sldMkLst>
          <pc:docMk/>
          <pc:sldMk cId="4058986991" sldId="482"/>
        </pc:sldMkLst>
        <pc:spChg chg="add mod">
          <ac:chgData name="Ramm, Jason D M.D." userId="40ad221c-7b4f-42d2-8c79-5547df073994" providerId="ADAL" clId="{619A049F-25D0-4957-8709-71F42D3F1730}" dt="2025-08-12T20:18:03.505" v="132" actId="33524"/>
          <ac:spMkLst>
            <pc:docMk/>
            <pc:sldMk cId="4058986991" sldId="482"/>
            <ac:spMk id="6" creationId="{F9EEE9CB-AA73-69D3-9233-D6AFAB66942C}"/>
          </ac:spMkLst>
        </pc:spChg>
      </pc:sldChg>
      <pc:sldChg chg="modSp mod">
        <pc:chgData name="Ramm, Jason D M.D." userId="40ad221c-7b4f-42d2-8c79-5547df073994" providerId="ADAL" clId="{619A049F-25D0-4957-8709-71F42D3F1730}" dt="2025-08-12T15:55:25.866" v="126" actId="1076"/>
        <pc:sldMkLst>
          <pc:docMk/>
          <pc:sldMk cId="4058165363" sldId="485"/>
        </pc:sldMkLst>
        <pc:spChg chg="mod">
          <ac:chgData name="Ramm, Jason D M.D." userId="40ad221c-7b4f-42d2-8c79-5547df073994" providerId="ADAL" clId="{619A049F-25D0-4957-8709-71F42D3F1730}" dt="2025-08-12T15:55:20.108" v="125" actId="1076"/>
          <ac:spMkLst>
            <pc:docMk/>
            <pc:sldMk cId="4058165363" sldId="485"/>
            <ac:spMk id="4" creationId="{FB801533-4E7C-CAFC-B44A-CAA359BEE996}"/>
          </ac:spMkLst>
        </pc:spChg>
        <pc:spChg chg="mod">
          <ac:chgData name="Ramm, Jason D M.D." userId="40ad221c-7b4f-42d2-8c79-5547df073994" providerId="ADAL" clId="{619A049F-25D0-4957-8709-71F42D3F1730}" dt="2025-08-12T15:55:12.358" v="124" actId="1076"/>
          <ac:spMkLst>
            <pc:docMk/>
            <pc:sldMk cId="4058165363" sldId="485"/>
            <ac:spMk id="5" creationId="{CA94C922-53E8-CF5A-9A51-C266B9E5D253}"/>
          </ac:spMkLst>
        </pc:spChg>
        <pc:graphicFrameChg chg="mod modGraphic">
          <ac:chgData name="Ramm, Jason D M.D." userId="40ad221c-7b4f-42d2-8c79-5547df073994" providerId="ADAL" clId="{619A049F-25D0-4957-8709-71F42D3F1730}" dt="2025-08-12T15:55:25.866" v="126" actId="1076"/>
          <ac:graphicFrameMkLst>
            <pc:docMk/>
            <pc:sldMk cId="4058165363" sldId="485"/>
            <ac:graphicFrameMk id="9" creationId="{C12F0431-B60B-0C00-1E95-0F0449964258}"/>
          </ac:graphicFrameMkLst>
        </pc:graphicFrame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A757F437-34E4-457B-ACAA-C109BC5AD2B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6C9805C-0D4B-456D-9316-F45962E2F55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B91EB8-1FC0-49BA-B8A0-9D4051C7D0E5}" type="datetimeFigureOut">
              <a:rPr lang="en-US" smtClean="0">
                <a:latin typeface="Arial" panose="020B0604020202020204" pitchFamily="34" charset="0"/>
              </a:rPr>
              <a:t>8/12/2025</a:t>
            </a:fld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3170BBA-56B5-4091-9B11-25E05616420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1017362-806F-4EA8-BAA6-0CA6D364BC8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6AC5C8-AA3E-49B6-9C0B-3EDF0860F219}" type="slidenum">
              <a:rPr lang="en-US" smtClean="0">
                <a:latin typeface="Arial" panose="020B0604020202020204" pitchFamily="34" charset="0"/>
              </a:rPr>
              <a:t>‹#›</a:t>
            </a:fld>
            <a:endParaRPr 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211873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Arial" panose="020B0604020202020204" pitchFamily="34" charset="0"/>
              </a:defRPr>
            </a:lvl1pPr>
          </a:lstStyle>
          <a:p>
            <a:fld id="{A2FD89D3-6540-412A-8DF7-24F6B362E6BB}" type="datetimeFigureOut">
              <a:rPr lang="en-US" smtClean="0"/>
              <a:pPr/>
              <a:t>8/12/2025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Arial" panose="020B0604020202020204" pitchFamily="34" charset="0"/>
              </a:defRPr>
            </a:lvl1pPr>
          </a:lstStyle>
          <a:p>
            <a:fld id="{53BCCA8E-E054-4945-93F6-8F3E2A7D5A2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09564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14.png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7.svg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7.svg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7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22.png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20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3">
            <a:extLst>
              <a:ext uri="{FF2B5EF4-FFF2-40B4-BE49-F238E27FC236}">
                <a16:creationId xmlns:a16="http://schemas.microsoft.com/office/drawing/2014/main" id="{7F6F94A9-4C7A-34B1-B2DC-ACB4B75622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799" y="1628776"/>
            <a:ext cx="7407276" cy="2084613"/>
          </a:xfrm>
          <a:noFill/>
        </p:spPr>
        <p:txBody>
          <a:bodyPr lIns="228600" tIns="0" rIns="228600" bIns="91440" anchor="b" anchorCtr="0"/>
          <a:lstStyle>
            <a:lvl1pPr>
              <a:lnSpc>
                <a:spcPct val="100000"/>
              </a:lnSpc>
              <a:defRPr sz="3600" b="0" i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Date Placeholder 4">
            <a:extLst>
              <a:ext uri="{FF2B5EF4-FFF2-40B4-BE49-F238E27FC236}">
                <a16:creationId xmlns:a16="http://schemas.microsoft.com/office/drawing/2014/main" id="{4802FD53-ED6D-64C9-6439-3F5AAB7D86BF}"/>
              </a:ext>
            </a:extLst>
          </p:cNvPr>
          <p:cNvSpPr>
            <a:spLocks noGrp="1"/>
          </p:cNvSpPr>
          <p:nvPr>
            <p:ph type="dt" sz="half" idx="18"/>
          </p:nvPr>
        </p:nvSpPr>
        <p:spPr>
          <a:xfrm>
            <a:off x="685800" y="4078127"/>
            <a:ext cx="5262563" cy="244492"/>
          </a:xfrm>
          <a:prstGeom prst="rect">
            <a:avLst/>
          </a:prstGeom>
        </p:spPr>
        <p:txBody>
          <a:bodyPr lIns="228600" tIns="0" rIns="228600" bIns="0" anchor="b" anchorCtr="0"/>
          <a:lstStyle>
            <a:lvl1pPr algn="l">
              <a:defRPr sz="800" b="0" i="0">
                <a:solidFill>
                  <a:schemeClr val="tx2"/>
                </a:solidFill>
                <a:latin typeface="Sharp Sans Medium" pitchFamily="2" charset="77"/>
                <a:ea typeface="Sharp Sans Medium" pitchFamily="2" charset="77"/>
                <a:cs typeface="Sharp Sans Medium" pitchFamily="2" charset="77"/>
              </a:defRPr>
            </a:lvl1pPr>
            <a:lvl2pPr marL="0" algn="l">
              <a:defRPr sz="800" b="0" i="0">
                <a:solidFill>
                  <a:schemeClr val="tx1"/>
                </a:solidFill>
                <a:latin typeface="Sharp Sans Medium" pitchFamily="2" charset="77"/>
                <a:ea typeface="Sharp Sans Medium" pitchFamily="2" charset="77"/>
                <a:cs typeface="Sharp Sans Medium" pitchFamily="2" charset="77"/>
              </a:defRPr>
            </a:lvl2pPr>
            <a:lvl3pPr marL="0" algn="l">
              <a:defRPr sz="800" b="0" i="0">
                <a:solidFill>
                  <a:schemeClr val="tx1"/>
                </a:solidFill>
                <a:latin typeface="Sharp Sans Medium" pitchFamily="2" charset="77"/>
                <a:ea typeface="Sharp Sans Medium" pitchFamily="2" charset="77"/>
                <a:cs typeface="Sharp Sans Medium" pitchFamily="2" charset="77"/>
              </a:defRPr>
            </a:lvl3pPr>
            <a:lvl4pPr marL="0" algn="l">
              <a:defRPr sz="800" b="0" i="0">
                <a:solidFill>
                  <a:schemeClr val="tx1"/>
                </a:solidFill>
                <a:latin typeface="Sharp Sans Medium" pitchFamily="2" charset="77"/>
                <a:ea typeface="Sharp Sans Medium" pitchFamily="2" charset="77"/>
                <a:cs typeface="Sharp Sans Medium" pitchFamily="2" charset="77"/>
              </a:defRPr>
            </a:lvl4pPr>
            <a:lvl5pPr marL="0" algn="l">
              <a:defRPr sz="800" b="0" i="0">
                <a:solidFill>
                  <a:schemeClr val="tx1"/>
                </a:solidFill>
                <a:latin typeface="Sharp Sans Medium" pitchFamily="2" charset="77"/>
                <a:ea typeface="Sharp Sans Medium" pitchFamily="2" charset="77"/>
                <a:cs typeface="Sharp Sans Medium" pitchFamily="2" charset="77"/>
              </a:defRPr>
            </a:lvl5pPr>
            <a:lvl6pPr marL="0" algn="l">
              <a:defRPr sz="800" b="0" i="0">
                <a:solidFill>
                  <a:schemeClr val="tx1"/>
                </a:solidFill>
                <a:latin typeface="Sharp Sans Medium" pitchFamily="2" charset="77"/>
                <a:ea typeface="Sharp Sans Medium" pitchFamily="2" charset="77"/>
                <a:cs typeface="Sharp Sans Medium" pitchFamily="2" charset="77"/>
              </a:defRPr>
            </a:lvl6pPr>
            <a:lvl7pPr marL="0" algn="l">
              <a:defRPr sz="800" b="0" i="0">
                <a:solidFill>
                  <a:schemeClr val="tx1"/>
                </a:solidFill>
                <a:latin typeface="Sharp Sans Medium" pitchFamily="2" charset="77"/>
                <a:ea typeface="Sharp Sans Medium" pitchFamily="2" charset="77"/>
                <a:cs typeface="Sharp Sans Medium" pitchFamily="2" charset="77"/>
              </a:defRPr>
            </a:lvl7pPr>
            <a:lvl8pPr marL="0" algn="l">
              <a:defRPr sz="800" b="0" i="0">
                <a:solidFill>
                  <a:schemeClr val="tx1"/>
                </a:solidFill>
                <a:latin typeface="Sharp Sans Medium" pitchFamily="2" charset="77"/>
                <a:ea typeface="Sharp Sans Medium" pitchFamily="2" charset="77"/>
                <a:cs typeface="Sharp Sans Medium" pitchFamily="2" charset="77"/>
              </a:defRPr>
            </a:lvl8pPr>
            <a:lvl9pPr marL="0" algn="l">
              <a:defRPr sz="800" b="0" i="0">
                <a:solidFill>
                  <a:schemeClr val="tx1"/>
                </a:solidFill>
                <a:latin typeface="Sharp Sans Medium" pitchFamily="2" charset="77"/>
                <a:ea typeface="Sharp Sans Medium" pitchFamily="2" charset="77"/>
                <a:cs typeface="Sharp Sans Medium" pitchFamily="2" charset="77"/>
              </a:defRPr>
            </a:lvl9pPr>
          </a:lstStyle>
          <a:p>
            <a:endParaRPr lang="en-US"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C8D39376-3EE4-7C71-6560-C444C33A4DE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85799" y="3713389"/>
            <a:ext cx="7407276" cy="364737"/>
          </a:xfrm>
        </p:spPr>
        <p:txBody>
          <a:bodyPr lIns="228600" tIns="73152" rIns="228600"/>
          <a:lstStyle>
            <a:lvl1pPr>
              <a:lnSpc>
                <a:spcPct val="100000"/>
              </a:lnSpc>
              <a:spcAft>
                <a:spcPts val="0"/>
              </a:spcAft>
              <a:defRPr sz="1800" b="0" i="0">
                <a:solidFill>
                  <a:schemeClr val="tx2"/>
                </a:solidFill>
                <a:latin typeface="Sharp Sans Medium" pitchFamily="2" charset="77"/>
                <a:ea typeface="Sharp Sans Medium" pitchFamily="2" charset="77"/>
                <a:cs typeface="Sharp Sans Medium" pitchFamily="2" charset="77"/>
              </a:defRPr>
            </a:lvl1pPr>
            <a:lvl2pPr>
              <a:lnSpc>
                <a:spcPct val="100000"/>
              </a:lnSpc>
              <a:spcAft>
                <a:spcPts val="0"/>
              </a:spcAft>
              <a:defRPr sz="1800">
                <a:solidFill>
                  <a:schemeClr val="tx1"/>
                </a:solidFill>
              </a:defRPr>
            </a:lvl2pPr>
            <a:lvl3pPr marL="0" indent="0">
              <a:buFontTx/>
              <a:buNone/>
              <a:defRPr b="1">
                <a:solidFill>
                  <a:schemeClr val="tx1"/>
                </a:solidFill>
              </a:defRPr>
            </a:lvl3pPr>
            <a:lvl4pPr marL="0" indent="0">
              <a:buFontTx/>
              <a:buNone/>
              <a:defRPr sz="1800" b="1">
                <a:solidFill>
                  <a:schemeClr val="tx1"/>
                </a:solidFill>
              </a:defRPr>
            </a:lvl4pPr>
            <a:lvl5pPr marL="0" indent="0">
              <a:buFontTx/>
              <a:buNone/>
              <a:defRPr b="1">
                <a:solidFill>
                  <a:schemeClr val="tx1"/>
                </a:solidFill>
              </a:defRPr>
            </a:lvl5pPr>
            <a:lvl6pPr marL="0" indent="0">
              <a:buFontTx/>
              <a:buNone/>
              <a:defRPr sz="1800" b="1">
                <a:solidFill>
                  <a:schemeClr val="tx1"/>
                </a:solidFill>
              </a:defRPr>
            </a:lvl6pPr>
            <a:lvl7pPr marL="0" indent="0">
              <a:buFontTx/>
              <a:buNone/>
              <a:defRPr sz="1800" b="1">
                <a:solidFill>
                  <a:schemeClr val="tx1"/>
                </a:solidFill>
              </a:defRPr>
            </a:lvl7pPr>
            <a:lvl8pPr marL="0" indent="0">
              <a:buFontTx/>
              <a:buNone/>
              <a:defRPr sz="1800" b="1">
                <a:solidFill>
                  <a:schemeClr val="tx1"/>
                </a:solidFill>
              </a:defRPr>
            </a:lvl8pPr>
            <a:lvl9pPr marL="0" indent="0">
              <a:buFontTx/>
              <a:buNone/>
              <a:defRPr sz="1800" b="1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9" name="Picture 8" descr="A black and white sign&#10;&#10;Description automatically generated with low confidence">
            <a:extLst>
              <a:ext uri="{FF2B5EF4-FFF2-40B4-BE49-F238E27FC236}">
                <a16:creationId xmlns:a16="http://schemas.microsoft.com/office/drawing/2014/main" id="{DE23C0BC-3762-AB9B-71BF-DA6AC3B51BA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10" y="474794"/>
            <a:ext cx="2342004" cy="415661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DD8D28CF-9452-CB38-6E7D-2822D254F4B2}"/>
              </a:ext>
            </a:extLst>
          </p:cNvPr>
          <p:cNvSpPr/>
          <p:nvPr userDrawn="1"/>
        </p:nvSpPr>
        <p:spPr bwMode="auto">
          <a:xfrm>
            <a:off x="-1" y="5229225"/>
            <a:ext cx="8944535" cy="162877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182880" tIns="0" rIns="18288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600"/>
              </a:spcAft>
            </a:pPr>
            <a:endParaRPr lang="en-US" sz="1800" dirty="0">
              <a:solidFill>
                <a:schemeClr val="tx1"/>
              </a:solidFill>
            </a:endParaRPr>
          </a:p>
        </p:txBody>
      </p:sp>
      <p:sp>
        <p:nvSpPr>
          <p:cNvPr id="4" name="Triangle 3">
            <a:extLst>
              <a:ext uri="{FF2B5EF4-FFF2-40B4-BE49-F238E27FC236}">
                <a16:creationId xmlns:a16="http://schemas.microsoft.com/office/drawing/2014/main" id="{DAC2EA89-CC64-96C5-DE6B-3C7B3F80A025}"/>
              </a:ext>
            </a:extLst>
          </p:cNvPr>
          <p:cNvSpPr/>
          <p:nvPr userDrawn="1"/>
        </p:nvSpPr>
        <p:spPr bwMode="auto">
          <a:xfrm rot="5400000">
            <a:off x="8945346" y="5229556"/>
            <a:ext cx="1627632" cy="1629255"/>
          </a:xfrm>
          <a:prstGeom prst="triangle">
            <a:avLst>
              <a:gd name="adj" fmla="val 0"/>
            </a:avLst>
          </a:prstGeom>
          <a:solidFill>
            <a:schemeClr val="tx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182880" tIns="0" rIns="18288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600"/>
              </a:spcAft>
            </a:pPr>
            <a:endParaRPr lang="en-US" sz="1800" dirty="0">
              <a:solidFill>
                <a:schemeClr val="tx1"/>
              </a:solidFill>
            </a:endParaRPr>
          </a:p>
        </p:txBody>
      </p:sp>
      <p:sp>
        <p:nvSpPr>
          <p:cNvPr id="5" name="Triangle 4">
            <a:extLst>
              <a:ext uri="{FF2B5EF4-FFF2-40B4-BE49-F238E27FC236}">
                <a16:creationId xmlns:a16="http://schemas.microsoft.com/office/drawing/2014/main" id="{19E41732-ED13-F1DF-AEF9-88F1897B0108}"/>
              </a:ext>
            </a:extLst>
          </p:cNvPr>
          <p:cNvSpPr/>
          <p:nvPr userDrawn="1"/>
        </p:nvSpPr>
        <p:spPr bwMode="auto">
          <a:xfrm rot="16200000">
            <a:off x="8944775" y="-241"/>
            <a:ext cx="1628772" cy="1629254"/>
          </a:xfrm>
          <a:prstGeom prst="triangle">
            <a:avLst>
              <a:gd name="adj" fmla="val 0"/>
            </a:avLst>
          </a:prstGeom>
          <a:solidFill>
            <a:schemeClr val="tx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182880" tIns="0" rIns="18288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600"/>
              </a:spcAft>
            </a:pPr>
            <a:endParaRPr lang="en-US" sz="1800" dirty="0">
              <a:solidFill>
                <a:schemeClr val="tx1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FE624E5-116B-D3E3-227C-7108FA50605B}"/>
              </a:ext>
            </a:extLst>
          </p:cNvPr>
          <p:cNvSpPr/>
          <p:nvPr userDrawn="1"/>
        </p:nvSpPr>
        <p:spPr bwMode="auto">
          <a:xfrm>
            <a:off x="10573788" y="-1"/>
            <a:ext cx="1618212" cy="1628776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182880" tIns="0" rIns="18288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600"/>
              </a:spcAft>
            </a:pPr>
            <a:endParaRPr lang="en-US" sz="1800" dirty="0">
              <a:solidFill>
                <a:schemeClr val="tx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62BF7A1-D8C1-CDDD-4466-4BD77B52A311}"/>
              </a:ext>
            </a:extLst>
          </p:cNvPr>
          <p:cNvSpPr/>
          <p:nvPr userDrawn="1"/>
        </p:nvSpPr>
        <p:spPr bwMode="auto">
          <a:xfrm>
            <a:off x="8944534" y="1628773"/>
            <a:ext cx="1629255" cy="3601592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182880" tIns="0" rIns="18288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600"/>
              </a:spcAft>
            </a:pPr>
            <a:endParaRPr lang="en-US" sz="1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658895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_imag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85799" y="1628776"/>
            <a:ext cx="4779963" cy="2307958"/>
          </a:xfrm>
          <a:noFill/>
        </p:spPr>
        <p:txBody>
          <a:bodyPr lIns="228600" tIns="0" rIns="228600" bIns="91440" anchor="b" anchorCtr="0"/>
          <a:lstStyle>
            <a:lvl1pPr>
              <a:lnSpc>
                <a:spcPct val="100000"/>
              </a:lnSpc>
              <a:defRPr sz="3600" b="0" i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C413C7-A5C3-C440-BEAB-026A4F9049A9}"/>
              </a:ext>
            </a:extLst>
          </p:cNvPr>
          <p:cNvSpPr>
            <a:spLocks noGrp="1"/>
          </p:cNvSpPr>
          <p:nvPr>
            <p:ph type="dt" sz="half" idx="18"/>
          </p:nvPr>
        </p:nvSpPr>
        <p:spPr>
          <a:xfrm>
            <a:off x="685800" y="5452569"/>
            <a:ext cx="4779963" cy="307145"/>
          </a:xfrm>
          <a:prstGeom prst="rect">
            <a:avLst/>
          </a:prstGeom>
        </p:spPr>
        <p:txBody>
          <a:bodyPr lIns="228600" tIns="0" rIns="228600" bIns="0" anchor="b" anchorCtr="0"/>
          <a:lstStyle>
            <a:lvl1pPr algn="l">
              <a:defRPr sz="800" b="0" i="0">
                <a:solidFill>
                  <a:schemeClr val="tx2"/>
                </a:solidFill>
                <a:latin typeface="Sharp Sans Medium" pitchFamily="2" charset="77"/>
                <a:ea typeface="Sharp Sans Medium" pitchFamily="2" charset="77"/>
                <a:cs typeface="Sharp Sans Medium" pitchFamily="2" charset="77"/>
              </a:defRPr>
            </a:lvl1pPr>
            <a:lvl2pPr marL="0" algn="l">
              <a:defRPr sz="800" b="0" i="0">
                <a:solidFill>
                  <a:schemeClr val="tx1"/>
                </a:solidFill>
                <a:latin typeface="Sharp Sans Medium" pitchFamily="2" charset="77"/>
                <a:ea typeface="Sharp Sans Medium" pitchFamily="2" charset="77"/>
                <a:cs typeface="Sharp Sans Medium" pitchFamily="2" charset="77"/>
              </a:defRPr>
            </a:lvl2pPr>
            <a:lvl3pPr marL="0" algn="l">
              <a:defRPr sz="800" b="0" i="0">
                <a:solidFill>
                  <a:schemeClr val="tx1"/>
                </a:solidFill>
                <a:latin typeface="Sharp Sans Medium" pitchFamily="2" charset="77"/>
                <a:ea typeface="Sharp Sans Medium" pitchFamily="2" charset="77"/>
                <a:cs typeface="Sharp Sans Medium" pitchFamily="2" charset="77"/>
              </a:defRPr>
            </a:lvl3pPr>
            <a:lvl4pPr marL="0" algn="l">
              <a:defRPr sz="800" b="0" i="0">
                <a:solidFill>
                  <a:schemeClr val="tx1"/>
                </a:solidFill>
                <a:latin typeface="Sharp Sans Medium" pitchFamily="2" charset="77"/>
                <a:ea typeface="Sharp Sans Medium" pitchFamily="2" charset="77"/>
                <a:cs typeface="Sharp Sans Medium" pitchFamily="2" charset="77"/>
              </a:defRPr>
            </a:lvl4pPr>
            <a:lvl5pPr marL="0" algn="l">
              <a:defRPr sz="800" b="0" i="0">
                <a:solidFill>
                  <a:schemeClr val="tx1"/>
                </a:solidFill>
                <a:latin typeface="Sharp Sans Medium" pitchFamily="2" charset="77"/>
                <a:ea typeface="Sharp Sans Medium" pitchFamily="2" charset="77"/>
                <a:cs typeface="Sharp Sans Medium" pitchFamily="2" charset="77"/>
              </a:defRPr>
            </a:lvl5pPr>
            <a:lvl6pPr marL="0" algn="l">
              <a:defRPr sz="800" b="0" i="0">
                <a:solidFill>
                  <a:schemeClr val="tx1"/>
                </a:solidFill>
                <a:latin typeface="Sharp Sans Medium" pitchFamily="2" charset="77"/>
                <a:ea typeface="Sharp Sans Medium" pitchFamily="2" charset="77"/>
                <a:cs typeface="Sharp Sans Medium" pitchFamily="2" charset="77"/>
              </a:defRPr>
            </a:lvl6pPr>
            <a:lvl7pPr marL="0" algn="l">
              <a:defRPr sz="800" b="0" i="0">
                <a:solidFill>
                  <a:schemeClr val="tx1"/>
                </a:solidFill>
                <a:latin typeface="Sharp Sans Medium" pitchFamily="2" charset="77"/>
                <a:ea typeface="Sharp Sans Medium" pitchFamily="2" charset="77"/>
                <a:cs typeface="Sharp Sans Medium" pitchFamily="2" charset="77"/>
              </a:defRPr>
            </a:lvl7pPr>
            <a:lvl8pPr marL="0" algn="l">
              <a:defRPr sz="800" b="0" i="0">
                <a:solidFill>
                  <a:schemeClr val="tx1"/>
                </a:solidFill>
                <a:latin typeface="Sharp Sans Medium" pitchFamily="2" charset="77"/>
                <a:ea typeface="Sharp Sans Medium" pitchFamily="2" charset="77"/>
                <a:cs typeface="Sharp Sans Medium" pitchFamily="2" charset="77"/>
              </a:defRPr>
            </a:lvl8pPr>
            <a:lvl9pPr marL="0" algn="l">
              <a:defRPr sz="800" b="0" i="0">
                <a:solidFill>
                  <a:schemeClr val="tx1"/>
                </a:solidFill>
                <a:latin typeface="Sharp Sans Medium" pitchFamily="2" charset="77"/>
                <a:ea typeface="Sharp Sans Medium" pitchFamily="2" charset="77"/>
                <a:cs typeface="Sharp Sans Medium" pitchFamily="2" charset="77"/>
              </a:defRPr>
            </a:lvl9pPr>
          </a:lstStyle>
          <a:p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4A5FA76-0FD1-414E-B84A-E29B14AD1DC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85799" y="3936734"/>
            <a:ext cx="4779963" cy="1292490"/>
          </a:xfrm>
        </p:spPr>
        <p:txBody>
          <a:bodyPr lIns="228600" tIns="91440" rIns="228600"/>
          <a:lstStyle>
            <a:lvl1pPr>
              <a:lnSpc>
                <a:spcPct val="100000"/>
              </a:lnSpc>
              <a:spcAft>
                <a:spcPts val="0"/>
              </a:spcAft>
              <a:defRPr sz="1800" b="0" i="0">
                <a:solidFill>
                  <a:schemeClr val="tx2"/>
                </a:solidFill>
                <a:latin typeface="Sharp Sans Medium" pitchFamily="2" charset="77"/>
                <a:ea typeface="Sharp Sans Medium" pitchFamily="2" charset="77"/>
                <a:cs typeface="Sharp Sans Medium" pitchFamily="2" charset="77"/>
              </a:defRPr>
            </a:lvl1pPr>
            <a:lvl2pPr>
              <a:lnSpc>
                <a:spcPct val="100000"/>
              </a:lnSpc>
              <a:spcAft>
                <a:spcPts val="0"/>
              </a:spcAft>
              <a:defRPr sz="1800">
                <a:solidFill>
                  <a:schemeClr val="tx1"/>
                </a:solidFill>
              </a:defRPr>
            </a:lvl2pPr>
            <a:lvl3pPr marL="0" indent="0">
              <a:buFontTx/>
              <a:buNone/>
              <a:defRPr b="1">
                <a:solidFill>
                  <a:schemeClr val="tx1"/>
                </a:solidFill>
              </a:defRPr>
            </a:lvl3pPr>
            <a:lvl4pPr marL="0" indent="0">
              <a:buFontTx/>
              <a:buNone/>
              <a:defRPr sz="1800" b="1">
                <a:solidFill>
                  <a:schemeClr val="tx1"/>
                </a:solidFill>
              </a:defRPr>
            </a:lvl4pPr>
            <a:lvl5pPr marL="0" indent="0">
              <a:buFontTx/>
              <a:buNone/>
              <a:defRPr b="1">
                <a:solidFill>
                  <a:schemeClr val="tx1"/>
                </a:solidFill>
              </a:defRPr>
            </a:lvl5pPr>
            <a:lvl6pPr marL="0" indent="0">
              <a:buFontTx/>
              <a:buNone/>
              <a:defRPr sz="1800" b="1">
                <a:solidFill>
                  <a:schemeClr val="tx1"/>
                </a:solidFill>
              </a:defRPr>
            </a:lvl6pPr>
            <a:lvl7pPr marL="0" indent="0">
              <a:buFontTx/>
              <a:buNone/>
              <a:defRPr sz="1800" b="1">
                <a:solidFill>
                  <a:schemeClr val="tx1"/>
                </a:solidFill>
              </a:defRPr>
            </a:lvl7pPr>
            <a:lvl8pPr marL="0" indent="0">
              <a:buFontTx/>
              <a:buNone/>
              <a:defRPr sz="1800" b="1">
                <a:solidFill>
                  <a:schemeClr val="tx1"/>
                </a:solidFill>
              </a:defRPr>
            </a:lvl8pPr>
            <a:lvl9pPr marL="0" indent="0">
              <a:buFontTx/>
              <a:buNone/>
              <a:defRPr sz="1800" b="1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5045ED42-C3B4-BA5A-0CFF-4D510CB4D992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5477256" y="1"/>
            <a:ext cx="6714744" cy="5948242"/>
          </a:xfrm>
          <a:solidFill>
            <a:schemeClr val="bg1">
              <a:lumMod val="75000"/>
            </a:schemeClr>
          </a:solidFill>
        </p:spPr>
        <p:txBody>
          <a:bodyPr tIns="2377440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</a:p>
        </p:txBody>
      </p:sp>
      <p:pic>
        <p:nvPicPr>
          <p:cNvPr id="9" name="Picture 8" descr="A black and white sign&#10;&#10;Description automatically generated with low confidence">
            <a:extLst>
              <a:ext uri="{FF2B5EF4-FFF2-40B4-BE49-F238E27FC236}">
                <a16:creationId xmlns:a16="http://schemas.microsoft.com/office/drawing/2014/main" id="{613B1219-5449-EB30-3348-CA15C04F0FA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10" y="474794"/>
            <a:ext cx="2342004" cy="415661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B697FA9F-5759-7C76-441E-D6A7606067EB}"/>
              </a:ext>
            </a:extLst>
          </p:cNvPr>
          <p:cNvSpPr/>
          <p:nvPr userDrawn="1"/>
        </p:nvSpPr>
        <p:spPr bwMode="auto">
          <a:xfrm>
            <a:off x="927101" y="5948245"/>
            <a:ext cx="4550156" cy="45568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182880" tIns="0" rIns="18288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600"/>
              </a:spcAft>
            </a:pPr>
            <a:endParaRPr lang="en-US" sz="1800" dirty="0">
              <a:solidFill>
                <a:schemeClr val="tx1"/>
              </a:solidFill>
            </a:endParaRPr>
          </a:p>
        </p:txBody>
      </p:sp>
      <p:sp>
        <p:nvSpPr>
          <p:cNvPr id="7" name="Triangle 6">
            <a:extLst>
              <a:ext uri="{FF2B5EF4-FFF2-40B4-BE49-F238E27FC236}">
                <a16:creationId xmlns:a16="http://schemas.microsoft.com/office/drawing/2014/main" id="{DA6955FE-D289-6F5C-27F2-C1D43F6EF657}"/>
              </a:ext>
            </a:extLst>
          </p:cNvPr>
          <p:cNvSpPr/>
          <p:nvPr userDrawn="1"/>
        </p:nvSpPr>
        <p:spPr bwMode="auto">
          <a:xfrm rot="5400000">
            <a:off x="5478443" y="5947060"/>
            <a:ext cx="455685" cy="458059"/>
          </a:xfrm>
          <a:prstGeom prst="triangle">
            <a:avLst>
              <a:gd name="adj" fmla="val 0"/>
            </a:avLst>
          </a:prstGeom>
          <a:solidFill>
            <a:schemeClr val="tx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182880" tIns="0" rIns="18288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600"/>
              </a:spcAft>
            </a:pPr>
            <a:endParaRPr lang="en-US" sz="1800" dirty="0">
              <a:solidFill>
                <a:schemeClr val="tx1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2DB21B7-604F-5227-C679-60F170545C8C}"/>
              </a:ext>
            </a:extLst>
          </p:cNvPr>
          <p:cNvSpPr/>
          <p:nvPr userDrawn="1"/>
        </p:nvSpPr>
        <p:spPr bwMode="auto">
          <a:xfrm>
            <a:off x="0" y="6402315"/>
            <a:ext cx="927100" cy="455685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182880" tIns="0" rIns="18288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600"/>
              </a:spcAft>
            </a:pPr>
            <a:endParaRPr lang="en-US" sz="1800" dirty="0">
              <a:solidFill>
                <a:schemeClr val="tx1"/>
              </a:solidFill>
            </a:endParaRPr>
          </a:p>
        </p:txBody>
      </p:sp>
      <p:sp>
        <p:nvSpPr>
          <p:cNvPr id="10" name="Triangle 9">
            <a:extLst>
              <a:ext uri="{FF2B5EF4-FFF2-40B4-BE49-F238E27FC236}">
                <a16:creationId xmlns:a16="http://schemas.microsoft.com/office/drawing/2014/main" id="{E4004FAD-B934-C2FE-6262-056356B87D56}"/>
              </a:ext>
            </a:extLst>
          </p:cNvPr>
          <p:cNvSpPr/>
          <p:nvPr userDrawn="1"/>
        </p:nvSpPr>
        <p:spPr bwMode="auto">
          <a:xfrm rot="5400000">
            <a:off x="928287" y="6401128"/>
            <a:ext cx="455685" cy="458059"/>
          </a:xfrm>
          <a:prstGeom prst="triangle">
            <a:avLst>
              <a:gd name="adj" fmla="val 0"/>
            </a:avLst>
          </a:prstGeom>
          <a:solidFill>
            <a:schemeClr val="tx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182880" tIns="0" rIns="18288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600"/>
              </a:spcAft>
            </a:pPr>
            <a:endParaRPr lang="en-US" sz="1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298038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0D7279E4-46F6-274F-166B-DF31912693A7}"/>
              </a:ext>
            </a:extLst>
          </p:cNvPr>
          <p:cNvSpPr/>
          <p:nvPr userDrawn="1"/>
        </p:nvSpPr>
        <p:spPr bwMode="auto">
          <a:xfrm>
            <a:off x="2" y="6169024"/>
            <a:ext cx="3183870" cy="68897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182880" tIns="0" rIns="18288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600"/>
              </a:spcAft>
            </a:pPr>
            <a:endParaRPr lang="en-US" sz="1800" dirty="0">
              <a:solidFill>
                <a:schemeClr val="tx1"/>
              </a:solidFill>
            </a:endParaRPr>
          </a:p>
        </p:txBody>
      </p:sp>
      <p:sp>
        <p:nvSpPr>
          <p:cNvPr id="8" name="Triangle 7">
            <a:extLst>
              <a:ext uri="{FF2B5EF4-FFF2-40B4-BE49-F238E27FC236}">
                <a16:creationId xmlns:a16="http://schemas.microsoft.com/office/drawing/2014/main" id="{983625E3-7618-78AB-A38D-758E62430CC6}"/>
              </a:ext>
            </a:extLst>
          </p:cNvPr>
          <p:cNvSpPr/>
          <p:nvPr userDrawn="1"/>
        </p:nvSpPr>
        <p:spPr bwMode="auto">
          <a:xfrm rot="5400000">
            <a:off x="3185668" y="6167232"/>
            <a:ext cx="688976" cy="692566"/>
          </a:xfrm>
          <a:prstGeom prst="triangle">
            <a:avLst>
              <a:gd name="adj" fmla="val 0"/>
            </a:avLst>
          </a:prstGeom>
          <a:solidFill>
            <a:schemeClr val="tx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182880" tIns="0" rIns="18288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600"/>
              </a:spcAft>
            </a:pPr>
            <a:endParaRPr lang="en-US" sz="1800" dirty="0">
              <a:solidFill>
                <a:schemeClr val="tx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5B5C893-8A1B-A61D-DD6C-BCD48C2D1BC3}"/>
              </a:ext>
            </a:extLst>
          </p:cNvPr>
          <p:cNvSpPr/>
          <p:nvPr userDrawn="1"/>
        </p:nvSpPr>
        <p:spPr bwMode="auto">
          <a:xfrm>
            <a:off x="3183873" y="0"/>
            <a:ext cx="9008127" cy="6169027"/>
          </a:xfrm>
          <a:prstGeom prst="rect">
            <a:avLst/>
          </a:prstGeom>
          <a:solidFill>
            <a:srgbClr val="EBEEED"/>
          </a:solidFill>
          <a:ln>
            <a:noFill/>
          </a:ln>
          <a:effectLst/>
        </p:spPr>
        <p:txBody>
          <a:bodyPr rot="0" spcFirstLastPara="0" vertOverflow="overflow" horzOverflow="overflow" vert="horz" wrap="square" lIns="182880" tIns="0" rIns="18288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600"/>
              </a:spcAft>
            </a:pPr>
            <a:endParaRPr lang="en-US" sz="1800" dirty="0">
              <a:solidFill>
                <a:schemeClr val="tx1"/>
              </a:solidFill>
            </a:endParaRPr>
          </a:p>
        </p:txBody>
      </p:sp>
      <p:sp useBgFill="1">
        <p:nvSpPr>
          <p:cNvPr id="4" name="Title 3">
            <a:extLst>
              <a:ext uri="{FF2B5EF4-FFF2-40B4-BE49-F238E27FC236}">
                <a16:creationId xmlns:a16="http://schemas.microsoft.com/office/drawing/2014/main" id="{6BEE8588-CCD6-C848-AF0C-7182A05F502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5799" y="682625"/>
            <a:ext cx="2498073" cy="5486402"/>
          </a:xfrm>
        </p:spPr>
        <p:txBody>
          <a:bodyPr tIns="365760" rIns="0" anchor="t" anchorCtr="0"/>
          <a:lstStyle>
            <a:lvl1pPr>
              <a:defRPr sz="3200" b="0" i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Agenda Title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5D4A6B7-AE00-5043-8502-D05D7B6F454D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 b="0" i="0"/>
            </a:lvl1pPr>
          </a:lstStyle>
          <a:p>
            <a:fld id="{63DCA5C9-2E11-4C67-86EB-AE1DE127DC6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ADC2B88-E87A-F795-F884-07C69E89FC4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381500" y="682626"/>
            <a:ext cx="7127875" cy="5475802"/>
          </a:xfrm>
        </p:spPr>
        <p:txBody>
          <a:bodyPr tIns="502920" bIns="685800" numCol="2"/>
          <a:lstStyle>
            <a:lvl1pPr marL="594360" indent="-594360">
              <a:lnSpc>
                <a:spcPct val="100000"/>
              </a:lnSpc>
              <a:spcAft>
                <a:spcPts val="4000"/>
              </a:spcAft>
              <a:buSzPct val="200000"/>
              <a:buFont typeface="+mj-lt"/>
              <a:buAutoNum type="arabicPeriod"/>
              <a:defRPr sz="2000" b="0" i="0">
                <a:solidFill>
                  <a:schemeClr val="tx2"/>
                </a:solidFill>
                <a:latin typeface="Sharp Sans Medium" pitchFamily="2" charset="77"/>
                <a:ea typeface="Sharp Sans Medium" pitchFamily="2" charset="77"/>
                <a:cs typeface="Sharp Sans Medium" pitchFamily="2" charset="77"/>
              </a:defRPr>
            </a:lvl1pPr>
            <a:lvl2pPr marL="594360" indent="-594360">
              <a:lnSpc>
                <a:spcPct val="100000"/>
              </a:lnSpc>
              <a:spcAft>
                <a:spcPts val="4000"/>
              </a:spcAft>
              <a:buClr>
                <a:schemeClr val="tx2"/>
              </a:buClr>
              <a:buSzPct val="200000"/>
              <a:buFont typeface="+mj-lt"/>
              <a:buAutoNum type="arabicPeriod"/>
              <a:defRPr sz="2000" b="0" i="0">
                <a:solidFill>
                  <a:schemeClr val="tx2"/>
                </a:solidFill>
                <a:latin typeface="Sharp Sans Medium" pitchFamily="2" charset="77"/>
                <a:ea typeface="Sharp Sans Medium" pitchFamily="2" charset="77"/>
                <a:cs typeface="Sharp Sans Medium" pitchFamily="2" charset="77"/>
              </a:defRPr>
            </a:lvl2pPr>
            <a:lvl3pPr marL="594360" indent="-594360">
              <a:spcAft>
                <a:spcPts val="4000"/>
              </a:spcAft>
              <a:buClr>
                <a:schemeClr val="tx2"/>
              </a:buClr>
              <a:buSzPct val="200000"/>
              <a:buFont typeface="+mj-lt"/>
              <a:buAutoNum type="arabicPeriod"/>
              <a:defRPr sz="2000" b="0" i="0">
                <a:solidFill>
                  <a:schemeClr val="tx2"/>
                </a:solidFill>
                <a:latin typeface="Sharp Sans Medium" pitchFamily="2" charset="77"/>
                <a:ea typeface="Sharp Sans Medium" pitchFamily="2" charset="77"/>
                <a:cs typeface="Sharp Sans Medium" pitchFamily="2" charset="77"/>
              </a:defRPr>
            </a:lvl3pPr>
            <a:lvl4pPr marL="0" indent="0">
              <a:spcAft>
                <a:spcPts val="5400"/>
              </a:spcAft>
              <a:buFontTx/>
              <a:buNone/>
              <a:defRPr sz="1800" b="0">
                <a:solidFill>
                  <a:schemeClr val="tx1"/>
                </a:solidFill>
              </a:defRPr>
            </a:lvl4pPr>
            <a:lvl5pPr marL="0" indent="0">
              <a:spcAft>
                <a:spcPts val="5400"/>
              </a:spcAft>
              <a:buFontTx/>
              <a:buNone/>
              <a:defRPr b="0">
                <a:solidFill>
                  <a:schemeClr val="tx1"/>
                </a:solidFill>
              </a:defRPr>
            </a:lvl5pPr>
            <a:lvl6pPr marL="0" indent="0">
              <a:spcAft>
                <a:spcPts val="5400"/>
              </a:spcAft>
              <a:buFontTx/>
              <a:buNone/>
              <a:defRPr sz="1800" b="0">
                <a:solidFill>
                  <a:schemeClr val="tx1"/>
                </a:solidFill>
              </a:defRPr>
            </a:lvl6pPr>
            <a:lvl7pPr marL="0" indent="0">
              <a:spcAft>
                <a:spcPts val="5400"/>
              </a:spcAft>
              <a:buFontTx/>
              <a:buNone/>
              <a:defRPr sz="1800" b="0">
                <a:solidFill>
                  <a:schemeClr val="tx1"/>
                </a:solidFill>
              </a:defRPr>
            </a:lvl7pPr>
            <a:lvl8pPr marL="0" indent="0">
              <a:spcAft>
                <a:spcPts val="5400"/>
              </a:spcAft>
              <a:buFontTx/>
              <a:buNone/>
              <a:defRPr sz="1800" b="0">
                <a:solidFill>
                  <a:schemeClr val="tx1"/>
                </a:solidFill>
              </a:defRPr>
            </a:lvl8pPr>
            <a:lvl9pPr marL="594360" indent="-594360">
              <a:spcAft>
                <a:spcPts val="4000"/>
              </a:spcAft>
              <a:buSzPct val="200000"/>
              <a:buFont typeface="+mj-lt"/>
              <a:buAutoNum type="arabicPeriod"/>
              <a:defRPr sz="2000" b="0" i="0">
                <a:solidFill>
                  <a:schemeClr val="tx2"/>
                </a:solidFill>
                <a:latin typeface="Sharp Sans Medium" pitchFamily="2" charset="77"/>
                <a:ea typeface="Sharp Sans Medium" pitchFamily="2" charset="77"/>
                <a:cs typeface="Sharp Sans Medium" pitchFamily="2" charset="77"/>
              </a:defRPr>
            </a:lvl9pPr>
          </a:lstStyle>
          <a:p>
            <a:pPr lvl="0"/>
            <a:r>
              <a:rPr lang="en-US" dirty="0"/>
              <a:t>Agenda item</a:t>
            </a:r>
          </a:p>
        </p:txBody>
      </p:sp>
    </p:spTree>
    <p:extLst>
      <p:ext uri="{BB962C8B-B14F-4D97-AF65-F5344CB8AC3E}">
        <p14:creationId xmlns:p14="http://schemas.microsoft.com/office/powerpoint/2010/main" val="17593092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_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2FC116A-233B-0799-710C-915B7CACB7E7}"/>
              </a:ext>
            </a:extLst>
          </p:cNvPr>
          <p:cNvSpPr/>
          <p:nvPr userDrawn="1"/>
        </p:nvSpPr>
        <p:spPr bwMode="auto">
          <a:xfrm>
            <a:off x="1" y="5950220"/>
            <a:ext cx="5241922" cy="907779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182880" tIns="0" rIns="18288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600"/>
              </a:spcAft>
            </a:pPr>
            <a:endParaRPr lang="en-US" sz="1800" dirty="0">
              <a:solidFill>
                <a:schemeClr val="tx1"/>
              </a:solidFill>
            </a:endParaRPr>
          </a:p>
        </p:txBody>
      </p:sp>
      <p:sp>
        <p:nvSpPr>
          <p:cNvPr id="4" name="Triangle 3">
            <a:extLst>
              <a:ext uri="{FF2B5EF4-FFF2-40B4-BE49-F238E27FC236}">
                <a16:creationId xmlns:a16="http://schemas.microsoft.com/office/drawing/2014/main" id="{476551B4-FD53-C5D6-7B86-FEAC7FC75ADB}"/>
              </a:ext>
            </a:extLst>
          </p:cNvPr>
          <p:cNvSpPr/>
          <p:nvPr userDrawn="1"/>
        </p:nvSpPr>
        <p:spPr bwMode="auto">
          <a:xfrm rot="5400000">
            <a:off x="5244290" y="5947864"/>
            <a:ext cx="907776" cy="912506"/>
          </a:xfrm>
          <a:prstGeom prst="triangle">
            <a:avLst>
              <a:gd name="adj" fmla="val 0"/>
            </a:avLst>
          </a:prstGeom>
          <a:solidFill>
            <a:schemeClr val="tx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182880" tIns="0" rIns="18288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600"/>
              </a:spcAft>
            </a:pPr>
            <a:endParaRPr lang="en-US" sz="1800" dirty="0">
              <a:solidFill>
                <a:schemeClr val="tx1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3BF6789-A452-6D21-CEBD-1DA5A3898105}"/>
              </a:ext>
            </a:extLst>
          </p:cNvPr>
          <p:cNvSpPr/>
          <p:nvPr userDrawn="1"/>
        </p:nvSpPr>
        <p:spPr bwMode="auto">
          <a:xfrm>
            <a:off x="5241923" y="0"/>
            <a:ext cx="6950075" cy="5950213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182880" tIns="0" rIns="18288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600"/>
              </a:spcAft>
            </a:pPr>
            <a:endParaRPr lang="en-US" sz="1800" dirty="0">
              <a:solidFill>
                <a:schemeClr val="tx1"/>
              </a:solidFill>
            </a:endParaRP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F5D766FC-34C1-4347-A51E-24BC8D6FA4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9" y="682625"/>
            <a:ext cx="5413376" cy="2567351"/>
          </a:xfrm>
          <a:noFill/>
        </p:spPr>
        <p:txBody>
          <a:bodyPr lIns="0" tIns="0" rIns="0" bIns="182880" anchor="b" anchorCtr="0"/>
          <a:lstStyle>
            <a:lvl1pPr>
              <a:lnSpc>
                <a:spcPct val="100000"/>
              </a:lnSpc>
              <a:defRPr sz="3000" b="0" i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80D55D5-9684-6A47-9F9B-95DBAE5CCE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/>
            </a:lvl1pPr>
          </a:lstStyle>
          <a:p>
            <a:fld id="{63DCA5C9-2E11-4C67-86EB-AE1DE127DC6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7583D8D1-241A-7EF5-C836-41E1B9E244C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095999" y="3249976"/>
            <a:ext cx="5413375" cy="2700237"/>
          </a:xfrm>
        </p:spPr>
        <p:txBody>
          <a:bodyPr tIns="91440"/>
          <a:lstStyle>
            <a:lvl1pPr>
              <a:lnSpc>
                <a:spcPct val="100000"/>
              </a:lnSpc>
              <a:spcAft>
                <a:spcPts val="0"/>
              </a:spcAft>
              <a:defRPr sz="1800" b="0" i="0">
                <a:solidFill>
                  <a:schemeClr val="tx2"/>
                </a:solidFill>
                <a:latin typeface="Sharp Sans Medium" pitchFamily="2" charset="77"/>
                <a:ea typeface="Sharp Sans Medium" pitchFamily="2" charset="77"/>
                <a:cs typeface="Sharp Sans Medium" pitchFamily="2" charset="77"/>
              </a:defRPr>
            </a:lvl1pPr>
            <a:lvl2pPr>
              <a:lnSpc>
                <a:spcPct val="100000"/>
              </a:lnSpc>
              <a:spcAft>
                <a:spcPts val="0"/>
              </a:spcAft>
              <a:defRPr sz="1800" b="0" i="0">
                <a:solidFill>
                  <a:schemeClr val="tx1"/>
                </a:solidFill>
                <a:latin typeface="Sharp Sans Medium" pitchFamily="2" charset="77"/>
                <a:ea typeface="Sharp Sans Medium" pitchFamily="2" charset="77"/>
                <a:cs typeface="Sharp Sans Medium" pitchFamily="2" charset="77"/>
              </a:defRPr>
            </a:lvl2pPr>
            <a:lvl3pPr marL="0" indent="0">
              <a:buFontTx/>
              <a:buNone/>
              <a:defRPr b="0" i="0">
                <a:solidFill>
                  <a:schemeClr val="tx1"/>
                </a:solidFill>
                <a:latin typeface="Sharp Sans Medium" pitchFamily="2" charset="77"/>
                <a:ea typeface="Sharp Sans Medium" pitchFamily="2" charset="77"/>
                <a:cs typeface="Sharp Sans Medium" pitchFamily="2" charset="77"/>
              </a:defRPr>
            </a:lvl3pPr>
            <a:lvl4pPr marL="0" indent="0">
              <a:buFontTx/>
              <a:buNone/>
              <a:defRPr sz="1800" b="0" i="0">
                <a:solidFill>
                  <a:schemeClr val="tx1"/>
                </a:solidFill>
                <a:latin typeface="Sharp Sans Medium" pitchFamily="2" charset="77"/>
                <a:ea typeface="Sharp Sans Medium" pitchFamily="2" charset="77"/>
                <a:cs typeface="Sharp Sans Medium" pitchFamily="2" charset="77"/>
              </a:defRPr>
            </a:lvl4pPr>
            <a:lvl5pPr marL="0" indent="0">
              <a:buFontTx/>
              <a:buNone/>
              <a:defRPr b="0" i="0">
                <a:solidFill>
                  <a:schemeClr val="tx1"/>
                </a:solidFill>
                <a:latin typeface="Sharp Sans Medium" pitchFamily="2" charset="77"/>
                <a:ea typeface="Sharp Sans Medium" pitchFamily="2" charset="77"/>
                <a:cs typeface="Sharp Sans Medium" pitchFamily="2" charset="77"/>
              </a:defRPr>
            </a:lvl5pPr>
            <a:lvl6pPr marL="0" indent="0">
              <a:buFontTx/>
              <a:buNone/>
              <a:defRPr sz="1800" b="0" i="0">
                <a:solidFill>
                  <a:schemeClr val="tx1"/>
                </a:solidFill>
                <a:latin typeface="Sharp Sans Medium" pitchFamily="2" charset="77"/>
                <a:ea typeface="Sharp Sans Medium" pitchFamily="2" charset="77"/>
                <a:cs typeface="Sharp Sans Medium" pitchFamily="2" charset="77"/>
              </a:defRPr>
            </a:lvl6pPr>
            <a:lvl7pPr marL="0" indent="0">
              <a:buFontTx/>
              <a:buNone/>
              <a:defRPr sz="1800" b="0" i="0">
                <a:solidFill>
                  <a:schemeClr val="tx1"/>
                </a:solidFill>
                <a:latin typeface="Sharp Sans Medium" pitchFamily="2" charset="77"/>
                <a:ea typeface="Sharp Sans Medium" pitchFamily="2" charset="77"/>
                <a:cs typeface="Sharp Sans Medium" pitchFamily="2" charset="77"/>
              </a:defRPr>
            </a:lvl7pPr>
            <a:lvl8pPr marL="0" indent="0">
              <a:buFontTx/>
              <a:buNone/>
              <a:defRPr sz="1800" b="0" i="0">
                <a:solidFill>
                  <a:schemeClr val="tx1"/>
                </a:solidFill>
                <a:latin typeface="Sharp Sans Medium" pitchFamily="2" charset="77"/>
                <a:ea typeface="Sharp Sans Medium" pitchFamily="2" charset="77"/>
                <a:cs typeface="Sharp Sans Medium" pitchFamily="2" charset="77"/>
              </a:defRPr>
            </a:lvl8pPr>
            <a:lvl9pPr marL="0" indent="0">
              <a:buFontTx/>
              <a:buNone/>
              <a:defRPr sz="1800" b="0" i="0">
                <a:solidFill>
                  <a:schemeClr val="tx1"/>
                </a:solidFill>
                <a:latin typeface="Sharp Sans Medium" pitchFamily="2" charset="77"/>
                <a:ea typeface="Sharp Sans Medium" pitchFamily="2" charset="77"/>
                <a:cs typeface="Sharp Sans Medium" pitchFamily="2" charset="77"/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Picture Placeholder 5">
            <a:extLst>
              <a:ext uri="{FF2B5EF4-FFF2-40B4-BE49-F238E27FC236}">
                <a16:creationId xmlns:a16="http://schemas.microsoft.com/office/drawing/2014/main" id="{8A7E74A9-EE9C-DC2F-B320-9C34C322BBD1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1" y="0"/>
            <a:ext cx="5241922" cy="5950213"/>
          </a:xfrm>
          <a:solidFill>
            <a:schemeClr val="bg1">
              <a:lumMod val="75000"/>
            </a:schemeClr>
          </a:solidFill>
        </p:spPr>
        <p:txBody>
          <a:bodyPr tIns="2377440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C141E6D0-0434-BF05-4BBA-1C7F64E138A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53630" y="6249198"/>
            <a:ext cx="412707" cy="412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53487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_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E978F8DE-0317-F0D4-34DF-4D04D6C3D67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3DCA5C9-2E11-4C67-86EB-AE1DE127DC6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C6BF06A-4684-8E62-E273-4B44352C2BB1}"/>
              </a:ext>
            </a:extLst>
          </p:cNvPr>
          <p:cNvSpPr/>
          <p:nvPr userDrawn="1"/>
        </p:nvSpPr>
        <p:spPr bwMode="auto">
          <a:xfrm>
            <a:off x="1" y="5950220"/>
            <a:ext cx="5241922" cy="907779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182880" tIns="0" rIns="18288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600"/>
              </a:spcAft>
            </a:pPr>
            <a:endParaRPr lang="en-US" sz="1800" dirty="0">
              <a:solidFill>
                <a:schemeClr val="tx1"/>
              </a:solidFill>
            </a:endParaRPr>
          </a:p>
        </p:txBody>
      </p:sp>
      <p:sp>
        <p:nvSpPr>
          <p:cNvPr id="9" name="Triangle 8">
            <a:extLst>
              <a:ext uri="{FF2B5EF4-FFF2-40B4-BE49-F238E27FC236}">
                <a16:creationId xmlns:a16="http://schemas.microsoft.com/office/drawing/2014/main" id="{D2B9335B-03F7-1186-0C4C-7731DF7D2B3D}"/>
              </a:ext>
            </a:extLst>
          </p:cNvPr>
          <p:cNvSpPr/>
          <p:nvPr userDrawn="1"/>
        </p:nvSpPr>
        <p:spPr bwMode="auto">
          <a:xfrm rot="5400000">
            <a:off x="5244290" y="5947864"/>
            <a:ext cx="907776" cy="912506"/>
          </a:xfrm>
          <a:prstGeom prst="triangle">
            <a:avLst>
              <a:gd name="adj" fmla="val 0"/>
            </a:avLst>
          </a:prstGeom>
          <a:solidFill>
            <a:schemeClr val="tx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182880" tIns="0" rIns="18288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600"/>
              </a:spcAft>
            </a:pPr>
            <a:endParaRPr lang="en-US" sz="1800" dirty="0">
              <a:solidFill>
                <a:schemeClr val="tx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0E68F46-F916-8D26-1B4B-03696AC9042A}"/>
              </a:ext>
            </a:extLst>
          </p:cNvPr>
          <p:cNvSpPr/>
          <p:nvPr userDrawn="1"/>
        </p:nvSpPr>
        <p:spPr bwMode="auto">
          <a:xfrm>
            <a:off x="5241923" y="0"/>
            <a:ext cx="6950075" cy="5950213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182880" tIns="0" rIns="18288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600"/>
              </a:spcAft>
            </a:pPr>
            <a:endParaRPr lang="en-US" sz="1800" dirty="0">
              <a:solidFill>
                <a:schemeClr val="tx1"/>
              </a:solidFill>
            </a:endParaRPr>
          </a:p>
        </p:txBody>
      </p:sp>
      <p:sp>
        <p:nvSpPr>
          <p:cNvPr id="14" name="Title 9">
            <a:extLst>
              <a:ext uri="{FF2B5EF4-FFF2-40B4-BE49-F238E27FC236}">
                <a16:creationId xmlns:a16="http://schemas.microsoft.com/office/drawing/2014/main" id="{74DCA0F5-40DC-E196-CCE2-B5045B0156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9" y="682625"/>
            <a:ext cx="5413376" cy="2567351"/>
          </a:xfrm>
          <a:noFill/>
        </p:spPr>
        <p:txBody>
          <a:bodyPr lIns="0" tIns="0" rIns="0" bIns="182880" anchor="b" anchorCtr="0"/>
          <a:lstStyle>
            <a:lvl1pPr>
              <a:lnSpc>
                <a:spcPct val="100000"/>
              </a:lnSpc>
              <a:defRPr sz="3000" b="0" i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1C2FDC79-5A16-433E-6B25-E331D18D91C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095999" y="3249976"/>
            <a:ext cx="5413375" cy="2700237"/>
          </a:xfrm>
        </p:spPr>
        <p:txBody>
          <a:bodyPr tIns="91440"/>
          <a:lstStyle>
            <a:lvl1pPr>
              <a:lnSpc>
                <a:spcPct val="100000"/>
              </a:lnSpc>
              <a:spcAft>
                <a:spcPts val="0"/>
              </a:spcAft>
              <a:defRPr sz="1800" b="0" i="0">
                <a:solidFill>
                  <a:schemeClr val="tx2"/>
                </a:solidFill>
                <a:latin typeface="Sharp Sans Medium" pitchFamily="2" charset="77"/>
                <a:ea typeface="Sharp Sans Medium" pitchFamily="2" charset="77"/>
                <a:cs typeface="Sharp Sans Medium" pitchFamily="2" charset="77"/>
              </a:defRPr>
            </a:lvl1pPr>
            <a:lvl2pPr>
              <a:lnSpc>
                <a:spcPct val="100000"/>
              </a:lnSpc>
              <a:spcAft>
                <a:spcPts val="0"/>
              </a:spcAft>
              <a:defRPr sz="1800" b="0" i="0">
                <a:solidFill>
                  <a:schemeClr val="tx1"/>
                </a:solidFill>
                <a:latin typeface="Sharp Sans Medium" pitchFamily="2" charset="77"/>
                <a:ea typeface="Sharp Sans Medium" pitchFamily="2" charset="77"/>
                <a:cs typeface="Sharp Sans Medium" pitchFamily="2" charset="77"/>
              </a:defRPr>
            </a:lvl2pPr>
            <a:lvl3pPr marL="0" indent="0">
              <a:buFontTx/>
              <a:buNone/>
              <a:defRPr b="0" i="0">
                <a:solidFill>
                  <a:schemeClr val="tx1"/>
                </a:solidFill>
                <a:latin typeface="Sharp Sans Medium" pitchFamily="2" charset="77"/>
                <a:ea typeface="Sharp Sans Medium" pitchFamily="2" charset="77"/>
                <a:cs typeface="Sharp Sans Medium" pitchFamily="2" charset="77"/>
              </a:defRPr>
            </a:lvl3pPr>
            <a:lvl4pPr marL="0" indent="0">
              <a:buFontTx/>
              <a:buNone/>
              <a:defRPr sz="1800" b="0" i="0">
                <a:solidFill>
                  <a:schemeClr val="tx1"/>
                </a:solidFill>
                <a:latin typeface="Sharp Sans Medium" pitchFamily="2" charset="77"/>
                <a:ea typeface="Sharp Sans Medium" pitchFamily="2" charset="77"/>
                <a:cs typeface="Sharp Sans Medium" pitchFamily="2" charset="77"/>
              </a:defRPr>
            </a:lvl4pPr>
            <a:lvl5pPr marL="0" indent="0">
              <a:buFontTx/>
              <a:buNone/>
              <a:defRPr b="0" i="0">
                <a:solidFill>
                  <a:schemeClr val="tx1"/>
                </a:solidFill>
                <a:latin typeface="Sharp Sans Medium" pitchFamily="2" charset="77"/>
                <a:ea typeface="Sharp Sans Medium" pitchFamily="2" charset="77"/>
                <a:cs typeface="Sharp Sans Medium" pitchFamily="2" charset="77"/>
              </a:defRPr>
            </a:lvl5pPr>
            <a:lvl6pPr marL="0" indent="0">
              <a:buFontTx/>
              <a:buNone/>
              <a:defRPr sz="1800" b="0" i="0">
                <a:solidFill>
                  <a:schemeClr val="tx1"/>
                </a:solidFill>
                <a:latin typeface="Sharp Sans Medium" pitchFamily="2" charset="77"/>
                <a:ea typeface="Sharp Sans Medium" pitchFamily="2" charset="77"/>
                <a:cs typeface="Sharp Sans Medium" pitchFamily="2" charset="77"/>
              </a:defRPr>
            </a:lvl6pPr>
            <a:lvl7pPr marL="0" indent="0">
              <a:buFontTx/>
              <a:buNone/>
              <a:defRPr sz="1800" b="0" i="0">
                <a:solidFill>
                  <a:schemeClr val="tx1"/>
                </a:solidFill>
                <a:latin typeface="Sharp Sans Medium" pitchFamily="2" charset="77"/>
                <a:ea typeface="Sharp Sans Medium" pitchFamily="2" charset="77"/>
                <a:cs typeface="Sharp Sans Medium" pitchFamily="2" charset="77"/>
              </a:defRPr>
            </a:lvl7pPr>
            <a:lvl8pPr marL="0" indent="0">
              <a:buFontTx/>
              <a:buNone/>
              <a:defRPr sz="1800" b="0" i="0">
                <a:solidFill>
                  <a:schemeClr val="tx1"/>
                </a:solidFill>
                <a:latin typeface="Sharp Sans Medium" pitchFamily="2" charset="77"/>
                <a:ea typeface="Sharp Sans Medium" pitchFamily="2" charset="77"/>
                <a:cs typeface="Sharp Sans Medium" pitchFamily="2" charset="77"/>
              </a:defRPr>
            </a:lvl8pPr>
            <a:lvl9pPr marL="0" indent="0">
              <a:buFontTx/>
              <a:buNone/>
              <a:defRPr sz="1800" b="0" i="0">
                <a:solidFill>
                  <a:schemeClr val="tx1"/>
                </a:solidFill>
                <a:latin typeface="Sharp Sans Medium" pitchFamily="2" charset="77"/>
                <a:ea typeface="Sharp Sans Medium" pitchFamily="2" charset="77"/>
                <a:cs typeface="Sharp Sans Medium" pitchFamily="2" charset="77"/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8" name="Picture Placeholder 5">
            <a:extLst>
              <a:ext uri="{FF2B5EF4-FFF2-40B4-BE49-F238E27FC236}">
                <a16:creationId xmlns:a16="http://schemas.microsoft.com/office/drawing/2014/main" id="{74BEEEAD-4BB3-1429-5BCF-9BC9F91FF32B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1" y="0"/>
            <a:ext cx="5241922" cy="5950213"/>
          </a:xfrm>
          <a:solidFill>
            <a:schemeClr val="bg1">
              <a:lumMod val="75000"/>
            </a:schemeClr>
          </a:solidFill>
        </p:spPr>
        <p:txBody>
          <a:bodyPr tIns="2377440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</a:p>
        </p:txBody>
      </p:sp>
      <p:pic>
        <p:nvPicPr>
          <p:cNvPr id="20" name="Graphic 19">
            <a:extLst>
              <a:ext uri="{FF2B5EF4-FFF2-40B4-BE49-F238E27FC236}">
                <a16:creationId xmlns:a16="http://schemas.microsoft.com/office/drawing/2014/main" id="{5744D404-660F-F6EB-2BB8-F1E5045E4E4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53630" y="6249198"/>
            <a:ext cx="412707" cy="412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07554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_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5318BF84-3261-3DA0-8E98-0354C384081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3DCA5C9-2E11-4C67-86EB-AE1DE127DC6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29039AC-BFF7-52C9-CB0C-28FB776F3A43}"/>
              </a:ext>
            </a:extLst>
          </p:cNvPr>
          <p:cNvSpPr/>
          <p:nvPr userDrawn="1"/>
        </p:nvSpPr>
        <p:spPr bwMode="auto">
          <a:xfrm>
            <a:off x="1" y="5950220"/>
            <a:ext cx="5241922" cy="907779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182880" tIns="0" rIns="18288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600"/>
              </a:spcAft>
            </a:pPr>
            <a:endParaRPr lang="en-US" sz="1800" dirty="0">
              <a:solidFill>
                <a:schemeClr val="tx1"/>
              </a:solidFill>
            </a:endParaRPr>
          </a:p>
        </p:txBody>
      </p:sp>
      <p:sp>
        <p:nvSpPr>
          <p:cNvPr id="9" name="Triangle 8">
            <a:extLst>
              <a:ext uri="{FF2B5EF4-FFF2-40B4-BE49-F238E27FC236}">
                <a16:creationId xmlns:a16="http://schemas.microsoft.com/office/drawing/2014/main" id="{D4F74332-8DF7-A141-2C0F-9193941A0F85}"/>
              </a:ext>
            </a:extLst>
          </p:cNvPr>
          <p:cNvSpPr/>
          <p:nvPr userDrawn="1"/>
        </p:nvSpPr>
        <p:spPr bwMode="auto">
          <a:xfrm rot="5400000">
            <a:off x="5244290" y="5947864"/>
            <a:ext cx="907776" cy="912506"/>
          </a:xfrm>
          <a:prstGeom prst="triangle">
            <a:avLst>
              <a:gd name="adj" fmla="val 0"/>
            </a:avLst>
          </a:prstGeom>
          <a:solidFill>
            <a:schemeClr val="tx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182880" tIns="0" rIns="18288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600"/>
              </a:spcAft>
            </a:pPr>
            <a:endParaRPr lang="en-US" sz="1800" dirty="0">
              <a:solidFill>
                <a:schemeClr val="tx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F50A0E0-2B54-7108-0EE6-42075E9A2E06}"/>
              </a:ext>
            </a:extLst>
          </p:cNvPr>
          <p:cNvSpPr/>
          <p:nvPr userDrawn="1"/>
        </p:nvSpPr>
        <p:spPr bwMode="auto">
          <a:xfrm>
            <a:off x="5241923" y="0"/>
            <a:ext cx="6950075" cy="5950213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182880" tIns="0" rIns="18288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600"/>
              </a:spcAft>
            </a:pPr>
            <a:endParaRPr lang="en-US" sz="1800" dirty="0">
              <a:solidFill>
                <a:schemeClr val="tx1"/>
              </a:solidFill>
            </a:endParaRPr>
          </a:p>
        </p:txBody>
      </p:sp>
      <p:sp>
        <p:nvSpPr>
          <p:cNvPr id="15" name="Title 9">
            <a:extLst>
              <a:ext uri="{FF2B5EF4-FFF2-40B4-BE49-F238E27FC236}">
                <a16:creationId xmlns:a16="http://schemas.microsoft.com/office/drawing/2014/main" id="{E5C97500-3A4D-F543-7A86-F3646DCE6B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9" y="682625"/>
            <a:ext cx="5413376" cy="2567351"/>
          </a:xfrm>
          <a:noFill/>
        </p:spPr>
        <p:txBody>
          <a:bodyPr lIns="0" tIns="0" rIns="0" bIns="182880" anchor="b" anchorCtr="0"/>
          <a:lstStyle>
            <a:lvl1pPr>
              <a:lnSpc>
                <a:spcPct val="100000"/>
              </a:lnSpc>
              <a:defRPr sz="3000" b="0" i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AA60E0C7-3AA0-45FF-DD05-1ED6CDAFB3A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095999" y="3249976"/>
            <a:ext cx="5413375" cy="2700237"/>
          </a:xfrm>
        </p:spPr>
        <p:txBody>
          <a:bodyPr tIns="91440"/>
          <a:lstStyle>
            <a:lvl1pPr>
              <a:lnSpc>
                <a:spcPct val="100000"/>
              </a:lnSpc>
              <a:spcAft>
                <a:spcPts val="0"/>
              </a:spcAft>
              <a:defRPr sz="1800" b="0" i="0">
                <a:solidFill>
                  <a:schemeClr val="bg2"/>
                </a:solidFill>
                <a:latin typeface="Sharp Sans Medium" pitchFamily="2" charset="77"/>
                <a:ea typeface="Sharp Sans Medium" pitchFamily="2" charset="77"/>
                <a:cs typeface="Sharp Sans Medium" pitchFamily="2" charset="77"/>
              </a:defRPr>
            </a:lvl1pPr>
            <a:lvl2pPr>
              <a:lnSpc>
                <a:spcPct val="100000"/>
              </a:lnSpc>
              <a:spcAft>
                <a:spcPts val="0"/>
              </a:spcAft>
              <a:defRPr sz="1800" b="0" i="0">
                <a:solidFill>
                  <a:schemeClr val="tx1"/>
                </a:solidFill>
                <a:latin typeface="Sharp Sans Medium" pitchFamily="2" charset="77"/>
                <a:ea typeface="Sharp Sans Medium" pitchFamily="2" charset="77"/>
                <a:cs typeface="Sharp Sans Medium" pitchFamily="2" charset="77"/>
              </a:defRPr>
            </a:lvl2pPr>
            <a:lvl3pPr marL="0" indent="0">
              <a:buFontTx/>
              <a:buNone/>
              <a:defRPr b="0" i="0">
                <a:solidFill>
                  <a:schemeClr val="tx1"/>
                </a:solidFill>
                <a:latin typeface="Sharp Sans Medium" pitchFamily="2" charset="77"/>
                <a:ea typeface="Sharp Sans Medium" pitchFamily="2" charset="77"/>
                <a:cs typeface="Sharp Sans Medium" pitchFamily="2" charset="77"/>
              </a:defRPr>
            </a:lvl3pPr>
            <a:lvl4pPr marL="0" indent="0">
              <a:buFontTx/>
              <a:buNone/>
              <a:defRPr sz="1800" b="0" i="0">
                <a:solidFill>
                  <a:schemeClr val="tx1"/>
                </a:solidFill>
                <a:latin typeface="Sharp Sans Medium" pitchFamily="2" charset="77"/>
                <a:ea typeface="Sharp Sans Medium" pitchFamily="2" charset="77"/>
                <a:cs typeface="Sharp Sans Medium" pitchFamily="2" charset="77"/>
              </a:defRPr>
            </a:lvl4pPr>
            <a:lvl5pPr marL="0" indent="0">
              <a:buFontTx/>
              <a:buNone/>
              <a:defRPr b="0" i="0">
                <a:solidFill>
                  <a:schemeClr val="tx1"/>
                </a:solidFill>
                <a:latin typeface="Sharp Sans Medium" pitchFamily="2" charset="77"/>
                <a:ea typeface="Sharp Sans Medium" pitchFamily="2" charset="77"/>
                <a:cs typeface="Sharp Sans Medium" pitchFamily="2" charset="77"/>
              </a:defRPr>
            </a:lvl5pPr>
            <a:lvl6pPr marL="0" indent="0">
              <a:buFontTx/>
              <a:buNone/>
              <a:defRPr sz="1800" b="0" i="0">
                <a:solidFill>
                  <a:schemeClr val="tx1"/>
                </a:solidFill>
                <a:latin typeface="Sharp Sans Medium" pitchFamily="2" charset="77"/>
                <a:ea typeface="Sharp Sans Medium" pitchFamily="2" charset="77"/>
                <a:cs typeface="Sharp Sans Medium" pitchFamily="2" charset="77"/>
              </a:defRPr>
            </a:lvl6pPr>
            <a:lvl7pPr marL="0" indent="0">
              <a:buFontTx/>
              <a:buNone/>
              <a:defRPr sz="1800" b="0" i="0">
                <a:solidFill>
                  <a:schemeClr val="tx1"/>
                </a:solidFill>
                <a:latin typeface="Sharp Sans Medium" pitchFamily="2" charset="77"/>
                <a:ea typeface="Sharp Sans Medium" pitchFamily="2" charset="77"/>
                <a:cs typeface="Sharp Sans Medium" pitchFamily="2" charset="77"/>
              </a:defRPr>
            </a:lvl7pPr>
            <a:lvl8pPr marL="0" indent="0">
              <a:buFontTx/>
              <a:buNone/>
              <a:defRPr sz="1800" b="0" i="0">
                <a:solidFill>
                  <a:schemeClr val="tx1"/>
                </a:solidFill>
                <a:latin typeface="Sharp Sans Medium" pitchFamily="2" charset="77"/>
                <a:ea typeface="Sharp Sans Medium" pitchFamily="2" charset="77"/>
                <a:cs typeface="Sharp Sans Medium" pitchFamily="2" charset="77"/>
              </a:defRPr>
            </a:lvl8pPr>
            <a:lvl9pPr marL="0" indent="0">
              <a:buFontTx/>
              <a:buNone/>
              <a:defRPr sz="1800" b="0" i="0">
                <a:solidFill>
                  <a:schemeClr val="tx1"/>
                </a:solidFill>
                <a:latin typeface="Sharp Sans Medium" pitchFamily="2" charset="77"/>
                <a:ea typeface="Sharp Sans Medium" pitchFamily="2" charset="77"/>
                <a:cs typeface="Sharp Sans Medium" pitchFamily="2" charset="77"/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8" name="Picture Placeholder 5">
            <a:extLst>
              <a:ext uri="{FF2B5EF4-FFF2-40B4-BE49-F238E27FC236}">
                <a16:creationId xmlns:a16="http://schemas.microsoft.com/office/drawing/2014/main" id="{AB6D1662-F772-7E9C-9C5F-6B7D6D6D9F6C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1" y="0"/>
            <a:ext cx="5241922" cy="5950213"/>
          </a:xfrm>
          <a:solidFill>
            <a:schemeClr val="bg1">
              <a:lumMod val="75000"/>
            </a:schemeClr>
          </a:solidFill>
        </p:spPr>
        <p:txBody>
          <a:bodyPr tIns="2377440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</a:p>
        </p:txBody>
      </p:sp>
      <p:pic>
        <p:nvPicPr>
          <p:cNvPr id="20" name="Graphic 19">
            <a:extLst>
              <a:ext uri="{FF2B5EF4-FFF2-40B4-BE49-F238E27FC236}">
                <a16:creationId xmlns:a16="http://schemas.microsoft.com/office/drawing/2014/main" id="{8C129621-89C0-3640-86C4-4A5E4042FED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53630" y="6249198"/>
            <a:ext cx="412707" cy="412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00132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_4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850C914D-3B2D-E0C2-6FF5-7A8E8A87D84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3DCA5C9-2E11-4C67-86EB-AE1DE127DC6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81A9105-9FA8-8AA7-C8EB-D828C700582A}"/>
              </a:ext>
            </a:extLst>
          </p:cNvPr>
          <p:cNvSpPr/>
          <p:nvPr userDrawn="1"/>
        </p:nvSpPr>
        <p:spPr bwMode="auto">
          <a:xfrm>
            <a:off x="1" y="5950220"/>
            <a:ext cx="5241922" cy="907779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182880" tIns="0" rIns="18288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600"/>
              </a:spcAft>
            </a:pPr>
            <a:endParaRPr lang="en-US" sz="1800" dirty="0">
              <a:solidFill>
                <a:schemeClr val="tx1"/>
              </a:solidFill>
            </a:endParaRPr>
          </a:p>
        </p:txBody>
      </p:sp>
      <p:sp>
        <p:nvSpPr>
          <p:cNvPr id="9" name="Triangle 8">
            <a:extLst>
              <a:ext uri="{FF2B5EF4-FFF2-40B4-BE49-F238E27FC236}">
                <a16:creationId xmlns:a16="http://schemas.microsoft.com/office/drawing/2014/main" id="{068BC61B-2F8D-A8B7-3D71-A0AA50A6AB4E}"/>
              </a:ext>
            </a:extLst>
          </p:cNvPr>
          <p:cNvSpPr/>
          <p:nvPr userDrawn="1"/>
        </p:nvSpPr>
        <p:spPr bwMode="auto">
          <a:xfrm rot="5400000">
            <a:off x="5244290" y="5947864"/>
            <a:ext cx="907776" cy="912506"/>
          </a:xfrm>
          <a:prstGeom prst="triangle">
            <a:avLst>
              <a:gd name="adj" fmla="val 0"/>
            </a:avLst>
          </a:prstGeom>
          <a:solidFill>
            <a:schemeClr val="tx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182880" tIns="0" rIns="18288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600"/>
              </a:spcAft>
            </a:pPr>
            <a:endParaRPr lang="en-US" sz="1800" dirty="0">
              <a:solidFill>
                <a:schemeClr val="tx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B2FC851-FA1D-2F33-FEC0-DAABF3BCB5DE}"/>
              </a:ext>
            </a:extLst>
          </p:cNvPr>
          <p:cNvSpPr/>
          <p:nvPr userDrawn="1"/>
        </p:nvSpPr>
        <p:spPr bwMode="auto">
          <a:xfrm>
            <a:off x="5241923" y="0"/>
            <a:ext cx="6950075" cy="5950213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182880" tIns="0" rIns="18288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600"/>
              </a:spcAft>
            </a:pPr>
            <a:endParaRPr lang="en-US" sz="1800" dirty="0">
              <a:solidFill>
                <a:schemeClr val="tx1"/>
              </a:solidFill>
            </a:endParaRPr>
          </a:p>
        </p:txBody>
      </p:sp>
      <p:sp>
        <p:nvSpPr>
          <p:cNvPr id="14" name="Title 9">
            <a:extLst>
              <a:ext uri="{FF2B5EF4-FFF2-40B4-BE49-F238E27FC236}">
                <a16:creationId xmlns:a16="http://schemas.microsoft.com/office/drawing/2014/main" id="{A6D69753-D76E-B777-0722-2B115A2800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9" y="682625"/>
            <a:ext cx="5413376" cy="2567351"/>
          </a:xfrm>
          <a:noFill/>
        </p:spPr>
        <p:txBody>
          <a:bodyPr lIns="0" tIns="0" rIns="0" bIns="182880" anchor="b" anchorCtr="0"/>
          <a:lstStyle>
            <a:lvl1pPr>
              <a:lnSpc>
                <a:spcPct val="100000"/>
              </a:lnSpc>
              <a:defRPr sz="3000" b="0" i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011EBB26-F9E5-AE70-1B91-CDFA6E4FB58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095999" y="3249976"/>
            <a:ext cx="5413375" cy="2700237"/>
          </a:xfrm>
        </p:spPr>
        <p:txBody>
          <a:bodyPr tIns="91440"/>
          <a:lstStyle>
            <a:lvl1pPr>
              <a:lnSpc>
                <a:spcPct val="100000"/>
              </a:lnSpc>
              <a:spcAft>
                <a:spcPts val="0"/>
              </a:spcAft>
              <a:defRPr sz="1800" b="0" i="0">
                <a:solidFill>
                  <a:schemeClr val="bg2"/>
                </a:solidFill>
                <a:latin typeface="Sharp Sans Medium" pitchFamily="2" charset="77"/>
                <a:ea typeface="Sharp Sans Medium" pitchFamily="2" charset="77"/>
                <a:cs typeface="Sharp Sans Medium" pitchFamily="2" charset="77"/>
              </a:defRPr>
            </a:lvl1pPr>
            <a:lvl2pPr>
              <a:lnSpc>
                <a:spcPct val="100000"/>
              </a:lnSpc>
              <a:spcAft>
                <a:spcPts val="0"/>
              </a:spcAft>
              <a:defRPr sz="1800" b="0" i="0">
                <a:solidFill>
                  <a:schemeClr val="tx1"/>
                </a:solidFill>
                <a:latin typeface="Sharp Sans Medium" pitchFamily="2" charset="77"/>
                <a:ea typeface="Sharp Sans Medium" pitchFamily="2" charset="77"/>
                <a:cs typeface="Sharp Sans Medium" pitchFamily="2" charset="77"/>
              </a:defRPr>
            </a:lvl2pPr>
            <a:lvl3pPr marL="0" indent="0">
              <a:buFontTx/>
              <a:buNone/>
              <a:defRPr b="0" i="0">
                <a:solidFill>
                  <a:schemeClr val="tx1"/>
                </a:solidFill>
                <a:latin typeface="Sharp Sans Medium" pitchFamily="2" charset="77"/>
                <a:ea typeface="Sharp Sans Medium" pitchFamily="2" charset="77"/>
                <a:cs typeface="Sharp Sans Medium" pitchFamily="2" charset="77"/>
              </a:defRPr>
            </a:lvl3pPr>
            <a:lvl4pPr marL="0" indent="0">
              <a:buFontTx/>
              <a:buNone/>
              <a:defRPr sz="1800" b="0" i="0">
                <a:solidFill>
                  <a:schemeClr val="tx1"/>
                </a:solidFill>
                <a:latin typeface="Sharp Sans Medium" pitchFamily="2" charset="77"/>
                <a:ea typeface="Sharp Sans Medium" pitchFamily="2" charset="77"/>
                <a:cs typeface="Sharp Sans Medium" pitchFamily="2" charset="77"/>
              </a:defRPr>
            </a:lvl4pPr>
            <a:lvl5pPr marL="0" indent="0">
              <a:buFontTx/>
              <a:buNone/>
              <a:defRPr b="0" i="0">
                <a:solidFill>
                  <a:schemeClr val="tx1"/>
                </a:solidFill>
                <a:latin typeface="Sharp Sans Medium" pitchFamily="2" charset="77"/>
                <a:ea typeface="Sharp Sans Medium" pitchFamily="2" charset="77"/>
                <a:cs typeface="Sharp Sans Medium" pitchFamily="2" charset="77"/>
              </a:defRPr>
            </a:lvl5pPr>
            <a:lvl6pPr marL="0" indent="0">
              <a:buFontTx/>
              <a:buNone/>
              <a:defRPr sz="1800" b="0" i="0">
                <a:solidFill>
                  <a:schemeClr val="tx1"/>
                </a:solidFill>
                <a:latin typeface="Sharp Sans Medium" pitchFamily="2" charset="77"/>
                <a:ea typeface="Sharp Sans Medium" pitchFamily="2" charset="77"/>
                <a:cs typeface="Sharp Sans Medium" pitchFamily="2" charset="77"/>
              </a:defRPr>
            </a:lvl6pPr>
            <a:lvl7pPr marL="0" indent="0">
              <a:buFontTx/>
              <a:buNone/>
              <a:defRPr sz="1800" b="0" i="0">
                <a:solidFill>
                  <a:schemeClr val="tx1"/>
                </a:solidFill>
                <a:latin typeface="Sharp Sans Medium" pitchFamily="2" charset="77"/>
                <a:ea typeface="Sharp Sans Medium" pitchFamily="2" charset="77"/>
                <a:cs typeface="Sharp Sans Medium" pitchFamily="2" charset="77"/>
              </a:defRPr>
            </a:lvl7pPr>
            <a:lvl8pPr marL="0" indent="0">
              <a:buFontTx/>
              <a:buNone/>
              <a:defRPr sz="1800" b="0" i="0">
                <a:solidFill>
                  <a:schemeClr val="tx1"/>
                </a:solidFill>
                <a:latin typeface="Sharp Sans Medium" pitchFamily="2" charset="77"/>
                <a:ea typeface="Sharp Sans Medium" pitchFamily="2" charset="77"/>
                <a:cs typeface="Sharp Sans Medium" pitchFamily="2" charset="77"/>
              </a:defRPr>
            </a:lvl8pPr>
            <a:lvl9pPr marL="0" indent="0">
              <a:buFontTx/>
              <a:buNone/>
              <a:defRPr sz="1800" b="0" i="0">
                <a:solidFill>
                  <a:schemeClr val="tx1"/>
                </a:solidFill>
                <a:latin typeface="Sharp Sans Medium" pitchFamily="2" charset="77"/>
                <a:ea typeface="Sharp Sans Medium" pitchFamily="2" charset="77"/>
                <a:cs typeface="Sharp Sans Medium" pitchFamily="2" charset="77"/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8" name="Picture Placeholder 5">
            <a:extLst>
              <a:ext uri="{FF2B5EF4-FFF2-40B4-BE49-F238E27FC236}">
                <a16:creationId xmlns:a16="http://schemas.microsoft.com/office/drawing/2014/main" id="{9B2C6564-7DCA-5E08-0984-E3017E5FD33D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1" y="0"/>
            <a:ext cx="5241922" cy="5950213"/>
          </a:xfrm>
          <a:solidFill>
            <a:schemeClr val="bg1">
              <a:lumMod val="75000"/>
            </a:schemeClr>
          </a:solidFill>
        </p:spPr>
        <p:txBody>
          <a:bodyPr tIns="2377440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</a:p>
        </p:txBody>
      </p:sp>
      <p:pic>
        <p:nvPicPr>
          <p:cNvPr id="20" name="Graphic 19">
            <a:extLst>
              <a:ext uri="{FF2B5EF4-FFF2-40B4-BE49-F238E27FC236}">
                <a16:creationId xmlns:a16="http://schemas.microsoft.com/office/drawing/2014/main" id="{F7621EFD-4EF0-BDED-7EC3-5A9EC458FE2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53630" y="6249198"/>
            <a:ext cx="412707" cy="412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22389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_5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850C914D-3B2D-E0C2-6FF5-7A8E8A87D84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3DCA5C9-2E11-4C67-86EB-AE1DE127DC6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35F5B88-BF35-17B2-E46F-8ED4373BFB17}"/>
              </a:ext>
            </a:extLst>
          </p:cNvPr>
          <p:cNvSpPr/>
          <p:nvPr userDrawn="1"/>
        </p:nvSpPr>
        <p:spPr bwMode="auto">
          <a:xfrm>
            <a:off x="1" y="5950220"/>
            <a:ext cx="5241922" cy="907779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182880" tIns="0" rIns="18288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600"/>
              </a:spcAft>
            </a:pPr>
            <a:endParaRPr lang="en-US" sz="1800" dirty="0">
              <a:solidFill>
                <a:schemeClr val="tx1"/>
              </a:solidFill>
            </a:endParaRPr>
          </a:p>
        </p:txBody>
      </p:sp>
      <p:sp>
        <p:nvSpPr>
          <p:cNvPr id="9" name="Triangle 8">
            <a:extLst>
              <a:ext uri="{FF2B5EF4-FFF2-40B4-BE49-F238E27FC236}">
                <a16:creationId xmlns:a16="http://schemas.microsoft.com/office/drawing/2014/main" id="{4CC55358-AF87-82CE-9B5C-ACE811AE91C6}"/>
              </a:ext>
            </a:extLst>
          </p:cNvPr>
          <p:cNvSpPr/>
          <p:nvPr userDrawn="1"/>
        </p:nvSpPr>
        <p:spPr bwMode="auto">
          <a:xfrm rot="5400000">
            <a:off x="5244290" y="5947864"/>
            <a:ext cx="907776" cy="912506"/>
          </a:xfrm>
          <a:prstGeom prst="triangle">
            <a:avLst>
              <a:gd name="adj" fmla="val 0"/>
            </a:avLst>
          </a:prstGeom>
          <a:solidFill>
            <a:schemeClr val="tx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182880" tIns="0" rIns="18288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600"/>
              </a:spcAft>
            </a:pPr>
            <a:endParaRPr lang="en-US" sz="1800" dirty="0">
              <a:solidFill>
                <a:schemeClr val="tx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83C4F4E-02FE-EE28-BA56-A23302032ADD}"/>
              </a:ext>
            </a:extLst>
          </p:cNvPr>
          <p:cNvSpPr/>
          <p:nvPr userDrawn="1"/>
        </p:nvSpPr>
        <p:spPr bwMode="auto">
          <a:xfrm>
            <a:off x="5241923" y="0"/>
            <a:ext cx="6950075" cy="5950213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182880" tIns="0" rIns="18288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600"/>
              </a:spcAft>
            </a:pPr>
            <a:endParaRPr lang="en-US" sz="1800" dirty="0">
              <a:solidFill>
                <a:schemeClr val="tx1"/>
              </a:solidFill>
            </a:endParaRPr>
          </a:p>
        </p:txBody>
      </p:sp>
      <p:sp>
        <p:nvSpPr>
          <p:cNvPr id="14" name="Title 9">
            <a:extLst>
              <a:ext uri="{FF2B5EF4-FFF2-40B4-BE49-F238E27FC236}">
                <a16:creationId xmlns:a16="http://schemas.microsoft.com/office/drawing/2014/main" id="{B9E08A20-4708-16CE-F4D1-EDAD241330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9" y="682625"/>
            <a:ext cx="5413376" cy="2567351"/>
          </a:xfrm>
          <a:noFill/>
        </p:spPr>
        <p:txBody>
          <a:bodyPr lIns="0" tIns="0" rIns="0" bIns="182880" anchor="b" anchorCtr="0"/>
          <a:lstStyle>
            <a:lvl1pPr>
              <a:lnSpc>
                <a:spcPct val="100000"/>
              </a:lnSpc>
              <a:defRPr sz="3000" b="0" i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19525918-634F-F0A6-B1E8-DB8DE14047F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095999" y="3249976"/>
            <a:ext cx="5413375" cy="2700237"/>
          </a:xfrm>
        </p:spPr>
        <p:txBody>
          <a:bodyPr tIns="91440"/>
          <a:lstStyle>
            <a:lvl1pPr>
              <a:lnSpc>
                <a:spcPct val="100000"/>
              </a:lnSpc>
              <a:spcAft>
                <a:spcPts val="0"/>
              </a:spcAft>
              <a:defRPr sz="1800" b="0" i="0">
                <a:solidFill>
                  <a:schemeClr val="bg2"/>
                </a:solidFill>
                <a:latin typeface="Sharp Sans Medium" pitchFamily="2" charset="77"/>
                <a:ea typeface="Sharp Sans Medium" pitchFamily="2" charset="77"/>
                <a:cs typeface="Sharp Sans Medium" pitchFamily="2" charset="77"/>
              </a:defRPr>
            </a:lvl1pPr>
            <a:lvl2pPr>
              <a:lnSpc>
                <a:spcPct val="100000"/>
              </a:lnSpc>
              <a:spcAft>
                <a:spcPts val="0"/>
              </a:spcAft>
              <a:defRPr sz="1800" b="0" i="0">
                <a:solidFill>
                  <a:schemeClr val="tx1"/>
                </a:solidFill>
                <a:latin typeface="Sharp Sans Medium" pitchFamily="2" charset="77"/>
                <a:ea typeface="Sharp Sans Medium" pitchFamily="2" charset="77"/>
                <a:cs typeface="Sharp Sans Medium" pitchFamily="2" charset="77"/>
              </a:defRPr>
            </a:lvl2pPr>
            <a:lvl3pPr marL="0" indent="0">
              <a:buFontTx/>
              <a:buNone/>
              <a:defRPr b="0" i="0">
                <a:solidFill>
                  <a:schemeClr val="tx1"/>
                </a:solidFill>
                <a:latin typeface="Sharp Sans Medium" pitchFamily="2" charset="77"/>
                <a:ea typeface="Sharp Sans Medium" pitchFamily="2" charset="77"/>
                <a:cs typeface="Sharp Sans Medium" pitchFamily="2" charset="77"/>
              </a:defRPr>
            </a:lvl3pPr>
            <a:lvl4pPr marL="0" indent="0">
              <a:buFontTx/>
              <a:buNone/>
              <a:defRPr sz="1800" b="0" i="0">
                <a:solidFill>
                  <a:schemeClr val="tx1"/>
                </a:solidFill>
                <a:latin typeface="Sharp Sans Medium" pitchFamily="2" charset="77"/>
                <a:ea typeface="Sharp Sans Medium" pitchFamily="2" charset="77"/>
                <a:cs typeface="Sharp Sans Medium" pitchFamily="2" charset="77"/>
              </a:defRPr>
            </a:lvl4pPr>
            <a:lvl5pPr marL="0" indent="0">
              <a:buFontTx/>
              <a:buNone/>
              <a:defRPr b="0" i="0">
                <a:solidFill>
                  <a:schemeClr val="tx1"/>
                </a:solidFill>
                <a:latin typeface="Sharp Sans Medium" pitchFamily="2" charset="77"/>
                <a:ea typeface="Sharp Sans Medium" pitchFamily="2" charset="77"/>
                <a:cs typeface="Sharp Sans Medium" pitchFamily="2" charset="77"/>
              </a:defRPr>
            </a:lvl5pPr>
            <a:lvl6pPr marL="0" indent="0">
              <a:buFontTx/>
              <a:buNone/>
              <a:defRPr sz="1800" b="0" i="0">
                <a:solidFill>
                  <a:schemeClr val="tx1"/>
                </a:solidFill>
                <a:latin typeface="Sharp Sans Medium" pitchFamily="2" charset="77"/>
                <a:ea typeface="Sharp Sans Medium" pitchFamily="2" charset="77"/>
                <a:cs typeface="Sharp Sans Medium" pitchFamily="2" charset="77"/>
              </a:defRPr>
            </a:lvl6pPr>
            <a:lvl7pPr marL="0" indent="0">
              <a:buFontTx/>
              <a:buNone/>
              <a:defRPr sz="1800" b="0" i="0">
                <a:solidFill>
                  <a:schemeClr val="tx1"/>
                </a:solidFill>
                <a:latin typeface="Sharp Sans Medium" pitchFamily="2" charset="77"/>
                <a:ea typeface="Sharp Sans Medium" pitchFamily="2" charset="77"/>
                <a:cs typeface="Sharp Sans Medium" pitchFamily="2" charset="77"/>
              </a:defRPr>
            </a:lvl7pPr>
            <a:lvl8pPr marL="0" indent="0">
              <a:buFontTx/>
              <a:buNone/>
              <a:defRPr sz="1800" b="0" i="0">
                <a:solidFill>
                  <a:schemeClr val="tx1"/>
                </a:solidFill>
                <a:latin typeface="Sharp Sans Medium" pitchFamily="2" charset="77"/>
                <a:ea typeface="Sharp Sans Medium" pitchFamily="2" charset="77"/>
                <a:cs typeface="Sharp Sans Medium" pitchFamily="2" charset="77"/>
              </a:defRPr>
            </a:lvl8pPr>
            <a:lvl9pPr marL="0" indent="0">
              <a:buFontTx/>
              <a:buNone/>
              <a:defRPr sz="1800" b="0" i="0">
                <a:solidFill>
                  <a:schemeClr val="tx1"/>
                </a:solidFill>
                <a:latin typeface="Sharp Sans Medium" pitchFamily="2" charset="77"/>
                <a:ea typeface="Sharp Sans Medium" pitchFamily="2" charset="77"/>
                <a:cs typeface="Sharp Sans Medium" pitchFamily="2" charset="77"/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8" name="Picture Placeholder 5">
            <a:extLst>
              <a:ext uri="{FF2B5EF4-FFF2-40B4-BE49-F238E27FC236}">
                <a16:creationId xmlns:a16="http://schemas.microsoft.com/office/drawing/2014/main" id="{1C0F5B95-6EC4-8B0D-2C42-0C65916761ED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1" y="0"/>
            <a:ext cx="5241922" cy="5950213"/>
          </a:xfrm>
          <a:solidFill>
            <a:schemeClr val="bg1">
              <a:lumMod val="75000"/>
            </a:schemeClr>
          </a:solidFill>
        </p:spPr>
        <p:txBody>
          <a:bodyPr tIns="2377440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</a:p>
        </p:txBody>
      </p:sp>
      <p:pic>
        <p:nvPicPr>
          <p:cNvPr id="20" name="Graphic 19">
            <a:extLst>
              <a:ext uri="{FF2B5EF4-FFF2-40B4-BE49-F238E27FC236}">
                <a16:creationId xmlns:a16="http://schemas.microsoft.com/office/drawing/2014/main" id="{321B5718-E0A9-6EA7-E3E3-4F864C197C5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53630" y="6249198"/>
            <a:ext cx="412707" cy="412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6662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_6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850C914D-3B2D-E0C2-6FF5-7A8E8A87D84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3DCA5C9-2E11-4C67-86EB-AE1DE127DC6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1DD0044-D4AB-ED51-14CD-CECCEFE3A678}"/>
              </a:ext>
            </a:extLst>
          </p:cNvPr>
          <p:cNvSpPr/>
          <p:nvPr userDrawn="1"/>
        </p:nvSpPr>
        <p:spPr bwMode="auto">
          <a:xfrm>
            <a:off x="1" y="5950220"/>
            <a:ext cx="5241922" cy="907779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182880" tIns="0" rIns="18288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600"/>
              </a:spcAft>
            </a:pPr>
            <a:endParaRPr lang="en-US" sz="1800" dirty="0">
              <a:solidFill>
                <a:schemeClr val="tx1"/>
              </a:solidFill>
            </a:endParaRPr>
          </a:p>
        </p:txBody>
      </p:sp>
      <p:sp>
        <p:nvSpPr>
          <p:cNvPr id="9" name="Triangle 8">
            <a:extLst>
              <a:ext uri="{FF2B5EF4-FFF2-40B4-BE49-F238E27FC236}">
                <a16:creationId xmlns:a16="http://schemas.microsoft.com/office/drawing/2014/main" id="{C34D6A7F-0849-C7A0-40F4-8B559AF10768}"/>
              </a:ext>
            </a:extLst>
          </p:cNvPr>
          <p:cNvSpPr/>
          <p:nvPr userDrawn="1"/>
        </p:nvSpPr>
        <p:spPr bwMode="auto">
          <a:xfrm rot="5400000">
            <a:off x="5244290" y="5947864"/>
            <a:ext cx="907776" cy="912506"/>
          </a:xfrm>
          <a:prstGeom prst="triangle">
            <a:avLst>
              <a:gd name="adj" fmla="val 0"/>
            </a:avLst>
          </a:prstGeom>
          <a:solidFill>
            <a:schemeClr val="tx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182880" tIns="0" rIns="18288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600"/>
              </a:spcAft>
            </a:pPr>
            <a:endParaRPr lang="en-US" sz="1800" dirty="0">
              <a:solidFill>
                <a:schemeClr val="tx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E18159B-F05B-0BD9-FAB9-0BA5BED7A6AF}"/>
              </a:ext>
            </a:extLst>
          </p:cNvPr>
          <p:cNvSpPr/>
          <p:nvPr userDrawn="1"/>
        </p:nvSpPr>
        <p:spPr bwMode="auto">
          <a:xfrm>
            <a:off x="5241923" y="0"/>
            <a:ext cx="6950075" cy="5950213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ot="0" spcFirstLastPara="0" vertOverflow="overflow" horzOverflow="overflow" vert="horz" wrap="square" lIns="182880" tIns="0" rIns="18288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600"/>
              </a:spcAft>
            </a:pPr>
            <a:endParaRPr lang="en-US" sz="1800" dirty="0">
              <a:solidFill>
                <a:schemeClr val="tx1"/>
              </a:solidFill>
            </a:endParaRPr>
          </a:p>
        </p:txBody>
      </p:sp>
      <p:sp>
        <p:nvSpPr>
          <p:cNvPr id="14" name="Title 9">
            <a:extLst>
              <a:ext uri="{FF2B5EF4-FFF2-40B4-BE49-F238E27FC236}">
                <a16:creationId xmlns:a16="http://schemas.microsoft.com/office/drawing/2014/main" id="{21EA550A-7D9F-1654-4E14-6C0CCA39AF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9" y="682625"/>
            <a:ext cx="5413376" cy="2567351"/>
          </a:xfrm>
          <a:noFill/>
        </p:spPr>
        <p:txBody>
          <a:bodyPr lIns="0" tIns="0" rIns="0" bIns="182880" anchor="b" anchorCtr="0"/>
          <a:lstStyle>
            <a:lvl1pPr>
              <a:lnSpc>
                <a:spcPct val="100000"/>
              </a:lnSpc>
              <a:defRPr sz="3000" b="0" i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DA663C92-886E-9D36-1196-3D1ED71C3C5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095999" y="3249976"/>
            <a:ext cx="5413375" cy="2700237"/>
          </a:xfrm>
        </p:spPr>
        <p:txBody>
          <a:bodyPr tIns="91440"/>
          <a:lstStyle>
            <a:lvl1pPr>
              <a:lnSpc>
                <a:spcPct val="100000"/>
              </a:lnSpc>
              <a:spcAft>
                <a:spcPts val="0"/>
              </a:spcAft>
              <a:defRPr sz="1800" b="0" i="0">
                <a:solidFill>
                  <a:schemeClr val="bg2"/>
                </a:solidFill>
                <a:latin typeface="Sharp Sans Medium" pitchFamily="2" charset="77"/>
                <a:ea typeface="Sharp Sans Medium" pitchFamily="2" charset="77"/>
                <a:cs typeface="Sharp Sans Medium" pitchFamily="2" charset="77"/>
              </a:defRPr>
            </a:lvl1pPr>
            <a:lvl2pPr>
              <a:lnSpc>
                <a:spcPct val="100000"/>
              </a:lnSpc>
              <a:spcAft>
                <a:spcPts val="0"/>
              </a:spcAft>
              <a:defRPr sz="1800" b="0" i="0">
                <a:solidFill>
                  <a:schemeClr val="tx1"/>
                </a:solidFill>
                <a:latin typeface="Sharp Sans Medium" pitchFamily="2" charset="77"/>
                <a:ea typeface="Sharp Sans Medium" pitchFamily="2" charset="77"/>
                <a:cs typeface="Sharp Sans Medium" pitchFamily="2" charset="77"/>
              </a:defRPr>
            </a:lvl2pPr>
            <a:lvl3pPr marL="0" indent="0">
              <a:buFontTx/>
              <a:buNone/>
              <a:defRPr b="0" i="0">
                <a:solidFill>
                  <a:schemeClr val="tx1"/>
                </a:solidFill>
                <a:latin typeface="Sharp Sans Medium" pitchFamily="2" charset="77"/>
                <a:ea typeface="Sharp Sans Medium" pitchFamily="2" charset="77"/>
                <a:cs typeface="Sharp Sans Medium" pitchFamily="2" charset="77"/>
              </a:defRPr>
            </a:lvl3pPr>
            <a:lvl4pPr marL="0" indent="0">
              <a:buFontTx/>
              <a:buNone/>
              <a:defRPr sz="1800" b="0" i="0">
                <a:solidFill>
                  <a:schemeClr val="tx1"/>
                </a:solidFill>
                <a:latin typeface="Sharp Sans Medium" pitchFamily="2" charset="77"/>
                <a:ea typeface="Sharp Sans Medium" pitchFamily="2" charset="77"/>
                <a:cs typeface="Sharp Sans Medium" pitchFamily="2" charset="77"/>
              </a:defRPr>
            </a:lvl4pPr>
            <a:lvl5pPr marL="0" indent="0">
              <a:buFontTx/>
              <a:buNone/>
              <a:defRPr b="0" i="0">
                <a:solidFill>
                  <a:schemeClr val="tx1"/>
                </a:solidFill>
                <a:latin typeface="Sharp Sans Medium" pitchFamily="2" charset="77"/>
                <a:ea typeface="Sharp Sans Medium" pitchFamily="2" charset="77"/>
                <a:cs typeface="Sharp Sans Medium" pitchFamily="2" charset="77"/>
              </a:defRPr>
            </a:lvl5pPr>
            <a:lvl6pPr marL="0" indent="0">
              <a:buFontTx/>
              <a:buNone/>
              <a:defRPr sz="1800" b="0" i="0">
                <a:solidFill>
                  <a:schemeClr val="tx1"/>
                </a:solidFill>
                <a:latin typeface="Sharp Sans Medium" pitchFamily="2" charset="77"/>
                <a:ea typeface="Sharp Sans Medium" pitchFamily="2" charset="77"/>
                <a:cs typeface="Sharp Sans Medium" pitchFamily="2" charset="77"/>
              </a:defRPr>
            </a:lvl6pPr>
            <a:lvl7pPr marL="0" indent="0">
              <a:buFontTx/>
              <a:buNone/>
              <a:defRPr sz="1800" b="0" i="0">
                <a:solidFill>
                  <a:schemeClr val="tx1"/>
                </a:solidFill>
                <a:latin typeface="Sharp Sans Medium" pitchFamily="2" charset="77"/>
                <a:ea typeface="Sharp Sans Medium" pitchFamily="2" charset="77"/>
                <a:cs typeface="Sharp Sans Medium" pitchFamily="2" charset="77"/>
              </a:defRPr>
            </a:lvl7pPr>
            <a:lvl8pPr marL="0" indent="0">
              <a:buFontTx/>
              <a:buNone/>
              <a:defRPr sz="1800" b="0" i="0">
                <a:solidFill>
                  <a:schemeClr val="tx1"/>
                </a:solidFill>
                <a:latin typeface="Sharp Sans Medium" pitchFamily="2" charset="77"/>
                <a:ea typeface="Sharp Sans Medium" pitchFamily="2" charset="77"/>
                <a:cs typeface="Sharp Sans Medium" pitchFamily="2" charset="77"/>
              </a:defRPr>
            </a:lvl8pPr>
            <a:lvl9pPr marL="0" indent="0">
              <a:buFontTx/>
              <a:buNone/>
              <a:defRPr sz="1800" b="0" i="0">
                <a:solidFill>
                  <a:schemeClr val="tx1"/>
                </a:solidFill>
                <a:latin typeface="Sharp Sans Medium" pitchFamily="2" charset="77"/>
                <a:ea typeface="Sharp Sans Medium" pitchFamily="2" charset="77"/>
                <a:cs typeface="Sharp Sans Medium" pitchFamily="2" charset="77"/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8" name="Picture Placeholder 5">
            <a:extLst>
              <a:ext uri="{FF2B5EF4-FFF2-40B4-BE49-F238E27FC236}">
                <a16:creationId xmlns:a16="http://schemas.microsoft.com/office/drawing/2014/main" id="{5F3A5E28-3767-79DA-A93E-CD0184A28202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1" y="0"/>
            <a:ext cx="5241922" cy="5950213"/>
          </a:xfrm>
          <a:solidFill>
            <a:schemeClr val="bg1">
              <a:lumMod val="75000"/>
            </a:schemeClr>
          </a:solidFill>
        </p:spPr>
        <p:txBody>
          <a:bodyPr tIns="2377440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</a:p>
        </p:txBody>
      </p:sp>
      <p:pic>
        <p:nvPicPr>
          <p:cNvPr id="20" name="Graphic 19">
            <a:extLst>
              <a:ext uri="{FF2B5EF4-FFF2-40B4-BE49-F238E27FC236}">
                <a16:creationId xmlns:a16="http://schemas.microsoft.com/office/drawing/2014/main" id="{A3C098FC-D813-F049-AD6A-A008B98B2D6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53630" y="6249198"/>
            <a:ext cx="412707" cy="412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81534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llout_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D2A5C4-B776-B3EC-946F-064B89A73557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3DCA5C9-2E11-4C67-86EB-AE1DE127DC6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D0BA819C-7BDB-A10F-6ADA-82C1D69C2E26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85800" y="3822700"/>
            <a:ext cx="10820399" cy="2352675"/>
          </a:xfrm>
        </p:spPr>
        <p:txBody>
          <a:bodyPr lIns="0" tIns="91440" rIns="1234440"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</a:lstStyle>
          <a:p>
            <a:pPr lvl="0"/>
            <a:r>
              <a:rPr lang="en-US" dirty="0"/>
              <a:t>Subhead</a:t>
            </a:r>
          </a:p>
        </p:txBody>
      </p:sp>
      <p:sp>
        <p:nvSpPr>
          <p:cNvPr id="13" name="Title 9">
            <a:extLst>
              <a:ext uri="{FF2B5EF4-FFF2-40B4-BE49-F238E27FC236}">
                <a16:creationId xmlns:a16="http://schemas.microsoft.com/office/drawing/2014/main" id="{99382488-9B1F-D41F-1E30-004405BB62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82625"/>
            <a:ext cx="10823575" cy="3140075"/>
          </a:xfrm>
          <a:noFill/>
        </p:spPr>
        <p:txBody>
          <a:bodyPr lIns="0" tIns="0" rIns="1234440" bIns="182880" anchor="b" anchorCtr="0"/>
          <a:lstStyle>
            <a:lvl1pPr>
              <a:lnSpc>
                <a:spcPct val="100000"/>
              </a:lnSpc>
              <a:defRPr sz="3000" b="0" i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5812FA8F-5288-C4EF-6B07-C66D79D8537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53630" y="6249198"/>
            <a:ext cx="412707" cy="412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22704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llout_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D2A5C4-B776-B3EC-946F-064B89A73557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3DCA5C9-2E11-4C67-86EB-AE1DE127DC6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ext Placeholder 11">
            <a:extLst>
              <a:ext uri="{FF2B5EF4-FFF2-40B4-BE49-F238E27FC236}">
                <a16:creationId xmlns:a16="http://schemas.microsoft.com/office/drawing/2014/main" id="{906EFD63-AD61-B076-2B2F-8F57A586379A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85800" y="3822700"/>
            <a:ext cx="10820399" cy="2352675"/>
          </a:xfrm>
        </p:spPr>
        <p:txBody>
          <a:bodyPr lIns="0" tIns="91440" rIns="1234440"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</a:lstStyle>
          <a:p>
            <a:pPr lvl="0"/>
            <a:r>
              <a:rPr lang="en-US" dirty="0"/>
              <a:t>Subhead</a:t>
            </a: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328A5792-40CF-139F-85B6-5207CE9B0D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82625"/>
            <a:ext cx="10823575" cy="3140075"/>
          </a:xfrm>
          <a:noFill/>
        </p:spPr>
        <p:txBody>
          <a:bodyPr lIns="0" tIns="0" rIns="1234440" bIns="182880" anchor="b" anchorCtr="0"/>
          <a:lstStyle>
            <a:lvl1pPr>
              <a:lnSpc>
                <a:spcPct val="100000"/>
              </a:lnSpc>
              <a:defRPr sz="3000" b="0" i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D2E0CF4D-BA9E-75EB-5562-1CAFF72C969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53630" y="6249198"/>
            <a:ext cx="412707" cy="412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64340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llout_3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1">
            <a:extLst>
              <a:ext uri="{FF2B5EF4-FFF2-40B4-BE49-F238E27FC236}">
                <a16:creationId xmlns:a16="http://schemas.microsoft.com/office/drawing/2014/main" id="{906EFD63-AD61-B076-2B2F-8F57A586379A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85800" y="3822700"/>
            <a:ext cx="10820399" cy="2352675"/>
          </a:xfrm>
        </p:spPr>
        <p:txBody>
          <a:bodyPr lIns="0" tIns="91440" rIns="1234440"/>
          <a:lstStyle>
            <a:lvl1pPr>
              <a:defRPr>
                <a:solidFill>
                  <a:schemeClr val="bg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</a:lstStyle>
          <a:p>
            <a:pPr lvl="0"/>
            <a:r>
              <a:rPr lang="en-US" dirty="0"/>
              <a:t>Subhead</a:t>
            </a: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328A5792-40CF-139F-85B6-5207CE9B0D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82625"/>
            <a:ext cx="10823575" cy="3140075"/>
          </a:xfrm>
          <a:noFill/>
        </p:spPr>
        <p:txBody>
          <a:bodyPr lIns="0" tIns="0" rIns="1234440" bIns="182880" anchor="b" anchorCtr="0"/>
          <a:lstStyle>
            <a:lvl1pPr>
              <a:lnSpc>
                <a:spcPct val="100000"/>
              </a:lnSpc>
              <a:defRPr sz="3000" b="0" i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9CCB2449-E868-4A43-050A-570B9A35B8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53630" y="6249198"/>
            <a:ext cx="412707" cy="412707"/>
          </a:xfrm>
          <a:prstGeom prst="rect">
            <a:avLst/>
          </a:prstGeom>
        </p:spPr>
      </p:pic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A2E3C560-7502-8402-B4D0-E7EBE42E5067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>
          <a:xfrm>
            <a:off x="11127080" y="6449598"/>
            <a:ext cx="382295" cy="193232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  <a:lvl6pPr>
              <a:defRPr>
                <a:solidFill>
                  <a:schemeClr val="bg2"/>
                </a:solidFill>
              </a:defRPr>
            </a:lvl6pPr>
            <a:lvl7pPr>
              <a:defRPr>
                <a:solidFill>
                  <a:schemeClr val="bg2"/>
                </a:solidFill>
              </a:defRPr>
            </a:lvl7pPr>
            <a:lvl8pPr>
              <a:defRPr>
                <a:solidFill>
                  <a:schemeClr val="bg2"/>
                </a:solidFill>
              </a:defRPr>
            </a:lvl8pPr>
            <a:lvl9pPr>
              <a:defRPr>
                <a:solidFill>
                  <a:schemeClr val="bg2"/>
                </a:solidFill>
              </a:defRPr>
            </a:lvl9pPr>
          </a:lstStyle>
          <a:p>
            <a:fld id="{63DCA5C9-2E11-4C67-86EB-AE1DE127DC6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92720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llout_4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1">
            <a:extLst>
              <a:ext uri="{FF2B5EF4-FFF2-40B4-BE49-F238E27FC236}">
                <a16:creationId xmlns:a16="http://schemas.microsoft.com/office/drawing/2014/main" id="{906EFD63-AD61-B076-2B2F-8F57A586379A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85800" y="3822700"/>
            <a:ext cx="10820399" cy="2352675"/>
          </a:xfrm>
        </p:spPr>
        <p:txBody>
          <a:bodyPr lIns="0" tIns="91440" rIns="1234440"/>
          <a:lstStyle>
            <a:lvl1pPr>
              <a:defRPr>
                <a:solidFill>
                  <a:schemeClr val="bg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</a:lstStyle>
          <a:p>
            <a:pPr lvl="0"/>
            <a:r>
              <a:rPr lang="en-US" dirty="0"/>
              <a:t>Subhead</a:t>
            </a: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328A5792-40CF-139F-85B6-5207CE9B0D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82625"/>
            <a:ext cx="10823575" cy="3140075"/>
          </a:xfrm>
          <a:noFill/>
        </p:spPr>
        <p:txBody>
          <a:bodyPr lIns="0" tIns="0" rIns="1234440" bIns="182880" anchor="b" anchorCtr="0"/>
          <a:lstStyle>
            <a:lvl1pPr>
              <a:lnSpc>
                <a:spcPct val="100000"/>
              </a:lnSpc>
              <a:defRPr sz="3000" b="0" i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839FC4BC-2625-E62F-A963-5FAEC4FA2FC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53630" y="6249198"/>
            <a:ext cx="412707" cy="412707"/>
          </a:xfrm>
          <a:prstGeom prst="rect">
            <a:avLst/>
          </a:prstGeom>
        </p:spPr>
      </p:pic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68D42710-1B48-4359-BDCD-341A8423621B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>
          <a:xfrm>
            <a:off x="11127080" y="6449598"/>
            <a:ext cx="382295" cy="193232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  <a:lvl6pPr>
              <a:defRPr>
                <a:solidFill>
                  <a:schemeClr val="bg2"/>
                </a:solidFill>
              </a:defRPr>
            </a:lvl6pPr>
            <a:lvl7pPr>
              <a:defRPr>
                <a:solidFill>
                  <a:schemeClr val="bg2"/>
                </a:solidFill>
              </a:defRPr>
            </a:lvl7pPr>
            <a:lvl8pPr>
              <a:defRPr>
                <a:solidFill>
                  <a:schemeClr val="bg2"/>
                </a:solidFill>
              </a:defRPr>
            </a:lvl8pPr>
            <a:lvl9pPr>
              <a:defRPr>
                <a:solidFill>
                  <a:schemeClr val="bg2"/>
                </a:solidFill>
              </a:defRPr>
            </a:lvl9pPr>
          </a:lstStyle>
          <a:p>
            <a:fld id="{63DCA5C9-2E11-4C67-86EB-AE1DE127DC6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378997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llout_5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1">
            <a:extLst>
              <a:ext uri="{FF2B5EF4-FFF2-40B4-BE49-F238E27FC236}">
                <a16:creationId xmlns:a16="http://schemas.microsoft.com/office/drawing/2014/main" id="{906EFD63-AD61-B076-2B2F-8F57A586379A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85800" y="3822700"/>
            <a:ext cx="10820399" cy="2352675"/>
          </a:xfrm>
        </p:spPr>
        <p:txBody>
          <a:bodyPr lIns="0" tIns="91440" rIns="1234440"/>
          <a:lstStyle>
            <a:lvl1pPr>
              <a:defRPr>
                <a:solidFill>
                  <a:schemeClr val="bg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</a:lstStyle>
          <a:p>
            <a:pPr lvl="0"/>
            <a:r>
              <a:rPr lang="en-US" dirty="0"/>
              <a:t>Subhead</a:t>
            </a: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328A5792-40CF-139F-85B6-5207CE9B0D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82625"/>
            <a:ext cx="10823575" cy="3140075"/>
          </a:xfrm>
          <a:noFill/>
        </p:spPr>
        <p:txBody>
          <a:bodyPr lIns="0" tIns="0" rIns="1234440" bIns="182880" anchor="b" anchorCtr="0"/>
          <a:lstStyle>
            <a:lvl1pPr>
              <a:lnSpc>
                <a:spcPct val="100000"/>
              </a:lnSpc>
              <a:defRPr sz="3000" b="0" i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92CEBA2C-063B-2492-87C3-A83391452B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53630" y="6249198"/>
            <a:ext cx="412707" cy="412707"/>
          </a:xfrm>
          <a:prstGeom prst="rect">
            <a:avLst/>
          </a:prstGeom>
        </p:spPr>
      </p:pic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4FD566D3-B916-50A7-04CE-DB15CCB5EF61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>
          <a:xfrm>
            <a:off x="11127080" y="6449598"/>
            <a:ext cx="382295" cy="193232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  <a:lvl6pPr>
              <a:defRPr>
                <a:solidFill>
                  <a:schemeClr val="bg2"/>
                </a:solidFill>
              </a:defRPr>
            </a:lvl6pPr>
            <a:lvl7pPr>
              <a:defRPr>
                <a:solidFill>
                  <a:schemeClr val="bg2"/>
                </a:solidFill>
              </a:defRPr>
            </a:lvl7pPr>
            <a:lvl8pPr>
              <a:defRPr>
                <a:solidFill>
                  <a:schemeClr val="bg2"/>
                </a:solidFill>
              </a:defRPr>
            </a:lvl8pPr>
            <a:lvl9pPr>
              <a:defRPr>
                <a:solidFill>
                  <a:schemeClr val="bg2"/>
                </a:solidFill>
              </a:defRPr>
            </a:lvl9pPr>
          </a:lstStyle>
          <a:p>
            <a:fld id="{63DCA5C9-2E11-4C67-86EB-AE1DE127DC6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87423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llout_6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D2A5C4-B776-B3EC-946F-064B89A73557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  <a:lvl6pPr>
              <a:defRPr>
                <a:solidFill>
                  <a:schemeClr val="bg2"/>
                </a:solidFill>
              </a:defRPr>
            </a:lvl6pPr>
            <a:lvl7pPr>
              <a:defRPr>
                <a:solidFill>
                  <a:schemeClr val="bg2"/>
                </a:solidFill>
              </a:defRPr>
            </a:lvl7pPr>
            <a:lvl8pPr>
              <a:defRPr>
                <a:solidFill>
                  <a:schemeClr val="bg2"/>
                </a:solidFill>
              </a:defRPr>
            </a:lvl8pPr>
            <a:lvl9pPr>
              <a:defRPr>
                <a:solidFill>
                  <a:schemeClr val="bg2"/>
                </a:solidFill>
              </a:defRPr>
            </a:lvl9pPr>
          </a:lstStyle>
          <a:p>
            <a:fld id="{63DCA5C9-2E11-4C67-86EB-AE1DE127DC6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ext Placeholder 11">
            <a:extLst>
              <a:ext uri="{FF2B5EF4-FFF2-40B4-BE49-F238E27FC236}">
                <a16:creationId xmlns:a16="http://schemas.microsoft.com/office/drawing/2014/main" id="{906EFD63-AD61-B076-2B2F-8F57A586379A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85800" y="3822700"/>
            <a:ext cx="10820399" cy="2352675"/>
          </a:xfrm>
        </p:spPr>
        <p:txBody>
          <a:bodyPr lIns="0" tIns="91440" rIns="1234440"/>
          <a:lstStyle>
            <a:lvl1pPr>
              <a:defRPr>
                <a:solidFill>
                  <a:schemeClr val="bg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</a:lstStyle>
          <a:p>
            <a:pPr lvl="0"/>
            <a:r>
              <a:rPr lang="en-US" dirty="0"/>
              <a:t>Subhead</a:t>
            </a: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328A5792-40CF-139F-85B6-5207CE9B0D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82625"/>
            <a:ext cx="10823575" cy="3140075"/>
          </a:xfrm>
          <a:noFill/>
        </p:spPr>
        <p:txBody>
          <a:bodyPr lIns="0" tIns="0" rIns="1234440" bIns="182880" anchor="b" anchorCtr="0"/>
          <a:lstStyle>
            <a:lvl1pPr>
              <a:lnSpc>
                <a:spcPct val="100000"/>
              </a:lnSpc>
              <a:defRPr sz="3000" b="0" i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5785D708-4DA1-1628-D8E4-58F643A3F12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53630" y="6249198"/>
            <a:ext cx="412707" cy="412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200295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llout_7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D2A5C4-B776-B3EC-946F-064B89A73557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3DCA5C9-2E11-4C67-86EB-AE1DE127DC6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D0BA819C-7BDB-A10F-6ADA-82C1D69C2E26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85800" y="3822700"/>
            <a:ext cx="10820399" cy="2352675"/>
          </a:xfrm>
        </p:spPr>
        <p:txBody>
          <a:bodyPr lIns="0" tIns="91440" rIns="1234440"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</a:lstStyle>
          <a:p>
            <a:pPr lvl="0"/>
            <a:r>
              <a:rPr lang="en-US" dirty="0"/>
              <a:t>Subhead</a:t>
            </a:r>
          </a:p>
        </p:txBody>
      </p:sp>
      <p:sp>
        <p:nvSpPr>
          <p:cNvPr id="13" name="Title 9">
            <a:extLst>
              <a:ext uri="{FF2B5EF4-FFF2-40B4-BE49-F238E27FC236}">
                <a16:creationId xmlns:a16="http://schemas.microsoft.com/office/drawing/2014/main" id="{99382488-9B1F-D41F-1E30-004405BB62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82625"/>
            <a:ext cx="10823575" cy="3140075"/>
          </a:xfrm>
          <a:noFill/>
        </p:spPr>
        <p:txBody>
          <a:bodyPr lIns="0" tIns="0" rIns="1234440" bIns="182880" anchor="b" anchorCtr="0"/>
          <a:lstStyle>
            <a:lvl1pPr>
              <a:lnSpc>
                <a:spcPct val="100000"/>
              </a:lnSpc>
              <a:defRPr sz="3000" b="0" i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E061CCCC-50CE-FC78-D662-0BE6DB8A4F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53630" y="6249198"/>
            <a:ext cx="412707" cy="412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984433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_1_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CF998D30-CA11-964F-A1DC-3B3DA3666FE4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5245100" y="0"/>
            <a:ext cx="6946900" cy="6169025"/>
          </a:xfrm>
          <a:solidFill>
            <a:schemeClr val="tx2">
              <a:lumMod val="20000"/>
              <a:lumOff val="80000"/>
            </a:schemeClr>
          </a:solidFill>
        </p:spPr>
        <p:txBody>
          <a:bodyPr tIns="2651760"/>
          <a:lstStyle>
            <a:lvl1pPr algn="ctr">
              <a:defRPr b="0" i="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D2A5C4-B776-B3EC-946F-064B89A73557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63DCA5C9-2E11-4C67-86EB-AE1DE127DC6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D6333D8C-BADE-5EA0-9656-6CDFDA58517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85801" y="1912938"/>
            <a:ext cx="4546599" cy="4256087"/>
          </a:xfrm>
        </p:spPr>
        <p:txBody>
          <a:bodyPr lIns="0" tIns="228600" rIns="228600"/>
          <a:lstStyle>
            <a:lvl1pPr>
              <a:lnSpc>
                <a:spcPct val="100000"/>
              </a:lnSpc>
              <a:spcAft>
                <a:spcPts val="0"/>
              </a:spcAft>
              <a:defRPr sz="2800" b="1" i="0">
                <a:solidFill>
                  <a:schemeClr val="accent4"/>
                </a:solidFill>
                <a:latin typeface="Sharp Sans Semibold" pitchFamily="2" charset="77"/>
                <a:ea typeface="Sharp Sans Semibold" pitchFamily="2" charset="77"/>
                <a:cs typeface="Sharp Sans Semibold" pitchFamily="2" charset="77"/>
              </a:defRPr>
            </a:lvl1pPr>
            <a:lvl2pPr marL="0" indent="0">
              <a:lnSpc>
                <a:spcPct val="100000"/>
              </a:lnSpc>
              <a:spcAft>
                <a:spcPts val="0"/>
              </a:spcAft>
              <a:buClr>
                <a:schemeClr val="tx1"/>
              </a:buClr>
              <a:buFontTx/>
              <a:buNone/>
              <a:defRPr sz="2000" b="0" i="0">
                <a:solidFill>
                  <a:schemeClr val="tx1"/>
                </a:solidFill>
                <a:latin typeface="Sharp Sans Medium" pitchFamily="2" charset="77"/>
                <a:ea typeface="Sharp Sans Medium" pitchFamily="2" charset="77"/>
                <a:cs typeface="Sharp Sans Medium" pitchFamily="2" charset="77"/>
              </a:defRPr>
            </a:lvl2pPr>
            <a:lvl3pPr marL="0" indent="0">
              <a:buFontTx/>
              <a:buNone/>
              <a:defRPr b="1">
                <a:solidFill>
                  <a:schemeClr val="tx1"/>
                </a:solidFill>
              </a:defRPr>
            </a:lvl3pPr>
            <a:lvl4pPr marL="0" indent="0">
              <a:buFontTx/>
              <a:buNone/>
              <a:defRPr sz="1800" b="1">
                <a:solidFill>
                  <a:schemeClr val="tx1"/>
                </a:solidFill>
              </a:defRPr>
            </a:lvl4pPr>
            <a:lvl5pPr marL="0" indent="0">
              <a:buFontTx/>
              <a:buNone/>
              <a:defRPr b="1">
                <a:solidFill>
                  <a:schemeClr val="tx1"/>
                </a:solidFill>
              </a:defRPr>
            </a:lvl5pPr>
            <a:lvl6pPr marL="0" indent="0">
              <a:buFontTx/>
              <a:buNone/>
              <a:defRPr sz="1800" b="1">
                <a:solidFill>
                  <a:schemeClr val="tx1"/>
                </a:solidFill>
              </a:defRPr>
            </a:lvl6pPr>
            <a:lvl7pPr marL="0" indent="0">
              <a:buFontTx/>
              <a:buNone/>
              <a:defRPr sz="1800" b="1">
                <a:solidFill>
                  <a:schemeClr val="tx1"/>
                </a:solidFill>
              </a:defRPr>
            </a:lvl7pPr>
            <a:lvl8pPr marL="0" indent="0">
              <a:buFontTx/>
              <a:buNone/>
              <a:defRPr sz="1800" b="1">
                <a:solidFill>
                  <a:schemeClr val="tx1"/>
                </a:solidFill>
              </a:defRPr>
            </a:lvl8pPr>
            <a:lvl9pPr marL="0" indent="0">
              <a:buFontTx/>
              <a:buNone/>
              <a:defRPr sz="1800" b="1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2ECCBA5-E93C-C17E-24EB-7D1D2938EDB8}"/>
              </a:ext>
            </a:extLst>
          </p:cNvPr>
          <p:cNvSpPr/>
          <p:nvPr userDrawn="1"/>
        </p:nvSpPr>
        <p:spPr bwMode="auto">
          <a:xfrm>
            <a:off x="1" y="6169020"/>
            <a:ext cx="5241924" cy="68898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182880" tIns="0" rIns="18288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600"/>
              </a:spcAft>
            </a:pPr>
            <a:endParaRPr lang="en-US" sz="1800" dirty="0">
              <a:solidFill>
                <a:schemeClr val="tx1"/>
              </a:solidFill>
            </a:endParaRPr>
          </a:p>
        </p:txBody>
      </p:sp>
      <p:sp>
        <p:nvSpPr>
          <p:cNvPr id="4" name="Triangle 3">
            <a:extLst>
              <a:ext uri="{FF2B5EF4-FFF2-40B4-BE49-F238E27FC236}">
                <a16:creationId xmlns:a16="http://schemas.microsoft.com/office/drawing/2014/main" id="{A3804B91-BA6A-101C-335F-2199FFE6BB0D}"/>
              </a:ext>
            </a:extLst>
          </p:cNvPr>
          <p:cNvSpPr/>
          <p:nvPr userDrawn="1"/>
        </p:nvSpPr>
        <p:spPr bwMode="auto">
          <a:xfrm rot="5400000">
            <a:off x="5243720" y="6167232"/>
            <a:ext cx="688978" cy="692568"/>
          </a:xfrm>
          <a:prstGeom prst="triangle">
            <a:avLst>
              <a:gd name="adj" fmla="val 0"/>
            </a:avLst>
          </a:prstGeom>
          <a:solidFill>
            <a:schemeClr val="tx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182880" tIns="0" rIns="18288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600"/>
              </a:spcAft>
            </a:pPr>
            <a:endParaRPr lang="en-US" sz="1800" dirty="0">
              <a:solidFill>
                <a:schemeClr val="tx1"/>
              </a:solidFill>
            </a:endParaRP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B239A363-09C8-2A8F-55E1-B9248E81439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79869" y="1270000"/>
            <a:ext cx="1453732" cy="471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383076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_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1A22934-EFE4-54BD-78E1-3C928C7ACC47}"/>
              </a:ext>
            </a:extLst>
          </p:cNvPr>
          <p:cNvSpPr/>
          <p:nvPr userDrawn="1"/>
        </p:nvSpPr>
        <p:spPr bwMode="auto">
          <a:xfrm flipV="1">
            <a:off x="0" y="688975"/>
            <a:ext cx="10257691" cy="548004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182880" tIns="0" rIns="18288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600"/>
              </a:spcAft>
            </a:pPr>
            <a:endParaRPr lang="en-US" sz="1800" dirty="0">
              <a:solidFill>
                <a:schemeClr val="tx1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D2A5C4-B776-B3EC-946F-064B89A73557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63DCA5C9-2E11-4C67-86EB-AE1DE127DC6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A57E870C-870A-FDFA-2328-5517CA18019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85801" y="1912938"/>
            <a:ext cx="7407274" cy="4256087"/>
          </a:xfrm>
        </p:spPr>
        <p:txBody>
          <a:bodyPr lIns="0" tIns="777240" rIns="0" anchor="t" anchorCtr="0"/>
          <a:lstStyle>
            <a:lvl1pPr>
              <a:lnSpc>
                <a:spcPct val="100000"/>
              </a:lnSpc>
              <a:spcAft>
                <a:spcPts val="0"/>
              </a:spcAft>
              <a:defRPr sz="3200" b="1" i="0">
                <a:solidFill>
                  <a:schemeClr val="tx2"/>
                </a:solidFill>
                <a:latin typeface="Sharp Sans Semibold" pitchFamily="2" charset="77"/>
                <a:ea typeface="Sharp Sans Semibold" pitchFamily="2" charset="77"/>
                <a:cs typeface="Sharp Sans Semibold" pitchFamily="2" charset="77"/>
              </a:defRPr>
            </a:lvl1pPr>
            <a:lvl2pPr marL="0" indent="0">
              <a:lnSpc>
                <a:spcPct val="100000"/>
              </a:lnSpc>
              <a:spcAft>
                <a:spcPts val="0"/>
              </a:spcAft>
              <a:buClr>
                <a:schemeClr val="tx1"/>
              </a:buClr>
              <a:buFontTx/>
              <a:buNone/>
              <a:defRPr sz="2000" b="0" i="0">
                <a:solidFill>
                  <a:schemeClr val="tx1"/>
                </a:solidFill>
                <a:latin typeface="Sharp Sans Medium" pitchFamily="2" charset="77"/>
                <a:ea typeface="Sharp Sans Medium" pitchFamily="2" charset="77"/>
                <a:cs typeface="Sharp Sans Medium" pitchFamily="2" charset="77"/>
              </a:defRPr>
            </a:lvl2pPr>
            <a:lvl3pPr marL="0" indent="0">
              <a:buFontTx/>
              <a:buNone/>
              <a:defRPr b="1">
                <a:solidFill>
                  <a:schemeClr val="tx1"/>
                </a:solidFill>
              </a:defRPr>
            </a:lvl3pPr>
            <a:lvl4pPr marL="0" indent="0">
              <a:buFontTx/>
              <a:buNone/>
              <a:defRPr sz="1800" b="1">
                <a:solidFill>
                  <a:schemeClr val="tx1"/>
                </a:solidFill>
              </a:defRPr>
            </a:lvl4pPr>
            <a:lvl5pPr marL="0" indent="0">
              <a:buFontTx/>
              <a:buNone/>
              <a:defRPr b="1">
                <a:solidFill>
                  <a:schemeClr val="tx1"/>
                </a:solidFill>
              </a:defRPr>
            </a:lvl5pPr>
            <a:lvl6pPr marL="0" indent="0">
              <a:buFontTx/>
              <a:buNone/>
              <a:defRPr sz="1800" b="1">
                <a:solidFill>
                  <a:schemeClr val="tx1"/>
                </a:solidFill>
              </a:defRPr>
            </a:lvl6pPr>
            <a:lvl7pPr marL="0" indent="0">
              <a:buFontTx/>
              <a:buNone/>
              <a:defRPr sz="1800" b="1">
                <a:solidFill>
                  <a:schemeClr val="tx1"/>
                </a:solidFill>
              </a:defRPr>
            </a:lvl7pPr>
            <a:lvl8pPr marL="0" indent="0">
              <a:buFontTx/>
              <a:buNone/>
              <a:defRPr sz="1800" b="1">
                <a:solidFill>
                  <a:schemeClr val="tx1"/>
                </a:solidFill>
              </a:defRPr>
            </a:lvl8pPr>
            <a:lvl9pPr marL="0" indent="0">
              <a:buFontTx/>
              <a:buNone/>
              <a:defRPr sz="1800" b="1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riangle 3">
            <a:extLst>
              <a:ext uri="{FF2B5EF4-FFF2-40B4-BE49-F238E27FC236}">
                <a16:creationId xmlns:a16="http://schemas.microsoft.com/office/drawing/2014/main" id="{4E6F9A14-41A6-BCBA-7922-85B033386357}"/>
              </a:ext>
            </a:extLst>
          </p:cNvPr>
          <p:cNvSpPr/>
          <p:nvPr userDrawn="1"/>
        </p:nvSpPr>
        <p:spPr bwMode="auto">
          <a:xfrm rot="5400000">
            <a:off x="1796" y="6167232"/>
            <a:ext cx="688978" cy="692568"/>
          </a:xfrm>
          <a:prstGeom prst="triangle">
            <a:avLst>
              <a:gd name="adj" fmla="val 0"/>
            </a:avLst>
          </a:prstGeom>
          <a:solidFill>
            <a:schemeClr val="tx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182880" tIns="0" rIns="18288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600"/>
              </a:spcAft>
            </a:pPr>
            <a:endParaRPr lang="en-US" sz="1800" dirty="0">
              <a:solidFill>
                <a:schemeClr val="tx1"/>
              </a:solidFill>
            </a:endParaRPr>
          </a:p>
        </p:txBody>
      </p:sp>
      <p:sp>
        <p:nvSpPr>
          <p:cNvPr id="7" name="Triangle 6">
            <a:extLst>
              <a:ext uri="{FF2B5EF4-FFF2-40B4-BE49-F238E27FC236}">
                <a16:creationId xmlns:a16="http://schemas.microsoft.com/office/drawing/2014/main" id="{6726A100-F88C-4998-08B0-D8A2C49A1587}"/>
              </a:ext>
            </a:extLst>
          </p:cNvPr>
          <p:cNvSpPr/>
          <p:nvPr userDrawn="1"/>
        </p:nvSpPr>
        <p:spPr bwMode="auto">
          <a:xfrm rot="16200000">
            <a:off x="9566918" y="-1795"/>
            <a:ext cx="688978" cy="692568"/>
          </a:xfrm>
          <a:prstGeom prst="triangle">
            <a:avLst>
              <a:gd name="adj" fmla="val 0"/>
            </a:avLst>
          </a:prstGeom>
          <a:solidFill>
            <a:schemeClr val="tx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182880" tIns="0" rIns="18288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600"/>
              </a:spcAft>
            </a:pPr>
            <a:endParaRPr lang="en-US" sz="1800" dirty="0">
              <a:solidFill>
                <a:schemeClr val="tx1"/>
              </a:solidFill>
            </a:endParaRP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37CED8E9-6964-A3FB-397D-9BCED9EC2CD7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 flipV="1">
            <a:off x="10257691" y="1"/>
            <a:ext cx="1934309" cy="688968"/>
          </a:xfrm>
          <a:solidFill>
            <a:schemeClr val="accent6"/>
          </a:solidFill>
        </p:spPr>
        <p:txBody>
          <a:bodyPr/>
          <a:lstStyle/>
          <a:p>
            <a:pPr lvl="0"/>
            <a:r>
              <a:rPr lang="en-US" dirty="0"/>
              <a:t> 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DAE932E0-6302-E160-D8A1-B2116407129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92568" y="1435100"/>
            <a:ext cx="1861457" cy="603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124205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eatured_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BDCB214-F11D-E9F9-5FC3-7CE5FBE60D6D}"/>
              </a:ext>
            </a:extLst>
          </p:cNvPr>
          <p:cNvSpPr/>
          <p:nvPr userDrawn="1"/>
        </p:nvSpPr>
        <p:spPr bwMode="auto">
          <a:xfrm flipV="1">
            <a:off x="0" y="688975"/>
            <a:ext cx="10257691" cy="548004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182880" tIns="0" rIns="18288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600"/>
              </a:spcAft>
            </a:pPr>
            <a:endParaRPr lang="en-US" sz="1800" dirty="0">
              <a:solidFill>
                <a:schemeClr val="tx1"/>
              </a:solidFill>
            </a:endParaRPr>
          </a:p>
        </p:txBody>
      </p:sp>
      <p:sp>
        <p:nvSpPr>
          <p:cNvPr id="4" name="Triangle 3">
            <a:extLst>
              <a:ext uri="{FF2B5EF4-FFF2-40B4-BE49-F238E27FC236}">
                <a16:creationId xmlns:a16="http://schemas.microsoft.com/office/drawing/2014/main" id="{5D263848-E401-233C-04AF-746A2EF3919A}"/>
              </a:ext>
            </a:extLst>
          </p:cNvPr>
          <p:cNvSpPr/>
          <p:nvPr userDrawn="1"/>
        </p:nvSpPr>
        <p:spPr bwMode="auto">
          <a:xfrm rot="5400000">
            <a:off x="1796" y="6167232"/>
            <a:ext cx="688978" cy="692568"/>
          </a:xfrm>
          <a:prstGeom prst="triangle">
            <a:avLst>
              <a:gd name="adj" fmla="val 0"/>
            </a:avLst>
          </a:prstGeom>
          <a:solidFill>
            <a:schemeClr val="tx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182880" tIns="0" rIns="18288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600"/>
              </a:spcAft>
            </a:pPr>
            <a:endParaRPr lang="en-US" sz="1800" dirty="0">
              <a:solidFill>
                <a:schemeClr val="tx1"/>
              </a:solidFill>
            </a:endParaRPr>
          </a:p>
        </p:txBody>
      </p:sp>
      <p:sp>
        <p:nvSpPr>
          <p:cNvPr id="5" name="Triangle 4">
            <a:extLst>
              <a:ext uri="{FF2B5EF4-FFF2-40B4-BE49-F238E27FC236}">
                <a16:creationId xmlns:a16="http://schemas.microsoft.com/office/drawing/2014/main" id="{376B3898-D2B2-2DE2-A81C-BFA128B86548}"/>
              </a:ext>
            </a:extLst>
          </p:cNvPr>
          <p:cNvSpPr/>
          <p:nvPr userDrawn="1"/>
        </p:nvSpPr>
        <p:spPr bwMode="auto">
          <a:xfrm rot="16200000">
            <a:off x="9566918" y="-1795"/>
            <a:ext cx="688978" cy="692568"/>
          </a:xfrm>
          <a:prstGeom prst="triangle">
            <a:avLst>
              <a:gd name="adj" fmla="val 0"/>
            </a:avLst>
          </a:prstGeom>
          <a:solidFill>
            <a:schemeClr val="tx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182880" tIns="0" rIns="18288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600"/>
              </a:spcAft>
            </a:pPr>
            <a:endParaRPr lang="en-US" sz="1800" dirty="0">
              <a:solidFill>
                <a:schemeClr val="tx1"/>
              </a:solidFill>
            </a:endParaRPr>
          </a:p>
        </p:txBody>
      </p:sp>
      <p:sp>
        <p:nvSpPr>
          <p:cNvPr id="6" name="Text Placeholder 9">
            <a:extLst>
              <a:ext uri="{FF2B5EF4-FFF2-40B4-BE49-F238E27FC236}">
                <a16:creationId xmlns:a16="http://schemas.microsoft.com/office/drawing/2014/main" id="{70EF78EB-A61B-77C2-A5CD-33050A1034A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 flipV="1">
            <a:off x="10257691" y="1"/>
            <a:ext cx="1934309" cy="688968"/>
          </a:xfrm>
          <a:solidFill>
            <a:schemeClr val="accent6"/>
          </a:solidFill>
        </p:spPr>
        <p:txBody>
          <a:bodyPr/>
          <a:lstStyle/>
          <a:p>
            <a:pPr lvl="0"/>
            <a:r>
              <a:rPr lang="en-US" dirty="0"/>
              <a:t> </a:t>
            </a: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17E83AEA-0924-97A3-66E3-E9DAFA5CD32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>
          <a:xfrm>
            <a:off x="11127080" y="6449598"/>
            <a:ext cx="382295" cy="193232"/>
          </a:xfrm>
        </p:spPr>
        <p:txBody>
          <a:bodyPr/>
          <a:lstStyle/>
          <a:p>
            <a:fld id="{63DCA5C9-2E11-4C67-86EB-AE1DE127DC6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1555C986-C998-7683-3513-7C004FF9660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85801" y="1912938"/>
            <a:ext cx="7407274" cy="4256087"/>
          </a:xfrm>
        </p:spPr>
        <p:txBody>
          <a:bodyPr lIns="0" tIns="777240" rIns="0" anchor="t" anchorCtr="0"/>
          <a:lstStyle>
            <a:lvl1pPr>
              <a:lnSpc>
                <a:spcPct val="100000"/>
              </a:lnSpc>
              <a:spcAft>
                <a:spcPts val="0"/>
              </a:spcAft>
              <a:defRPr sz="3200" b="1" i="0">
                <a:solidFill>
                  <a:schemeClr val="tx2"/>
                </a:solidFill>
                <a:latin typeface="Sharp Sans Semibold" pitchFamily="2" charset="77"/>
                <a:ea typeface="Sharp Sans Semibold" pitchFamily="2" charset="77"/>
                <a:cs typeface="Sharp Sans Semibold" pitchFamily="2" charset="77"/>
              </a:defRPr>
            </a:lvl1pPr>
            <a:lvl2pPr marL="0" indent="0">
              <a:lnSpc>
                <a:spcPct val="100000"/>
              </a:lnSpc>
              <a:spcAft>
                <a:spcPts val="0"/>
              </a:spcAft>
              <a:buClr>
                <a:schemeClr val="tx1"/>
              </a:buClr>
              <a:buFontTx/>
              <a:buNone/>
              <a:defRPr sz="2000" b="0" i="0">
                <a:solidFill>
                  <a:schemeClr val="tx1"/>
                </a:solidFill>
                <a:latin typeface="Sharp Sans Medium" pitchFamily="2" charset="77"/>
                <a:ea typeface="Sharp Sans Medium" pitchFamily="2" charset="77"/>
                <a:cs typeface="Sharp Sans Medium" pitchFamily="2" charset="77"/>
              </a:defRPr>
            </a:lvl2pPr>
            <a:lvl3pPr marL="0" indent="0">
              <a:buFontTx/>
              <a:buNone/>
              <a:defRPr b="1">
                <a:solidFill>
                  <a:schemeClr val="tx1"/>
                </a:solidFill>
              </a:defRPr>
            </a:lvl3pPr>
            <a:lvl4pPr marL="0" indent="0">
              <a:buFontTx/>
              <a:buNone/>
              <a:defRPr sz="1800" b="1">
                <a:solidFill>
                  <a:schemeClr val="tx1"/>
                </a:solidFill>
              </a:defRPr>
            </a:lvl4pPr>
            <a:lvl5pPr marL="0" indent="0">
              <a:buFontTx/>
              <a:buNone/>
              <a:defRPr b="1">
                <a:solidFill>
                  <a:schemeClr val="tx1"/>
                </a:solidFill>
              </a:defRPr>
            </a:lvl5pPr>
            <a:lvl6pPr marL="0" indent="0">
              <a:buFontTx/>
              <a:buNone/>
              <a:defRPr sz="1800" b="1">
                <a:solidFill>
                  <a:schemeClr val="tx1"/>
                </a:solidFill>
              </a:defRPr>
            </a:lvl6pPr>
            <a:lvl7pPr marL="0" indent="0">
              <a:buFontTx/>
              <a:buNone/>
              <a:defRPr sz="1800" b="1">
                <a:solidFill>
                  <a:schemeClr val="tx1"/>
                </a:solidFill>
              </a:defRPr>
            </a:lvl7pPr>
            <a:lvl8pPr marL="0" indent="0">
              <a:buFontTx/>
              <a:buNone/>
              <a:defRPr sz="1800" b="1">
                <a:solidFill>
                  <a:schemeClr val="tx1"/>
                </a:solidFill>
              </a:defRPr>
            </a:lvl8pPr>
            <a:lvl9pPr marL="0" indent="0">
              <a:buFontTx/>
              <a:buNone/>
              <a:defRPr sz="1800" b="1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1241437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full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8D0874D-FBDA-8F01-704B-9426C94C2FE2}"/>
              </a:ext>
            </a:extLst>
          </p:cNvPr>
          <p:cNvSpPr/>
          <p:nvPr userDrawn="1"/>
        </p:nvSpPr>
        <p:spPr bwMode="auto">
          <a:xfrm flipH="1">
            <a:off x="10248900" y="6169020"/>
            <a:ext cx="1943100" cy="68898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182880" tIns="0" rIns="18288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600"/>
              </a:spcAft>
            </a:pPr>
            <a:endParaRPr lang="en-US" sz="1800" dirty="0">
              <a:solidFill>
                <a:schemeClr val="tx1"/>
              </a:solidFill>
            </a:endParaRPr>
          </a:p>
        </p:txBody>
      </p:sp>
      <p:sp>
        <p:nvSpPr>
          <p:cNvPr id="3" name="Triangle 2">
            <a:extLst>
              <a:ext uri="{FF2B5EF4-FFF2-40B4-BE49-F238E27FC236}">
                <a16:creationId xmlns:a16="http://schemas.microsoft.com/office/drawing/2014/main" id="{FDE2639D-9759-6087-0886-C0DED0C6A198}"/>
              </a:ext>
            </a:extLst>
          </p:cNvPr>
          <p:cNvSpPr/>
          <p:nvPr userDrawn="1"/>
        </p:nvSpPr>
        <p:spPr bwMode="auto">
          <a:xfrm rot="16200000" flipH="1">
            <a:off x="9558127" y="6167232"/>
            <a:ext cx="688978" cy="692568"/>
          </a:xfrm>
          <a:prstGeom prst="triangle">
            <a:avLst>
              <a:gd name="adj" fmla="val 0"/>
            </a:avLst>
          </a:prstGeom>
          <a:solidFill>
            <a:schemeClr val="tx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182880" tIns="0" rIns="18288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600"/>
              </a:spcAft>
            </a:pPr>
            <a:endParaRPr lang="en-US" sz="1800" dirty="0">
              <a:solidFill>
                <a:schemeClr val="tx1"/>
              </a:solidFill>
            </a:endParaRP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8255D22A-3748-EA46-AA6E-CC2670D14E8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0248900" cy="6169025"/>
          </a:xfrm>
          <a:solidFill>
            <a:schemeClr val="tx2">
              <a:lumMod val="20000"/>
              <a:lumOff val="80000"/>
            </a:schemeClr>
          </a:solidFill>
        </p:spPr>
        <p:txBody>
          <a:bodyPr tIns="2468880"/>
          <a:lstStyle>
            <a:lvl1pPr algn="ctr">
              <a:defRPr b="0" i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047939-C618-61CF-4C1A-799A64C1CC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CA5C9-2E11-4C67-86EB-AE1DE127DC6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297235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1co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71915052-D43B-2341-9EEF-BF86700831C1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85802" y="1912938"/>
            <a:ext cx="10823574" cy="4256087"/>
          </a:xfrm>
        </p:spPr>
        <p:txBody>
          <a:bodyPr rIns="1828800"/>
          <a:lstStyle>
            <a:lvl1pPr>
              <a:defRPr b="0" i="0"/>
            </a:lvl1pPr>
            <a:lvl2pPr>
              <a:defRPr b="1" i="0"/>
            </a:lvl2pPr>
            <a:lvl3pPr>
              <a:defRPr b="0" i="0"/>
            </a:lvl3pPr>
            <a:lvl4pPr>
              <a:defRPr b="0" i="0"/>
            </a:lvl4pPr>
            <a:lvl5pPr>
              <a:defRPr b="0" i="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1932944-0232-2E42-81E7-BAEE331D8615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 b="0" i="0"/>
            </a:lvl1pPr>
          </a:lstStyle>
          <a:p>
            <a:fld id="{63DCA5C9-2E11-4C67-86EB-AE1DE127DC6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453169DE-F851-851D-29D8-6D609D1E10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245FCC66-8B5D-5CB0-01E8-05C263874D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53630" y="6249198"/>
            <a:ext cx="412707" cy="412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309619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2co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B3522E3-4677-604E-9AB7-55BA07C395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 i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875DE13-DF4F-A942-878B-B21B8A8A8041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 b="0" i="0"/>
            </a:lvl1pPr>
          </a:lstStyle>
          <a:p>
            <a:fld id="{63DCA5C9-2E11-4C67-86EB-AE1DE127DC6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A5A04E60-D042-C1D0-5FCC-17DF7489DD91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685799" y="1912938"/>
            <a:ext cx="5262563" cy="425608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97511D36-01E3-4784-C7E7-03455BC98ADE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6243640" y="1912938"/>
            <a:ext cx="5265735" cy="425608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AC2586EC-FA7C-61DD-A434-C045EDA4FFE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53630" y="6249198"/>
            <a:ext cx="412707" cy="412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942061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3c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4179F241-E8FA-F745-9BE5-156FFA28746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 b="0" i="0"/>
            </a:lvl1pPr>
          </a:lstStyle>
          <a:p>
            <a:fld id="{63DCA5C9-2E11-4C67-86EB-AE1DE127DC6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86FFC79-8264-DE45-B846-C00B144C09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 i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F7034BCB-116C-CD87-D606-FD3DEB772811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685801" y="1912938"/>
            <a:ext cx="3408362" cy="425608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6">
            <a:extLst>
              <a:ext uri="{FF2B5EF4-FFF2-40B4-BE49-F238E27FC236}">
                <a16:creationId xmlns:a16="http://schemas.microsoft.com/office/drawing/2014/main" id="{6CA49722-C4A0-C63D-7599-C978B9C1FF86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381499" y="1912938"/>
            <a:ext cx="3429001" cy="42560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6">
            <a:extLst>
              <a:ext uri="{FF2B5EF4-FFF2-40B4-BE49-F238E27FC236}">
                <a16:creationId xmlns:a16="http://schemas.microsoft.com/office/drawing/2014/main" id="{A4D1FD5E-83F8-16B0-B9AA-F548B68D6FC6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8097837" y="1912938"/>
            <a:ext cx="3429002" cy="425608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9C4EF0A7-93B0-425C-416F-F870A8BE3E4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53630" y="6249198"/>
            <a:ext cx="412707" cy="412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336730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3col image caption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4179F241-E8FA-F745-9BE5-156FFA28746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 b="0" i="0"/>
            </a:lvl1pPr>
          </a:lstStyle>
          <a:p>
            <a:fld id="{63DCA5C9-2E11-4C67-86EB-AE1DE127DC6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46529DF-E953-CC45-8657-009CE8EF87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 i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Picture Placeholder 3">
            <a:extLst>
              <a:ext uri="{FF2B5EF4-FFF2-40B4-BE49-F238E27FC236}">
                <a16:creationId xmlns:a16="http://schemas.microsoft.com/office/drawing/2014/main" id="{09A9EDD0-3BF3-BB44-B8E0-0ED68D13F972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85800" y="1912938"/>
            <a:ext cx="3408363" cy="2031070"/>
          </a:xfrm>
          <a:solidFill>
            <a:schemeClr val="tx2">
              <a:lumMod val="20000"/>
              <a:lumOff val="80000"/>
            </a:schemeClr>
          </a:solidFill>
        </p:spPr>
        <p:txBody>
          <a:bodyPr tIns="1280160"/>
          <a:lstStyle>
            <a:lvl1pPr algn="ctr">
              <a:defRPr b="0" i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032290B1-A8D7-D5F2-8DBF-AE279F0D42CC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85799" y="4137954"/>
            <a:ext cx="3408363" cy="203107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6BBD1417-2F4B-C4F7-C661-45889AB1B663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94200" y="1912938"/>
            <a:ext cx="3408363" cy="2031070"/>
          </a:xfrm>
          <a:solidFill>
            <a:schemeClr val="tx2">
              <a:lumMod val="20000"/>
              <a:lumOff val="80000"/>
            </a:schemeClr>
          </a:solidFill>
        </p:spPr>
        <p:txBody>
          <a:bodyPr tIns="1280160"/>
          <a:lstStyle>
            <a:lvl1pPr algn="ctr">
              <a:defRPr b="0" i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12BE8356-B586-811E-8147-8B43050B5199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4394199" y="4137954"/>
            <a:ext cx="3408363" cy="203107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4" name="Picture Placeholder 3">
            <a:extLst>
              <a:ext uri="{FF2B5EF4-FFF2-40B4-BE49-F238E27FC236}">
                <a16:creationId xmlns:a16="http://schemas.microsoft.com/office/drawing/2014/main" id="{CCCD95DD-2C08-C30F-4A6E-A79484551E03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8102600" y="1912938"/>
            <a:ext cx="3408363" cy="2031070"/>
          </a:xfrm>
          <a:solidFill>
            <a:schemeClr val="tx2">
              <a:lumMod val="20000"/>
              <a:lumOff val="80000"/>
            </a:schemeClr>
          </a:solidFill>
        </p:spPr>
        <p:txBody>
          <a:bodyPr tIns="1280160"/>
          <a:lstStyle>
            <a:lvl1pPr algn="ctr">
              <a:defRPr b="0" i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5" name="Text Placeholder 8">
            <a:extLst>
              <a:ext uri="{FF2B5EF4-FFF2-40B4-BE49-F238E27FC236}">
                <a16:creationId xmlns:a16="http://schemas.microsoft.com/office/drawing/2014/main" id="{7993035C-D621-8961-38BE-2DFF28E69AEA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8102599" y="4137954"/>
            <a:ext cx="3408363" cy="203107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3582BC3A-7418-DCF4-BFC2-3463270A65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53630" y="6249198"/>
            <a:ext cx="412707" cy="412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621308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full tab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047939-C618-61CF-4C1A-799A64C1CC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CA5C9-2E11-4C67-86EB-AE1DE127DC6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able Placeholder 5">
            <a:extLst>
              <a:ext uri="{FF2B5EF4-FFF2-40B4-BE49-F238E27FC236}">
                <a16:creationId xmlns:a16="http://schemas.microsoft.com/office/drawing/2014/main" id="{B98B7930-0065-92AE-5418-21A6CB234AD5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>
          <a:xfrm>
            <a:off x="685800" y="682624"/>
            <a:ext cx="10823575" cy="5486401"/>
          </a:xfrm>
          <a:solidFill>
            <a:schemeClr val="bg1">
              <a:lumMod val="95000"/>
            </a:schemeClr>
          </a:solidFill>
        </p:spPr>
        <p:txBody>
          <a:bodyPr tIns="2286000"/>
          <a:lstStyle>
            <a:lvl1pPr algn="ctr">
              <a:defRPr/>
            </a:lvl1pPr>
          </a:lstStyle>
          <a:p>
            <a:r>
              <a:rPr lang="en-US"/>
              <a:t>Click icon to add table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BAAAA5CE-65CB-2FBA-BC88-A3C7B56A66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53630" y="6249198"/>
            <a:ext cx="412707" cy="412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629348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full char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047939-C618-61CF-4C1A-799A64C1CC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CA5C9-2E11-4C67-86EB-AE1DE127DC6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hart Placeholder 6">
            <a:extLst>
              <a:ext uri="{FF2B5EF4-FFF2-40B4-BE49-F238E27FC236}">
                <a16:creationId xmlns:a16="http://schemas.microsoft.com/office/drawing/2014/main" id="{A8FF2A38-4CA6-6F05-55C6-6953A66ECFD2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685802" y="682624"/>
            <a:ext cx="10823574" cy="5486401"/>
          </a:xfrm>
          <a:solidFill>
            <a:schemeClr val="bg1">
              <a:lumMod val="95000"/>
            </a:schemeClr>
          </a:solidFill>
        </p:spPr>
        <p:txBody>
          <a:bodyPr tIns="2286000"/>
          <a:lstStyle>
            <a:lvl1pPr algn="ctr">
              <a:defRPr/>
            </a:lvl1pPr>
          </a:lstStyle>
          <a:p>
            <a:r>
              <a:rPr lang="en-US"/>
              <a:t>Click icon to add chart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45D64B54-04AA-767A-F517-59F9D016087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53630" y="6249198"/>
            <a:ext cx="412707" cy="412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172656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96693C0-E9D6-7A48-80C4-9E7F61E2BD3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b="0" i="0"/>
            </a:lvl1pPr>
          </a:lstStyle>
          <a:p>
            <a:fld id="{63DCA5C9-2E11-4C67-86EB-AE1DE127DC6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AA558D0-73DA-D641-8996-C29A66BC07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 i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73E3A967-7D0C-A143-D624-D2FA50C41BE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53630" y="6249198"/>
            <a:ext cx="412707" cy="412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127711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754996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video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dia Placeholder 2"/>
          <p:cNvSpPr>
            <a:spLocks noGrp="1"/>
          </p:cNvSpPr>
          <p:nvPr>
            <p:ph type="media" sz="quarter" idx="10"/>
          </p:nvPr>
        </p:nvSpPr>
        <p:spPr>
          <a:xfrm>
            <a:off x="0" y="0"/>
            <a:ext cx="12192000" cy="6858000"/>
          </a:xfrm>
          <a:solidFill>
            <a:schemeClr val="tx1"/>
          </a:solidFill>
        </p:spPr>
        <p:txBody>
          <a:bodyPr tIns="731520" anchor="ctr" anchorCtr="0"/>
          <a:lstStyle>
            <a:lvl1pPr algn="ctr">
              <a:defRPr sz="2000" b="0" i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icon to add media</a:t>
            </a:r>
            <a:endParaRPr lang="en-US" dirty="0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tructions_layout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1932944-0232-2E42-81E7-BAEE331D8615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 b="0" i="0"/>
            </a:lvl1pPr>
          </a:lstStyle>
          <a:p>
            <a:fld id="{63DCA5C9-2E11-4C67-86EB-AE1DE127DC6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Content Placeholder 4">
            <a:extLst>
              <a:ext uri="{FF2B5EF4-FFF2-40B4-BE49-F238E27FC236}">
                <a16:creationId xmlns:a16="http://schemas.microsoft.com/office/drawing/2014/main" id="{41E7CD00-36EB-8902-FDB5-71C71644D2AB}"/>
              </a:ext>
            </a:extLst>
          </p:cNvPr>
          <p:cNvSpPr txBox="1">
            <a:spLocks/>
          </p:cNvSpPr>
          <p:nvPr userDrawn="1"/>
        </p:nvSpPr>
        <p:spPr>
          <a:xfrm>
            <a:off x="8093076" y="1628775"/>
            <a:ext cx="3413124" cy="4214813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Font typeface="Arial" panose="020B0604020202020204" pitchFamily="34" charset="0"/>
              <a:buNone/>
              <a:defRPr sz="1600" b="0" i="0" kern="1200">
                <a:solidFill>
                  <a:schemeClr val="tx2"/>
                </a:solidFill>
                <a:latin typeface="+mn-lt"/>
                <a:ea typeface="Arial" charset="0"/>
                <a:cs typeface="Arial" charset="0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chemeClr val="tx2"/>
              </a:buClr>
              <a:buFontTx/>
              <a:buNone/>
              <a:tabLst>
                <a:tab pos="280988" algn="l"/>
              </a:tabLst>
              <a:defRPr sz="1800" b="1" i="0" kern="1200">
                <a:solidFill>
                  <a:schemeClr val="accent1"/>
                </a:solidFill>
                <a:latin typeface="+mn-lt"/>
                <a:ea typeface="Corbel" charset="0"/>
                <a:cs typeface="Corbel" charset="0"/>
              </a:defRPr>
            </a:lvl2pPr>
            <a:lvl3pPr marL="228600" indent="-227013" algn="l" defTabSz="292608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tabLst>
                <a:tab pos="276225" algn="l"/>
                <a:tab pos="584200" algn="l"/>
              </a:tabLst>
              <a:defRPr sz="1600" b="0" i="0" kern="1200">
                <a:solidFill>
                  <a:schemeClr val="tx2"/>
                </a:solidFill>
                <a:latin typeface="+mn-lt"/>
                <a:ea typeface="Corbel" charset="0"/>
                <a:cs typeface="Corbel" charset="0"/>
              </a:defRPr>
            </a:lvl3pPr>
            <a:lvl4pPr marL="457200" indent="-228600" algn="l" defTabSz="292608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chemeClr val="accent2"/>
              </a:buClr>
              <a:buSzPct val="80000"/>
              <a:buFont typeface="Arial Unicode MS" panose="020B0604020202020204" pitchFamily="34" charset="-128"/>
              <a:buChar char="￮"/>
              <a:tabLst>
                <a:tab pos="292608" algn="l"/>
                <a:tab pos="585216" algn="l"/>
              </a:tabLst>
              <a:defRPr sz="1600" b="0" i="0" kern="1200">
                <a:solidFill>
                  <a:schemeClr val="tx2"/>
                </a:solidFill>
                <a:latin typeface="+mn-lt"/>
                <a:ea typeface="Corbel" charset="0"/>
                <a:cs typeface="Corbel" charset="0"/>
              </a:defRPr>
            </a:lvl4pPr>
            <a:lvl5pPr marL="457200" indent="-228600" algn="l" defTabSz="292608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chemeClr val="accent2"/>
              </a:buClr>
              <a:buSzPct val="80000"/>
              <a:buFont typeface="Arial Unicode MS" panose="020B0604020202020204" pitchFamily="34" charset="-128"/>
              <a:buChar char="￮"/>
              <a:tabLst>
                <a:tab pos="292608" algn="l"/>
                <a:tab pos="585216" algn="l"/>
              </a:tabLst>
              <a:defRPr sz="1600" b="0" kern="1200">
                <a:solidFill>
                  <a:schemeClr val="tx2"/>
                </a:solidFill>
                <a:latin typeface="+mn-lt"/>
                <a:ea typeface="Corbel" charset="0"/>
                <a:cs typeface="Corbel" charset="0"/>
              </a:defRPr>
            </a:lvl5pPr>
            <a:lvl6pPr marL="457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chemeClr val="accent2"/>
              </a:buClr>
              <a:buSzPct val="80000"/>
              <a:buFont typeface="Arial Unicode MS" panose="020B0604020202020204" pitchFamily="34" charset="-128"/>
              <a:buChar char="￮"/>
              <a:tabLst/>
              <a:defRPr sz="1600" b="0" i="0" kern="1200">
                <a:solidFill>
                  <a:schemeClr val="tx2"/>
                </a:solidFill>
                <a:latin typeface="+mn-lt"/>
                <a:ea typeface="Corbel" charset="0"/>
                <a:cs typeface="Corbel" charset="0"/>
              </a:defRPr>
            </a:lvl6pPr>
            <a:lvl7pPr marL="457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chemeClr val="accent2"/>
              </a:buClr>
              <a:buSzPct val="80000"/>
              <a:buFont typeface="Arial Unicode MS" panose="020B0604020202020204" pitchFamily="34" charset="-128"/>
              <a:buChar char="￮"/>
              <a:tabLst/>
              <a:defRPr sz="1600" b="0" i="0" kern="1200">
                <a:solidFill>
                  <a:schemeClr val="tx2"/>
                </a:solidFill>
                <a:latin typeface="+mn-lt"/>
                <a:ea typeface="Corbel" charset="0"/>
                <a:cs typeface="Corbel" charset="0"/>
              </a:defRPr>
            </a:lvl7pPr>
            <a:lvl8pPr marL="457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chemeClr val="accent2"/>
              </a:buClr>
              <a:buSzPct val="80000"/>
              <a:buFont typeface="Arial Unicode MS" panose="020B0604020202020204" pitchFamily="34" charset="-128"/>
              <a:buChar char="￮"/>
              <a:tabLst/>
              <a:defRPr sz="1600" b="0" i="0" kern="1200">
                <a:solidFill>
                  <a:schemeClr val="tx2"/>
                </a:solidFill>
                <a:latin typeface="+mn-lt"/>
                <a:ea typeface="Corbel" charset="0"/>
                <a:cs typeface="Corbel" charset="0"/>
              </a:defRPr>
            </a:lvl8pPr>
            <a:lvl9pPr marL="457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chemeClr val="accent2"/>
              </a:buClr>
              <a:buSzPct val="80000"/>
              <a:buFont typeface="Arial Unicode MS" panose="020B0604020202020204" pitchFamily="34" charset="-128"/>
              <a:buChar char="￮"/>
              <a:tabLst/>
              <a:defRPr sz="1600" b="0" i="0" kern="1200">
                <a:solidFill>
                  <a:schemeClr val="tx2"/>
                </a:solidFill>
                <a:latin typeface="+mn-lt"/>
                <a:ea typeface="Corbel" charset="0"/>
                <a:cs typeface="Corbel" charset="0"/>
              </a:defRPr>
            </a:lvl9pPr>
          </a:lstStyle>
          <a:p>
            <a:r>
              <a:rPr lang="en-US" sz="1200" b="1" dirty="0">
                <a:ea typeface="Corbel" charset="0"/>
                <a:cs typeface="Corbel" charset="0"/>
              </a:rPr>
              <a:t>Slide layouts</a:t>
            </a:r>
            <a:endParaRPr lang="en-US" sz="1200" dirty="0">
              <a:ea typeface="Corbel" charset="0"/>
              <a:cs typeface="Corbel" charset="0"/>
            </a:endParaRPr>
          </a:p>
          <a:p>
            <a:r>
              <a:rPr lang="en-US" sz="1200" dirty="0">
                <a:ea typeface="Corbel" charset="0"/>
                <a:cs typeface="Corbel" charset="0"/>
              </a:rPr>
              <a:t>A variety of slides are available for you to choose from when building a PPT presentation. The </a:t>
            </a:r>
            <a:br>
              <a:rPr lang="en-US" sz="1200" dirty="0">
                <a:ea typeface="Corbel" charset="0"/>
                <a:cs typeface="Corbel" charset="0"/>
              </a:rPr>
            </a:br>
            <a:r>
              <a:rPr lang="en-US" sz="1200" dirty="0">
                <a:ea typeface="Corbel" charset="0"/>
                <a:cs typeface="Corbel" charset="0"/>
              </a:rPr>
              <a:t>layouts are presented on the following slides. </a:t>
            </a:r>
            <a:br>
              <a:rPr lang="en-US" sz="1200" dirty="0">
                <a:ea typeface="Corbel" charset="0"/>
                <a:cs typeface="Corbel" charset="0"/>
              </a:rPr>
            </a:br>
            <a:r>
              <a:rPr lang="en-US" sz="1200" dirty="0">
                <a:ea typeface="Corbel" charset="0"/>
                <a:cs typeface="Corbel" charset="0"/>
              </a:rPr>
              <a:t>As you build slides you can choose which layout best fits your content. 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dirty="0">
                <a:ea typeface="Corbel" charset="0"/>
                <a:cs typeface="Corbel" charset="0"/>
              </a:rPr>
              <a:t>Under the Home tab, click the “Layout” button </a:t>
            </a:r>
            <a:br>
              <a:rPr lang="en-US" sz="1200" dirty="0">
                <a:ea typeface="Corbel" charset="0"/>
                <a:cs typeface="Corbel" charset="0"/>
              </a:rPr>
            </a:br>
            <a:r>
              <a:rPr lang="en-US" sz="1200" dirty="0">
                <a:ea typeface="Corbel" charset="0"/>
                <a:cs typeface="Corbel" charset="0"/>
              </a:rPr>
              <a:t>to open the options.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dirty="0">
                <a:ea typeface="Corbel" charset="0"/>
                <a:cs typeface="Corbel" charset="0"/>
              </a:rPr>
              <a:t>Clicking your choice will bring up the </a:t>
            </a:r>
            <a:br>
              <a:rPr lang="en-US" sz="1200" dirty="0">
                <a:ea typeface="Corbel" charset="0"/>
                <a:cs typeface="Corbel" charset="0"/>
              </a:rPr>
            </a:br>
            <a:r>
              <a:rPr lang="en-US" sz="1200" dirty="0">
                <a:ea typeface="Corbel" charset="0"/>
                <a:cs typeface="Corbel" charset="0"/>
              </a:rPr>
              <a:t>page layout. 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dirty="0">
                <a:ea typeface="Corbel" charset="0"/>
                <a:cs typeface="Corbel" charset="0"/>
              </a:rPr>
              <a:t>A variety of covers, dividers, and content slides are available to build your presentation, with variations of each.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dirty="0">
                <a:ea typeface="Corbel" charset="0"/>
                <a:cs typeface="Corbel" charset="0"/>
              </a:rPr>
              <a:t>Delete any slides in the following examples</a:t>
            </a:r>
            <a:br>
              <a:rPr lang="en-US" sz="1200" dirty="0">
                <a:ea typeface="Corbel" charset="0"/>
                <a:cs typeface="Corbel" charset="0"/>
              </a:rPr>
            </a:br>
            <a:r>
              <a:rPr lang="en-US" sz="1200" dirty="0">
                <a:ea typeface="Corbel" charset="0"/>
                <a:cs typeface="Corbel" charset="0"/>
              </a:rPr>
              <a:t>that you do not need to use. They are only presented so you can see all of the </a:t>
            </a:r>
            <a:br>
              <a:rPr lang="en-US" sz="1200" dirty="0">
                <a:ea typeface="Corbel" charset="0"/>
                <a:cs typeface="Corbel" charset="0"/>
              </a:rPr>
            </a:br>
            <a:r>
              <a:rPr lang="en-US" sz="1200" dirty="0">
                <a:ea typeface="Corbel" charset="0"/>
                <a:cs typeface="Corbel" charset="0"/>
              </a:rPr>
              <a:t>available layouts.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641C607-08B4-C4A0-4302-CECFAB1801F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" t="-8" r="-35275" b="-416228"/>
          <a:stretch/>
        </p:blipFill>
        <p:spPr>
          <a:xfrm>
            <a:off x="685801" y="1628775"/>
            <a:ext cx="7124699" cy="455552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/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B51C917-70AA-032E-BA82-8A35A653B81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71746" y="2489062"/>
            <a:ext cx="3717902" cy="3679964"/>
          </a:xfrm>
          <a:prstGeom prst="rect">
            <a:avLst/>
          </a:prstGeom>
          <a:ln>
            <a:noFill/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091E2EB-303D-4A9C-5B68-B79C9C7699DE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15233" y="1928017"/>
            <a:ext cx="528690" cy="52869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D9FD923-8009-9A31-96A0-93A4FAEF21FA}"/>
              </a:ext>
            </a:extLst>
          </p:cNvPr>
          <p:cNvSpPr txBox="1"/>
          <p:nvPr userDrawn="1"/>
        </p:nvSpPr>
        <p:spPr>
          <a:xfrm>
            <a:off x="685800" y="452437"/>
            <a:ext cx="7194550" cy="895351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marL="0" indent="-3657600" algn="l">
              <a:spcAft>
                <a:spcPts val="600"/>
              </a:spcAft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Sharp Sans Semibold" pitchFamily="2" charset="77"/>
                <a:ea typeface="Sharp Sans Semibold" pitchFamily="2" charset="77"/>
                <a:cs typeface="Sharp Sans Semibold" pitchFamily="2" charset="77"/>
              </a:rPr>
              <a:t>Instructions: Layouts</a:t>
            </a:r>
            <a:endParaRPr lang="en-US" sz="3200" b="1" i="0" dirty="0">
              <a:solidFill>
                <a:schemeClr val="tx2"/>
              </a:solidFill>
              <a:latin typeface="Sharp Sans Semibold" pitchFamily="2" charset="77"/>
              <a:ea typeface="Sharp Sans Semibold" pitchFamily="2" charset="77"/>
              <a:cs typeface="Sharp Sans Semibold" pitchFamily="2" charset="77"/>
            </a:endParaRP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4C6C62E0-D4CF-E502-DC11-3B8632AC28F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53630" y="6249198"/>
            <a:ext cx="412707" cy="412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794536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tructions_text style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1932944-0232-2E42-81E7-BAEE331D8615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 b="0" i="0"/>
            </a:lvl1pPr>
          </a:lstStyle>
          <a:p>
            <a:fld id="{63DCA5C9-2E11-4C67-86EB-AE1DE127DC6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4A47057-B4F4-B471-E7DD-B96050D5CBA9}"/>
              </a:ext>
            </a:extLst>
          </p:cNvPr>
          <p:cNvSpPr txBox="1">
            <a:spLocks/>
          </p:cNvSpPr>
          <p:nvPr userDrawn="1"/>
        </p:nvSpPr>
        <p:spPr>
          <a:xfrm>
            <a:off x="8093075" y="1628775"/>
            <a:ext cx="3416299" cy="4214813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Font typeface="Arial" panose="020B0604020202020204" pitchFamily="34" charset="0"/>
              <a:buNone/>
              <a:defRPr sz="1600" b="0" i="0" kern="1200">
                <a:solidFill>
                  <a:schemeClr val="tx2"/>
                </a:solidFill>
                <a:latin typeface="+mn-lt"/>
                <a:ea typeface="Arial" charset="0"/>
                <a:cs typeface="Arial" charset="0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chemeClr val="tx2"/>
              </a:buClr>
              <a:buFontTx/>
              <a:buNone/>
              <a:tabLst>
                <a:tab pos="280988" algn="l"/>
              </a:tabLst>
              <a:defRPr sz="1800" b="1" i="0" kern="1200">
                <a:solidFill>
                  <a:schemeClr val="accent1"/>
                </a:solidFill>
                <a:latin typeface="+mn-lt"/>
                <a:ea typeface="Corbel" charset="0"/>
                <a:cs typeface="Corbel" charset="0"/>
              </a:defRPr>
            </a:lvl2pPr>
            <a:lvl3pPr marL="228600" indent="-227013" algn="l" defTabSz="292608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tabLst>
                <a:tab pos="276225" algn="l"/>
                <a:tab pos="584200" algn="l"/>
              </a:tabLst>
              <a:defRPr sz="1600" b="0" i="0" kern="1200">
                <a:solidFill>
                  <a:schemeClr val="tx2"/>
                </a:solidFill>
                <a:latin typeface="+mn-lt"/>
                <a:ea typeface="Corbel" charset="0"/>
                <a:cs typeface="Corbel" charset="0"/>
              </a:defRPr>
            </a:lvl3pPr>
            <a:lvl4pPr marL="457200" indent="-228600" algn="l" defTabSz="292608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chemeClr val="accent2"/>
              </a:buClr>
              <a:buSzPct val="80000"/>
              <a:buFont typeface="Arial Unicode MS" panose="020B0604020202020204" pitchFamily="34" charset="-128"/>
              <a:buChar char="￮"/>
              <a:tabLst>
                <a:tab pos="292608" algn="l"/>
                <a:tab pos="585216" algn="l"/>
              </a:tabLst>
              <a:defRPr sz="1600" b="0" i="0" kern="1200">
                <a:solidFill>
                  <a:schemeClr val="tx2"/>
                </a:solidFill>
                <a:latin typeface="+mn-lt"/>
                <a:ea typeface="Corbel" charset="0"/>
                <a:cs typeface="Corbel" charset="0"/>
              </a:defRPr>
            </a:lvl4pPr>
            <a:lvl5pPr marL="457200" indent="-228600" algn="l" defTabSz="292608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chemeClr val="accent2"/>
              </a:buClr>
              <a:buSzPct val="80000"/>
              <a:buFont typeface="Arial Unicode MS" panose="020B0604020202020204" pitchFamily="34" charset="-128"/>
              <a:buChar char="￮"/>
              <a:tabLst>
                <a:tab pos="292608" algn="l"/>
                <a:tab pos="585216" algn="l"/>
              </a:tabLst>
              <a:defRPr sz="1600" b="0" kern="1200">
                <a:solidFill>
                  <a:schemeClr val="tx2"/>
                </a:solidFill>
                <a:latin typeface="+mn-lt"/>
                <a:ea typeface="Corbel" charset="0"/>
                <a:cs typeface="Corbel" charset="0"/>
              </a:defRPr>
            </a:lvl5pPr>
            <a:lvl6pPr marL="457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chemeClr val="accent2"/>
              </a:buClr>
              <a:buSzPct val="80000"/>
              <a:buFont typeface="Arial Unicode MS" panose="020B0604020202020204" pitchFamily="34" charset="-128"/>
              <a:buChar char="￮"/>
              <a:tabLst/>
              <a:defRPr sz="1600" b="0" i="0" kern="1200">
                <a:solidFill>
                  <a:schemeClr val="tx2"/>
                </a:solidFill>
                <a:latin typeface="+mn-lt"/>
                <a:ea typeface="Corbel" charset="0"/>
                <a:cs typeface="Corbel" charset="0"/>
              </a:defRPr>
            </a:lvl6pPr>
            <a:lvl7pPr marL="457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chemeClr val="accent2"/>
              </a:buClr>
              <a:buSzPct val="80000"/>
              <a:buFont typeface="Arial Unicode MS" panose="020B0604020202020204" pitchFamily="34" charset="-128"/>
              <a:buChar char="￮"/>
              <a:tabLst/>
              <a:defRPr sz="1600" b="0" i="0" kern="1200">
                <a:solidFill>
                  <a:schemeClr val="tx2"/>
                </a:solidFill>
                <a:latin typeface="+mn-lt"/>
                <a:ea typeface="Corbel" charset="0"/>
                <a:cs typeface="Corbel" charset="0"/>
              </a:defRPr>
            </a:lvl7pPr>
            <a:lvl8pPr marL="457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chemeClr val="accent2"/>
              </a:buClr>
              <a:buSzPct val="80000"/>
              <a:buFont typeface="Arial Unicode MS" panose="020B0604020202020204" pitchFamily="34" charset="-128"/>
              <a:buChar char="￮"/>
              <a:tabLst/>
              <a:defRPr sz="1600" b="0" i="0" kern="1200">
                <a:solidFill>
                  <a:schemeClr val="tx2"/>
                </a:solidFill>
                <a:latin typeface="+mn-lt"/>
                <a:ea typeface="Corbel" charset="0"/>
                <a:cs typeface="Corbel" charset="0"/>
              </a:defRPr>
            </a:lvl8pPr>
            <a:lvl9pPr marL="457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chemeClr val="accent2"/>
              </a:buClr>
              <a:buSzPct val="80000"/>
              <a:buFont typeface="Arial Unicode MS" panose="020B0604020202020204" pitchFamily="34" charset="-128"/>
              <a:buChar char="￮"/>
              <a:tabLst/>
              <a:defRPr sz="1600" b="0" i="0" kern="1200">
                <a:solidFill>
                  <a:schemeClr val="tx2"/>
                </a:solidFill>
                <a:latin typeface="+mn-lt"/>
                <a:ea typeface="Corbel" charset="0"/>
                <a:cs typeface="Corbel" charset="0"/>
              </a:defRPr>
            </a:lvl9pPr>
          </a:lstStyle>
          <a:p>
            <a:r>
              <a:rPr lang="en-US" sz="1200" b="1" dirty="0">
                <a:ea typeface="Corbel" charset="0"/>
                <a:cs typeface="Corbel" charset="0"/>
              </a:rPr>
              <a:t>Preloaded text styles</a:t>
            </a:r>
            <a:endParaRPr lang="en-US" sz="1200" dirty="0">
              <a:ea typeface="Corbel" charset="0"/>
              <a:cs typeface="Corbel" charset="0"/>
            </a:endParaRPr>
          </a:p>
          <a:p>
            <a:r>
              <a:rPr lang="en-US" sz="1200" dirty="0">
                <a:ea typeface="Corbel" charset="0"/>
                <a:cs typeface="Corbel" charset="0"/>
              </a:rPr>
              <a:t>All approved fonts, sizes, text colors and bullets </a:t>
            </a:r>
            <a:br>
              <a:rPr lang="en-US" sz="1200" dirty="0">
                <a:ea typeface="Corbel" charset="0"/>
                <a:cs typeface="Corbel" charset="0"/>
              </a:rPr>
            </a:br>
            <a:r>
              <a:rPr lang="en-US" sz="1200" dirty="0">
                <a:ea typeface="Corbel" charset="0"/>
                <a:cs typeface="Corbel" charset="0"/>
              </a:rPr>
              <a:t>are preloaded into the ”list level” arrows. Standard body copy is the default “first level”, and you can switch to other pre-approved styles by clicking through the arrows. </a:t>
            </a:r>
            <a:br>
              <a:rPr lang="en-US" sz="1200" dirty="0">
                <a:ea typeface="Corbel" charset="0"/>
                <a:cs typeface="Corbel" charset="0"/>
              </a:rPr>
            </a:br>
            <a:br>
              <a:rPr lang="en-US" sz="1200" dirty="0">
                <a:ea typeface="Corbel" charset="0"/>
                <a:cs typeface="Corbel" charset="0"/>
              </a:rPr>
            </a:br>
            <a:r>
              <a:rPr lang="en-US" sz="1200" dirty="0">
                <a:ea typeface="Corbel" charset="0"/>
                <a:cs typeface="Corbel" charset="0"/>
              </a:rPr>
              <a:t>Using the “Bullet” icon is discouraged, as it will default to the built-in PowerPoint indent/bullet </a:t>
            </a:r>
            <a:br>
              <a:rPr lang="en-US" sz="1200" dirty="0">
                <a:ea typeface="Corbel" charset="0"/>
                <a:cs typeface="Corbel" charset="0"/>
              </a:rPr>
            </a:br>
            <a:r>
              <a:rPr lang="en-US" sz="1200" dirty="0">
                <a:ea typeface="Corbel" charset="0"/>
                <a:cs typeface="Corbel" charset="0"/>
              </a:rPr>
              <a:t>styles and will not make use of the custom indent/bullet styles. </a:t>
            </a:r>
            <a:br>
              <a:rPr lang="en-US" sz="1200" dirty="0">
                <a:ea typeface="Corbel" charset="0"/>
                <a:cs typeface="Corbel" charset="0"/>
              </a:rPr>
            </a:br>
            <a:br>
              <a:rPr lang="en-US" sz="1200" dirty="0">
                <a:ea typeface="Corbel" charset="0"/>
                <a:cs typeface="Corbel" charset="0"/>
              </a:rPr>
            </a:br>
            <a:r>
              <a:rPr lang="en-US" sz="1200" dirty="0">
                <a:ea typeface="Corbel" charset="0"/>
                <a:cs typeface="Corbel" charset="0"/>
              </a:rPr>
              <a:t>Instead, use the “Decrease/Increase List Level” buttons in the Home tab for all text adjustments to ensure all fonts, colors, sizes remain on brand. </a:t>
            </a:r>
            <a:br>
              <a:rPr lang="en-US" sz="1200" dirty="0">
                <a:ea typeface="Corbel" charset="0"/>
                <a:cs typeface="Corbel" charset="0"/>
              </a:rPr>
            </a:br>
            <a:br>
              <a:rPr lang="en-US" sz="1200" dirty="0">
                <a:ea typeface="Corbel" charset="0"/>
                <a:cs typeface="Corbel" charset="0"/>
              </a:rPr>
            </a:br>
            <a:r>
              <a:rPr lang="en-US" sz="1200" dirty="0">
                <a:ea typeface="Corbel" charset="0"/>
                <a:cs typeface="Corbel" charset="0"/>
              </a:rPr>
              <a:t>The standard text options are shown to the </a:t>
            </a:r>
            <a:br>
              <a:rPr lang="en-US" sz="1200" dirty="0">
                <a:ea typeface="Corbel" charset="0"/>
                <a:cs typeface="Corbel" charset="0"/>
              </a:rPr>
            </a:br>
            <a:r>
              <a:rPr lang="en-US" sz="1200" dirty="0">
                <a:ea typeface="Corbel" charset="0"/>
                <a:cs typeface="Corbel" charset="0"/>
              </a:rPr>
              <a:t>left, but different text boxes have different preloaded options depending on the specific layout.</a:t>
            </a:r>
          </a:p>
          <a:p>
            <a:endParaRPr lang="en-US" sz="1200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701DB7BE-E933-1EC2-4C7B-FE6DD2FC9F03}"/>
              </a:ext>
            </a:extLst>
          </p:cNvPr>
          <p:cNvGrpSpPr/>
          <p:nvPr userDrawn="1"/>
        </p:nvGrpSpPr>
        <p:grpSpPr>
          <a:xfrm>
            <a:off x="682626" y="1628775"/>
            <a:ext cx="7138988" cy="1186212"/>
            <a:chOff x="1398798" y="1584325"/>
            <a:chExt cx="6484726" cy="1077501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057D7AA8-F072-30F5-6010-6BB5AB56E0E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3705"/>
            <a:stretch/>
          </p:blipFill>
          <p:spPr>
            <a:xfrm>
              <a:off x="1398798" y="1584325"/>
              <a:ext cx="6484726" cy="1077501"/>
            </a:xfrm>
            <a:prstGeom prst="rect">
              <a:avLst/>
            </a:prstGeom>
            <a:ln>
              <a:noFill/>
            </a:ln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63EEB57-CDBF-DF0D-8A3C-74D20A89866A}"/>
                </a:ext>
              </a:extLst>
            </p:cNvPr>
            <p:cNvSpPr txBox="1"/>
            <p:nvPr/>
          </p:nvSpPr>
          <p:spPr>
            <a:xfrm>
              <a:off x="5786518" y="1855811"/>
              <a:ext cx="557460" cy="707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>
                  <a:solidFill>
                    <a:srgbClr val="C00000"/>
                  </a:solidFill>
                </a:rPr>
                <a:t>X</a:t>
              </a:r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01484510-02E1-BDDE-4DBE-FE793AE1CD8C}"/>
                </a:ext>
              </a:extLst>
            </p:cNvPr>
            <p:cNvSpPr/>
            <p:nvPr/>
          </p:nvSpPr>
          <p:spPr bwMode="auto">
            <a:xfrm>
              <a:off x="6500812" y="2021681"/>
              <a:ext cx="678657" cy="385763"/>
            </a:xfrm>
            <a:prstGeom prst="ellipse">
              <a:avLst/>
            </a:prstGeom>
            <a:noFill/>
            <a:ln w="38100" cap="flat">
              <a:solidFill>
                <a:srgbClr val="C00000"/>
              </a:solidFill>
              <a:bevel/>
              <a:headEnd/>
              <a:tailEnd/>
            </a:ln>
            <a:effectLst/>
          </p:spPr>
          <p:txBody>
            <a:bodyPr wrap="none"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5FFA1067-543A-1CAF-9E1D-276186CB4DBC}"/>
              </a:ext>
            </a:extLst>
          </p:cNvPr>
          <p:cNvSpPr txBox="1"/>
          <p:nvPr userDrawn="1"/>
        </p:nvSpPr>
        <p:spPr>
          <a:xfrm>
            <a:off x="682625" y="3071813"/>
            <a:ext cx="6068829" cy="5327085"/>
          </a:xfrm>
          <a:prstGeom prst="rect">
            <a:avLst/>
          </a:prstGeom>
          <a:noFill/>
        </p:spPr>
        <p:txBody>
          <a:bodyPr wrap="square" lIns="0" tIns="91440" rIns="0" bIns="0" rtlCol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harp Sans Medium" pitchFamily="2" charset="77"/>
                <a:ea typeface="Sharp Sans Medium" pitchFamily="2" charset="77"/>
                <a:cs typeface="Sharp Sans Medium" pitchFamily="2" charset="77"/>
              </a:rPr>
              <a:t>Text level 1 – 18pt Sharp Sans Medium (body copy)</a:t>
            </a:r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348E"/>
              </a:buClr>
              <a:buSzTx/>
              <a:buFontTx/>
              <a:buNone/>
              <a:tabLst>
                <a:tab pos="280988" algn="l"/>
              </a:tabLst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Sharp Sans Semibold" pitchFamily="2" charset="77"/>
                <a:ea typeface="Sharp Sans Semibold" pitchFamily="2" charset="77"/>
                <a:cs typeface="Sharp Sans Semibold" pitchFamily="2" charset="77"/>
              </a:rPr>
              <a:t>Text level 2 – 18pt Sharp Sans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Sharp Sans Semibold" pitchFamily="2" charset="77"/>
                <a:ea typeface="Sharp Sans Semibold" pitchFamily="2" charset="77"/>
                <a:cs typeface="Sharp Sans Semibold" pitchFamily="2" charset="77"/>
              </a:rPr>
              <a:t>Semibold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Sharp Sans Semibold" pitchFamily="2" charset="77"/>
                <a:ea typeface="Sharp Sans Semibold" pitchFamily="2" charset="77"/>
                <a:cs typeface="Sharp Sans Semibold" pitchFamily="2" charset="77"/>
              </a:rPr>
              <a:t> (subhead)</a:t>
            </a:r>
          </a:p>
          <a:p>
            <a:pPr marL="285750" marR="0" lvl="2" indent="-285750" algn="l" defTabSz="29260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>
                <a:tab pos="276225" algn="l"/>
                <a:tab pos="584200" algn="l"/>
              </a:tabLst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harp Sans Medium" pitchFamily="2" charset="77"/>
                <a:ea typeface="Sharp Sans Medium" pitchFamily="2" charset="77"/>
                <a:cs typeface="Sharp Sans Medium" pitchFamily="2" charset="77"/>
              </a:rPr>
              <a:t>Text level 3 – 18pt Sharp Sans Medium (Bullet 1)</a:t>
            </a:r>
          </a:p>
          <a:p>
            <a:pPr marL="568325" marR="0" lvl="3" indent="-285750" algn="l" defTabSz="29260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Pct val="100000"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harp Sans Medium" pitchFamily="2" charset="77"/>
                <a:ea typeface="Sharp Sans Medium" pitchFamily="2" charset="77"/>
                <a:cs typeface="Sharp Sans Medium" pitchFamily="2" charset="77"/>
              </a:rPr>
              <a:t>Text level 4 – 16pt Sharp Sans Medium (Bullet 2)</a:t>
            </a:r>
          </a:p>
          <a:p>
            <a:pPr marL="283464" marR="0" lvl="5" indent="-283464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Pct val="100000"/>
              <a:buFont typeface="+mj-lt"/>
              <a:buAutoNum type="arabicPeriod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harp Sans Medium" pitchFamily="2" charset="77"/>
                <a:ea typeface="Sharp Sans Medium" pitchFamily="2" charset="77"/>
                <a:cs typeface="Sharp Sans Medium" pitchFamily="2" charset="77"/>
              </a:rPr>
              <a:t>Text level 5 – 18pt Sharp Sans Medium (Number 1)</a:t>
            </a:r>
          </a:p>
          <a:p>
            <a:pPr marL="566928" marR="0" lvl="6" indent="-283464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Pct val="100000"/>
              <a:buFont typeface="+mj-lt"/>
              <a:buAutoNum type="arabicPeriod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harp Sans Medium" pitchFamily="2" charset="77"/>
                <a:ea typeface="Sharp Sans Medium" pitchFamily="2" charset="77"/>
                <a:cs typeface="Sharp Sans Medium" pitchFamily="2" charset="77"/>
              </a:rPr>
              <a:t>Text level 6 – 16pt Sharp Sans Medium (Number 2)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Sharp Sans Medium" pitchFamily="2" charset="77"/>
              <a:ea typeface="Sharp Sans Medium" pitchFamily="2" charset="77"/>
              <a:cs typeface="Sharp Sans Medium" pitchFamily="2" charset="77"/>
            </a:endParaRPr>
          </a:p>
          <a:p>
            <a:pPr marL="0" indent="-3657600" algn="l">
              <a:spcAft>
                <a:spcPts val="600"/>
              </a:spcAft>
            </a:pPr>
            <a:endParaRPr lang="en-US" sz="1800" b="0" i="0" dirty="0">
              <a:solidFill>
                <a:schemeClr val="tx1"/>
              </a:solidFill>
              <a:latin typeface="+mn-lt"/>
              <a:ea typeface="Roboto" panose="02000000000000000000" pitchFamily="2" charset="0"/>
              <a:cs typeface="Segoe UI" panose="020B0502040204020203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BB98D52-5EA0-3A66-F6F2-B0E80C0EB480}"/>
              </a:ext>
            </a:extLst>
          </p:cNvPr>
          <p:cNvSpPr txBox="1"/>
          <p:nvPr userDrawn="1"/>
        </p:nvSpPr>
        <p:spPr>
          <a:xfrm>
            <a:off x="685800" y="452437"/>
            <a:ext cx="7194550" cy="895351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marL="0" indent="-3657600" algn="l">
              <a:spcAft>
                <a:spcPts val="600"/>
              </a:spcAft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Sharp Sans Semibold" pitchFamily="2" charset="77"/>
                <a:ea typeface="Sharp Sans Semibold" pitchFamily="2" charset="77"/>
                <a:cs typeface="Sharp Sans Semibold" pitchFamily="2" charset="77"/>
              </a:rPr>
              <a:t>Instructions: Preloaded text styles</a:t>
            </a:r>
            <a:endParaRPr lang="en-US" sz="3200" b="1" i="0" dirty="0">
              <a:solidFill>
                <a:schemeClr val="tx2"/>
              </a:solidFill>
              <a:latin typeface="Sharp Sans Semibold" pitchFamily="2" charset="77"/>
              <a:ea typeface="Sharp Sans Semibold" pitchFamily="2" charset="77"/>
              <a:cs typeface="Sharp Sans Semibold" pitchFamily="2" charset="77"/>
            </a:endParaRP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93965D5B-ECDD-AC7D-C9F7-347811B2F6D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53630" y="6249198"/>
            <a:ext cx="412707" cy="412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901040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tructions_gri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1932944-0232-2E42-81E7-BAEE331D8615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 b="0" i="0"/>
            </a:lvl1pPr>
          </a:lstStyle>
          <a:p>
            <a:fld id="{63DCA5C9-2E11-4C67-86EB-AE1DE127DC6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B88617C-A6DC-A209-5348-963C05B1CA59}"/>
              </a:ext>
            </a:extLst>
          </p:cNvPr>
          <p:cNvSpPr txBox="1">
            <a:spLocks/>
          </p:cNvSpPr>
          <p:nvPr userDrawn="1"/>
        </p:nvSpPr>
        <p:spPr>
          <a:xfrm>
            <a:off x="8093076" y="1628775"/>
            <a:ext cx="3416300" cy="4214813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Font typeface="Arial" panose="020B0604020202020204" pitchFamily="34" charset="0"/>
              <a:buNone/>
              <a:defRPr sz="1600" b="0" i="0" kern="1200">
                <a:solidFill>
                  <a:schemeClr val="tx2"/>
                </a:solidFill>
                <a:latin typeface="+mn-lt"/>
                <a:ea typeface="Arial" charset="0"/>
                <a:cs typeface="Arial" charset="0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chemeClr val="tx2"/>
              </a:buClr>
              <a:buFontTx/>
              <a:buNone/>
              <a:tabLst>
                <a:tab pos="280988" algn="l"/>
              </a:tabLst>
              <a:defRPr sz="1800" b="1" i="0" kern="1200">
                <a:solidFill>
                  <a:schemeClr val="accent1"/>
                </a:solidFill>
                <a:latin typeface="+mn-lt"/>
                <a:ea typeface="Corbel" charset="0"/>
                <a:cs typeface="Corbel" charset="0"/>
              </a:defRPr>
            </a:lvl2pPr>
            <a:lvl3pPr marL="228600" indent="-227013" algn="l" defTabSz="292608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tabLst>
                <a:tab pos="276225" algn="l"/>
                <a:tab pos="584200" algn="l"/>
              </a:tabLst>
              <a:defRPr sz="1600" b="0" i="0" kern="1200">
                <a:solidFill>
                  <a:schemeClr val="tx2"/>
                </a:solidFill>
                <a:latin typeface="+mn-lt"/>
                <a:ea typeface="Corbel" charset="0"/>
                <a:cs typeface="Corbel" charset="0"/>
              </a:defRPr>
            </a:lvl3pPr>
            <a:lvl4pPr marL="457200" indent="-228600" algn="l" defTabSz="292608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chemeClr val="accent2"/>
              </a:buClr>
              <a:buSzPct val="80000"/>
              <a:buFont typeface="Arial Unicode MS" panose="020B0604020202020204" pitchFamily="34" charset="-128"/>
              <a:buChar char="￮"/>
              <a:tabLst>
                <a:tab pos="292608" algn="l"/>
                <a:tab pos="585216" algn="l"/>
              </a:tabLst>
              <a:defRPr sz="1600" b="0" i="0" kern="1200">
                <a:solidFill>
                  <a:schemeClr val="tx2"/>
                </a:solidFill>
                <a:latin typeface="+mn-lt"/>
                <a:ea typeface="Corbel" charset="0"/>
                <a:cs typeface="Corbel" charset="0"/>
              </a:defRPr>
            </a:lvl4pPr>
            <a:lvl5pPr marL="457200" indent="-228600" algn="l" defTabSz="292608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chemeClr val="accent2"/>
              </a:buClr>
              <a:buSzPct val="80000"/>
              <a:buFont typeface="Arial Unicode MS" panose="020B0604020202020204" pitchFamily="34" charset="-128"/>
              <a:buChar char="￮"/>
              <a:tabLst>
                <a:tab pos="292608" algn="l"/>
                <a:tab pos="585216" algn="l"/>
              </a:tabLst>
              <a:defRPr sz="1600" b="0" kern="1200">
                <a:solidFill>
                  <a:schemeClr val="tx2"/>
                </a:solidFill>
                <a:latin typeface="+mn-lt"/>
                <a:ea typeface="Corbel" charset="0"/>
                <a:cs typeface="Corbel" charset="0"/>
              </a:defRPr>
            </a:lvl5pPr>
            <a:lvl6pPr marL="457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chemeClr val="accent2"/>
              </a:buClr>
              <a:buSzPct val="80000"/>
              <a:buFont typeface="Arial Unicode MS" panose="020B0604020202020204" pitchFamily="34" charset="-128"/>
              <a:buChar char="￮"/>
              <a:tabLst/>
              <a:defRPr sz="1600" b="0" i="0" kern="1200">
                <a:solidFill>
                  <a:schemeClr val="tx2"/>
                </a:solidFill>
                <a:latin typeface="+mn-lt"/>
                <a:ea typeface="Corbel" charset="0"/>
                <a:cs typeface="Corbel" charset="0"/>
              </a:defRPr>
            </a:lvl6pPr>
            <a:lvl7pPr marL="457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chemeClr val="accent2"/>
              </a:buClr>
              <a:buSzPct val="80000"/>
              <a:buFont typeface="Arial Unicode MS" panose="020B0604020202020204" pitchFamily="34" charset="-128"/>
              <a:buChar char="￮"/>
              <a:tabLst/>
              <a:defRPr sz="1600" b="0" i="0" kern="1200">
                <a:solidFill>
                  <a:schemeClr val="tx2"/>
                </a:solidFill>
                <a:latin typeface="+mn-lt"/>
                <a:ea typeface="Corbel" charset="0"/>
                <a:cs typeface="Corbel" charset="0"/>
              </a:defRPr>
            </a:lvl7pPr>
            <a:lvl8pPr marL="457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chemeClr val="accent2"/>
              </a:buClr>
              <a:buSzPct val="80000"/>
              <a:buFont typeface="Arial Unicode MS" panose="020B0604020202020204" pitchFamily="34" charset="-128"/>
              <a:buChar char="￮"/>
              <a:tabLst/>
              <a:defRPr sz="1600" b="0" i="0" kern="1200">
                <a:solidFill>
                  <a:schemeClr val="tx2"/>
                </a:solidFill>
                <a:latin typeface="+mn-lt"/>
                <a:ea typeface="Corbel" charset="0"/>
                <a:cs typeface="Corbel" charset="0"/>
              </a:defRPr>
            </a:lvl8pPr>
            <a:lvl9pPr marL="457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chemeClr val="accent2"/>
              </a:buClr>
              <a:buSzPct val="80000"/>
              <a:buFont typeface="Arial Unicode MS" panose="020B0604020202020204" pitchFamily="34" charset="-128"/>
              <a:buChar char="￮"/>
              <a:tabLst/>
              <a:defRPr sz="1600" b="0" i="0" kern="1200">
                <a:solidFill>
                  <a:schemeClr val="tx2"/>
                </a:solidFill>
                <a:latin typeface="+mn-lt"/>
                <a:ea typeface="Corbel" charset="0"/>
                <a:cs typeface="Corbel" charset="0"/>
              </a:defRPr>
            </a:lvl9pPr>
          </a:lstStyle>
          <a:p>
            <a:r>
              <a:rPr lang="en-US" sz="1200" b="1" dirty="0">
                <a:ea typeface="Corbel" charset="0"/>
                <a:cs typeface="Corbel" charset="0"/>
              </a:rPr>
              <a:t>Grid system</a:t>
            </a:r>
            <a:endParaRPr lang="en-US" sz="1200" dirty="0">
              <a:ea typeface="Corbel" charset="0"/>
              <a:cs typeface="Corbel" charset="0"/>
            </a:endParaRPr>
          </a:p>
          <a:p>
            <a:r>
              <a:rPr lang="en-US" sz="1200" dirty="0">
                <a:ea typeface="Corbel" charset="0"/>
                <a:cs typeface="Corbel" charset="0"/>
              </a:rPr>
              <a:t>A three column grid system is established for </a:t>
            </a:r>
            <a:br>
              <a:rPr lang="en-US" sz="1200" dirty="0">
                <a:ea typeface="Corbel" charset="0"/>
                <a:cs typeface="Corbel" charset="0"/>
              </a:rPr>
            </a:br>
            <a:r>
              <a:rPr lang="en-US" sz="1200" dirty="0">
                <a:ea typeface="Corbel" charset="0"/>
                <a:cs typeface="Corbel" charset="0"/>
              </a:rPr>
              <a:t>your use. When adding your own text boxes </a:t>
            </a:r>
            <a:br>
              <a:rPr lang="en-US" sz="1200" dirty="0">
                <a:ea typeface="Corbel" charset="0"/>
                <a:cs typeface="Corbel" charset="0"/>
              </a:rPr>
            </a:br>
            <a:r>
              <a:rPr lang="en-US" sz="1200" dirty="0">
                <a:ea typeface="Corbel" charset="0"/>
                <a:cs typeface="Corbel" charset="0"/>
              </a:rPr>
              <a:t>or imagery be sure to build to the grid and </a:t>
            </a:r>
            <a:br>
              <a:rPr lang="en-US" sz="1200" dirty="0">
                <a:ea typeface="Corbel" charset="0"/>
                <a:cs typeface="Corbel" charset="0"/>
              </a:rPr>
            </a:br>
            <a:r>
              <a:rPr lang="en-US" sz="1200" dirty="0">
                <a:ea typeface="Corbel" charset="0"/>
                <a:cs typeface="Corbel" charset="0"/>
              </a:rPr>
              <a:t>align your elements accordingly. You can </a:t>
            </a:r>
            <a:br>
              <a:rPr lang="en-US" sz="1200" dirty="0">
                <a:ea typeface="Corbel" charset="0"/>
                <a:cs typeface="Corbel" charset="0"/>
              </a:rPr>
            </a:br>
            <a:r>
              <a:rPr lang="en-US" sz="1200" dirty="0">
                <a:ea typeface="Corbel" charset="0"/>
                <a:cs typeface="Corbel" charset="0"/>
              </a:rPr>
              <a:t>view guides in a PPT document by following </a:t>
            </a:r>
            <a:br>
              <a:rPr lang="en-US" sz="1200" dirty="0">
                <a:ea typeface="Corbel" charset="0"/>
                <a:cs typeface="Corbel" charset="0"/>
              </a:rPr>
            </a:br>
            <a:r>
              <a:rPr lang="en-US" sz="1200" dirty="0">
                <a:ea typeface="Corbel" charset="0"/>
                <a:cs typeface="Corbel" charset="0"/>
              </a:rPr>
              <a:t>the steps below: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dirty="0">
                <a:ea typeface="Corbel" charset="0"/>
                <a:cs typeface="Corbel" charset="0"/>
              </a:rPr>
              <a:t>At the top of the screen, go to the PowerPoint “View” tab.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dirty="0">
                <a:ea typeface="Corbel" charset="0"/>
                <a:cs typeface="Corbel" charset="0"/>
              </a:rPr>
              <a:t>Check the box for “Guides” to turn guides </a:t>
            </a:r>
            <a:br>
              <a:rPr lang="en-US" sz="1200" dirty="0">
                <a:ea typeface="Corbel" charset="0"/>
                <a:cs typeface="Corbel" charset="0"/>
              </a:rPr>
            </a:br>
            <a:r>
              <a:rPr lang="en-US" sz="1200" dirty="0">
                <a:ea typeface="Corbel" charset="0"/>
                <a:cs typeface="Corbel" charset="0"/>
              </a:rPr>
              <a:t>on and off.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dirty="0">
                <a:ea typeface="Corbel" charset="0"/>
                <a:cs typeface="Corbel" charset="0"/>
              </a:rPr>
              <a:t>Delete this Instructions page when content </a:t>
            </a:r>
            <a:br>
              <a:rPr lang="en-US" sz="1200" dirty="0">
                <a:ea typeface="Corbel" charset="0"/>
                <a:cs typeface="Corbel" charset="0"/>
              </a:rPr>
            </a:br>
            <a:r>
              <a:rPr lang="en-US" sz="1200" dirty="0">
                <a:ea typeface="Corbel" charset="0"/>
                <a:cs typeface="Corbel" charset="0"/>
              </a:rPr>
              <a:t>layout is complete.</a:t>
            </a:r>
          </a:p>
          <a:p>
            <a:endParaRPr lang="en-US" sz="12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233A361-0256-75AE-472E-02B0991EE34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0448" y="1628776"/>
            <a:ext cx="7120052" cy="3992234"/>
          </a:xfrm>
          <a:prstGeom prst="rect">
            <a:avLst/>
          </a:prstGeom>
          <a:solidFill>
            <a:schemeClr val="bg2"/>
          </a:solidFill>
          <a:ln>
            <a:solidFill>
              <a:schemeClr val="tx2"/>
            </a:solidFill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46774C3-2257-1E56-7C8D-5F6616EC777A}"/>
              </a:ext>
            </a:extLst>
          </p:cNvPr>
          <p:cNvSpPr txBox="1"/>
          <p:nvPr userDrawn="1"/>
        </p:nvSpPr>
        <p:spPr>
          <a:xfrm>
            <a:off x="685800" y="452437"/>
            <a:ext cx="7194550" cy="895351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marL="0" indent="-3657600" algn="l">
              <a:spcAft>
                <a:spcPts val="600"/>
              </a:spcAft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Sharp Sans Semibold" pitchFamily="2" charset="77"/>
                <a:ea typeface="Sharp Sans Semibold" pitchFamily="2" charset="77"/>
                <a:cs typeface="Sharp Sans Semibold" pitchFamily="2" charset="77"/>
              </a:rPr>
              <a:t>Instructions: Grid system</a:t>
            </a:r>
            <a:endParaRPr lang="en-US" sz="3200" b="1" i="0" dirty="0">
              <a:solidFill>
                <a:schemeClr val="tx2"/>
              </a:solidFill>
              <a:latin typeface="Sharp Sans Semibold" pitchFamily="2" charset="77"/>
              <a:ea typeface="Sharp Sans Semibold" pitchFamily="2" charset="77"/>
              <a:cs typeface="Sharp Sans Semibold" pitchFamily="2" charset="77"/>
            </a:endParaRP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F5A5FDBB-1CE6-8B1E-42AD-860BC1C9BD7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53630" y="6249198"/>
            <a:ext cx="412707" cy="412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543261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tructions_conversions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1932944-0232-2E42-81E7-BAEE331D8615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 b="0" i="0"/>
            </a:lvl1pPr>
          </a:lstStyle>
          <a:p>
            <a:fld id="{63DCA5C9-2E11-4C67-86EB-AE1DE127DC6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Content Placeholder 4">
            <a:extLst>
              <a:ext uri="{FF2B5EF4-FFF2-40B4-BE49-F238E27FC236}">
                <a16:creationId xmlns:a16="http://schemas.microsoft.com/office/drawing/2014/main" id="{CBCBF489-7E2D-6D25-7B39-02E95845DC71}"/>
              </a:ext>
            </a:extLst>
          </p:cNvPr>
          <p:cNvSpPr txBox="1">
            <a:spLocks/>
          </p:cNvSpPr>
          <p:nvPr userDrawn="1"/>
        </p:nvSpPr>
        <p:spPr>
          <a:xfrm>
            <a:off x="685800" y="4813782"/>
            <a:ext cx="4719084" cy="960626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Font typeface="Arial" panose="020B0604020202020204" pitchFamily="34" charset="0"/>
              <a:buNone/>
              <a:defRPr sz="1600" b="0" i="0" kern="1200">
                <a:solidFill>
                  <a:schemeClr val="tx2"/>
                </a:solidFill>
                <a:latin typeface="+mn-lt"/>
                <a:ea typeface="Arial" charset="0"/>
                <a:cs typeface="Arial" charset="0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chemeClr val="tx2"/>
              </a:buClr>
              <a:buFontTx/>
              <a:buNone/>
              <a:tabLst>
                <a:tab pos="280988" algn="l"/>
              </a:tabLst>
              <a:defRPr sz="1800" b="1" i="0" kern="1200">
                <a:solidFill>
                  <a:schemeClr val="accent1"/>
                </a:solidFill>
                <a:latin typeface="+mn-lt"/>
                <a:ea typeface="Corbel" charset="0"/>
                <a:cs typeface="Corbel" charset="0"/>
              </a:defRPr>
            </a:lvl2pPr>
            <a:lvl3pPr marL="228600" indent="-227013" algn="l" defTabSz="292608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tabLst>
                <a:tab pos="276225" algn="l"/>
                <a:tab pos="584200" algn="l"/>
              </a:tabLst>
              <a:defRPr sz="1600" b="0" i="0" kern="1200">
                <a:solidFill>
                  <a:schemeClr val="tx2"/>
                </a:solidFill>
                <a:latin typeface="+mn-lt"/>
                <a:ea typeface="Corbel" charset="0"/>
                <a:cs typeface="Corbel" charset="0"/>
              </a:defRPr>
            </a:lvl3pPr>
            <a:lvl4pPr marL="457200" indent="-228600" algn="l" defTabSz="292608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chemeClr val="accent2"/>
              </a:buClr>
              <a:buSzPct val="80000"/>
              <a:buFont typeface="Arial Unicode MS" panose="020B0604020202020204" pitchFamily="34" charset="-128"/>
              <a:buChar char="￮"/>
              <a:tabLst>
                <a:tab pos="292608" algn="l"/>
                <a:tab pos="585216" algn="l"/>
              </a:tabLst>
              <a:defRPr sz="1600" b="0" i="0" kern="1200">
                <a:solidFill>
                  <a:schemeClr val="tx2"/>
                </a:solidFill>
                <a:latin typeface="+mn-lt"/>
                <a:ea typeface="Corbel" charset="0"/>
                <a:cs typeface="Corbel" charset="0"/>
              </a:defRPr>
            </a:lvl4pPr>
            <a:lvl5pPr marL="457200" indent="-228600" algn="l" defTabSz="292608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chemeClr val="accent2"/>
              </a:buClr>
              <a:buSzPct val="80000"/>
              <a:buFont typeface="Arial Unicode MS" panose="020B0604020202020204" pitchFamily="34" charset="-128"/>
              <a:buChar char="￮"/>
              <a:tabLst>
                <a:tab pos="292608" algn="l"/>
                <a:tab pos="585216" algn="l"/>
              </a:tabLst>
              <a:defRPr sz="1600" b="0" kern="1200">
                <a:solidFill>
                  <a:schemeClr val="tx2"/>
                </a:solidFill>
                <a:latin typeface="+mn-lt"/>
                <a:ea typeface="Corbel" charset="0"/>
                <a:cs typeface="Corbel" charset="0"/>
              </a:defRPr>
            </a:lvl5pPr>
            <a:lvl6pPr marL="457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chemeClr val="accent2"/>
              </a:buClr>
              <a:buSzPct val="80000"/>
              <a:buFont typeface="Arial Unicode MS" panose="020B0604020202020204" pitchFamily="34" charset="-128"/>
              <a:buChar char="￮"/>
              <a:tabLst/>
              <a:defRPr sz="1600" b="0" i="0" kern="1200">
                <a:solidFill>
                  <a:schemeClr val="tx2"/>
                </a:solidFill>
                <a:latin typeface="+mn-lt"/>
                <a:ea typeface="Corbel" charset="0"/>
                <a:cs typeface="Corbel" charset="0"/>
              </a:defRPr>
            </a:lvl6pPr>
            <a:lvl7pPr marL="457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chemeClr val="accent2"/>
              </a:buClr>
              <a:buSzPct val="80000"/>
              <a:buFont typeface="Arial Unicode MS" panose="020B0604020202020204" pitchFamily="34" charset="-128"/>
              <a:buChar char="￮"/>
              <a:tabLst/>
              <a:defRPr sz="1600" b="0" i="0" kern="1200">
                <a:solidFill>
                  <a:schemeClr val="tx2"/>
                </a:solidFill>
                <a:latin typeface="+mn-lt"/>
                <a:ea typeface="Corbel" charset="0"/>
                <a:cs typeface="Corbel" charset="0"/>
              </a:defRPr>
            </a:lvl7pPr>
            <a:lvl8pPr marL="457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chemeClr val="accent2"/>
              </a:buClr>
              <a:buSzPct val="80000"/>
              <a:buFont typeface="Arial Unicode MS" panose="020B0604020202020204" pitchFamily="34" charset="-128"/>
              <a:buChar char="￮"/>
              <a:tabLst/>
              <a:defRPr sz="1600" b="0" i="0" kern="1200">
                <a:solidFill>
                  <a:schemeClr val="tx2"/>
                </a:solidFill>
                <a:latin typeface="+mn-lt"/>
                <a:ea typeface="Corbel" charset="0"/>
                <a:cs typeface="Corbel" charset="0"/>
              </a:defRPr>
            </a:lvl8pPr>
            <a:lvl9pPr marL="457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chemeClr val="accent2"/>
              </a:buClr>
              <a:buSzPct val="80000"/>
              <a:buFont typeface="Arial Unicode MS" panose="020B0604020202020204" pitchFamily="34" charset="-128"/>
              <a:buChar char="￮"/>
              <a:tabLst/>
              <a:defRPr sz="1600" b="0" i="0" kern="1200">
                <a:solidFill>
                  <a:schemeClr val="tx2"/>
                </a:solidFill>
                <a:latin typeface="+mn-lt"/>
                <a:ea typeface="Corbel" charset="0"/>
                <a:cs typeface="Corbel" charset="0"/>
              </a:defRPr>
            </a:lvl9pPr>
          </a:lstStyle>
          <a:p>
            <a:r>
              <a:rPr lang="en-US" sz="1200" dirty="0">
                <a:ea typeface="Verdana" panose="020B0604030504040204" pitchFamily="34" charset="0"/>
                <a:cs typeface="Verdana" panose="020B0604030504040204" pitchFamily="34" charset="0"/>
              </a:rPr>
              <a:t>To convert slides, select, copy, and paste the elements from one PPT presentation to the other. Select your text in the presentation.</a:t>
            </a:r>
          </a:p>
        </p:txBody>
      </p:sp>
      <p:sp>
        <p:nvSpPr>
          <p:cNvPr id="14" name="Content Placeholder 4">
            <a:extLst>
              <a:ext uri="{FF2B5EF4-FFF2-40B4-BE49-F238E27FC236}">
                <a16:creationId xmlns:a16="http://schemas.microsoft.com/office/drawing/2014/main" id="{4C222568-5C4F-12EB-5986-13321EC8A781}"/>
              </a:ext>
            </a:extLst>
          </p:cNvPr>
          <p:cNvSpPr txBox="1">
            <a:spLocks/>
          </p:cNvSpPr>
          <p:nvPr userDrawn="1"/>
        </p:nvSpPr>
        <p:spPr>
          <a:xfrm>
            <a:off x="5829361" y="4813782"/>
            <a:ext cx="2757088" cy="960626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Font typeface="Arial" panose="020B0604020202020204" pitchFamily="34" charset="0"/>
              <a:buNone/>
              <a:defRPr sz="1600" b="0" i="0" kern="1200">
                <a:solidFill>
                  <a:schemeClr val="tx2"/>
                </a:solidFill>
                <a:latin typeface="+mn-lt"/>
                <a:ea typeface="Arial" charset="0"/>
                <a:cs typeface="Arial" charset="0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chemeClr val="tx2"/>
              </a:buClr>
              <a:buFontTx/>
              <a:buNone/>
              <a:tabLst>
                <a:tab pos="280988" algn="l"/>
              </a:tabLst>
              <a:defRPr sz="1800" b="1" i="0" kern="1200">
                <a:solidFill>
                  <a:schemeClr val="accent1"/>
                </a:solidFill>
                <a:latin typeface="+mn-lt"/>
                <a:ea typeface="Corbel" charset="0"/>
                <a:cs typeface="Corbel" charset="0"/>
              </a:defRPr>
            </a:lvl2pPr>
            <a:lvl3pPr marL="228600" indent="-227013" algn="l" defTabSz="292608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tabLst>
                <a:tab pos="276225" algn="l"/>
                <a:tab pos="584200" algn="l"/>
              </a:tabLst>
              <a:defRPr sz="1600" b="0" i="0" kern="1200">
                <a:solidFill>
                  <a:schemeClr val="tx2"/>
                </a:solidFill>
                <a:latin typeface="+mn-lt"/>
                <a:ea typeface="Corbel" charset="0"/>
                <a:cs typeface="Corbel" charset="0"/>
              </a:defRPr>
            </a:lvl3pPr>
            <a:lvl4pPr marL="457200" indent="-228600" algn="l" defTabSz="292608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chemeClr val="accent2"/>
              </a:buClr>
              <a:buSzPct val="80000"/>
              <a:buFont typeface="Arial Unicode MS" panose="020B0604020202020204" pitchFamily="34" charset="-128"/>
              <a:buChar char="￮"/>
              <a:tabLst>
                <a:tab pos="292608" algn="l"/>
                <a:tab pos="585216" algn="l"/>
              </a:tabLst>
              <a:defRPr sz="1600" b="0" i="0" kern="1200">
                <a:solidFill>
                  <a:schemeClr val="tx2"/>
                </a:solidFill>
                <a:latin typeface="+mn-lt"/>
                <a:ea typeface="Corbel" charset="0"/>
                <a:cs typeface="Corbel" charset="0"/>
              </a:defRPr>
            </a:lvl4pPr>
            <a:lvl5pPr marL="457200" indent="-228600" algn="l" defTabSz="292608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chemeClr val="accent2"/>
              </a:buClr>
              <a:buSzPct val="80000"/>
              <a:buFont typeface="Arial Unicode MS" panose="020B0604020202020204" pitchFamily="34" charset="-128"/>
              <a:buChar char="￮"/>
              <a:tabLst>
                <a:tab pos="292608" algn="l"/>
                <a:tab pos="585216" algn="l"/>
              </a:tabLst>
              <a:defRPr sz="1600" b="0" kern="1200">
                <a:solidFill>
                  <a:schemeClr val="tx2"/>
                </a:solidFill>
                <a:latin typeface="+mn-lt"/>
                <a:ea typeface="Corbel" charset="0"/>
                <a:cs typeface="Corbel" charset="0"/>
              </a:defRPr>
            </a:lvl5pPr>
            <a:lvl6pPr marL="457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chemeClr val="accent2"/>
              </a:buClr>
              <a:buSzPct val="80000"/>
              <a:buFont typeface="Arial Unicode MS" panose="020B0604020202020204" pitchFamily="34" charset="-128"/>
              <a:buChar char="￮"/>
              <a:tabLst/>
              <a:defRPr sz="1600" b="0" i="0" kern="1200">
                <a:solidFill>
                  <a:schemeClr val="tx2"/>
                </a:solidFill>
                <a:latin typeface="+mn-lt"/>
                <a:ea typeface="Corbel" charset="0"/>
                <a:cs typeface="Corbel" charset="0"/>
              </a:defRPr>
            </a:lvl6pPr>
            <a:lvl7pPr marL="457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chemeClr val="accent2"/>
              </a:buClr>
              <a:buSzPct val="80000"/>
              <a:buFont typeface="Arial Unicode MS" panose="020B0604020202020204" pitchFamily="34" charset="-128"/>
              <a:buChar char="￮"/>
              <a:tabLst/>
              <a:defRPr sz="1600" b="0" i="0" kern="1200">
                <a:solidFill>
                  <a:schemeClr val="tx2"/>
                </a:solidFill>
                <a:latin typeface="+mn-lt"/>
                <a:ea typeface="Corbel" charset="0"/>
                <a:cs typeface="Corbel" charset="0"/>
              </a:defRPr>
            </a:lvl7pPr>
            <a:lvl8pPr marL="457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chemeClr val="accent2"/>
              </a:buClr>
              <a:buSzPct val="80000"/>
              <a:buFont typeface="Arial Unicode MS" panose="020B0604020202020204" pitchFamily="34" charset="-128"/>
              <a:buChar char="￮"/>
              <a:tabLst/>
              <a:defRPr sz="1600" b="0" i="0" kern="1200">
                <a:solidFill>
                  <a:schemeClr val="tx2"/>
                </a:solidFill>
                <a:latin typeface="+mn-lt"/>
                <a:ea typeface="Corbel" charset="0"/>
                <a:cs typeface="Corbel" charset="0"/>
              </a:defRPr>
            </a:lvl8pPr>
            <a:lvl9pPr marL="457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chemeClr val="accent2"/>
              </a:buClr>
              <a:buSzPct val="80000"/>
              <a:buFont typeface="Arial Unicode MS" panose="020B0604020202020204" pitchFamily="34" charset="-128"/>
              <a:buChar char="￮"/>
              <a:tabLst/>
              <a:defRPr sz="1600" b="0" i="0" kern="1200">
                <a:solidFill>
                  <a:schemeClr val="tx2"/>
                </a:solidFill>
                <a:latin typeface="+mn-lt"/>
                <a:ea typeface="Corbel" charset="0"/>
                <a:cs typeface="Corbel" charset="0"/>
              </a:defRPr>
            </a:lvl9pPr>
          </a:lstStyle>
          <a:p>
            <a:r>
              <a:rPr lang="en-US" sz="1200">
                <a:ea typeface="Verdana" panose="020B0604030504040204" pitchFamily="34" charset="0"/>
                <a:cs typeface="Verdana" panose="020B0604030504040204" pitchFamily="34" charset="0"/>
              </a:rPr>
              <a:t>In the new template, paste the content into the desired text box, and click on the format tab.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E9A18F11-9790-3618-788C-6925DA341947}"/>
              </a:ext>
            </a:extLst>
          </p:cNvPr>
          <p:cNvGrpSpPr/>
          <p:nvPr userDrawn="1"/>
        </p:nvGrpSpPr>
        <p:grpSpPr>
          <a:xfrm>
            <a:off x="685799" y="1628775"/>
            <a:ext cx="10823576" cy="3042555"/>
            <a:chOff x="466725" y="1532940"/>
            <a:chExt cx="11246972" cy="3161574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46E3DAB7-8849-ABC9-955F-495992695451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0" r="49016"/>
            <a:stretch/>
          </p:blipFill>
          <p:spPr>
            <a:xfrm>
              <a:off x="8956608" y="1541463"/>
              <a:ext cx="2757089" cy="3042454"/>
            </a:xfrm>
            <a:prstGeom prst="rect">
              <a:avLst/>
            </a:prstGeom>
            <a:solidFill>
              <a:schemeClr val="bg2"/>
            </a:solidFill>
            <a:ln>
              <a:solidFill>
                <a:schemeClr val="tx2"/>
              </a:solidFill>
            </a:ln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BA2BD4B2-B221-CF2B-8AF6-4845A3EBCA3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66725" y="1532940"/>
              <a:ext cx="4938157" cy="3050977"/>
            </a:xfrm>
            <a:prstGeom prst="rect">
              <a:avLst/>
            </a:prstGeom>
            <a:solidFill>
              <a:schemeClr val="bg2"/>
            </a:solidFill>
            <a:ln>
              <a:solidFill>
                <a:schemeClr val="tx2"/>
              </a:solidFill>
            </a:ln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3ADDF7FE-7DAF-362C-7813-E1AA2BA2C78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9166"/>
            <a:stretch/>
          </p:blipFill>
          <p:spPr>
            <a:xfrm>
              <a:off x="5829360" y="1541463"/>
              <a:ext cx="2757089" cy="3042454"/>
            </a:xfrm>
            <a:prstGeom prst="rect">
              <a:avLst/>
            </a:prstGeom>
            <a:solidFill>
              <a:schemeClr val="bg2"/>
            </a:solidFill>
            <a:ln>
              <a:solidFill>
                <a:schemeClr val="tx2"/>
              </a:solidFill>
            </a:ln>
          </p:spPr>
        </p:pic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0D9E333D-2074-2D00-423C-50051377CECA}"/>
                </a:ext>
              </a:extLst>
            </p:cNvPr>
            <p:cNvSpPr/>
            <p:nvPr userDrawn="1"/>
          </p:nvSpPr>
          <p:spPr bwMode="auto">
            <a:xfrm>
              <a:off x="5968527" y="3696665"/>
              <a:ext cx="508912" cy="498664"/>
            </a:xfrm>
            <a:prstGeom prst="ellipse">
              <a:avLst/>
            </a:prstGeom>
            <a:noFill/>
            <a:ln w="38100" cap="flat">
              <a:solidFill>
                <a:srgbClr val="C00000"/>
              </a:solidFill>
              <a:bevel/>
              <a:headEnd/>
              <a:tailEnd/>
            </a:ln>
            <a:effectLst/>
          </p:spPr>
          <p:txBody>
            <a:bodyPr wrap="none" rtlCol="0" anchor="ctr"/>
            <a:lstStyle/>
            <a:p>
              <a:pPr algn="ctr"/>
              <a:endParaRPr lang="en-US"/>
            </a:p>
          </p:txBody>
        </p:sp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0566D780-A404-7661-8699-F82DD1E5BF2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920926" y="3875227"/>
              <a:ext cx="544115" cy="544115"/>
            </a:xfrm>
            <a:prstGeom prst="rect">
              <a:avLst/>
            </a:prstGeom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ED12C522-B0A9-5478-B501-7D2B525C179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843040" y="4202402"/>
              <a:ext cx="492112" cy="492112"/>
            </a:xfrm>
            <a:prstGeom prst="rect">
              <a:avLst/>
            </a:prstGeom>
          </p:spPr>
        </p:pic>
      </p:grpSp>
      <p:sp>
        <p:nvSpPr>
          <p:cNvPr id="18" name="Content Placeholder 4">
            <a:extLst>
              <a:ext uri="{FF2B5EF4-FFF2-40B4-BE49-F238E27FC236}">
                <a16:creationId xmlns:a16="http://schemas.microsoft.com/office/drawing/2014/main" id="{30629A2F-FEE1-9B5D-E9C9-730451852D64}"/>
              </a:ext>
            </a:extLst>
          </p:cNvPr>
          <p:cNvSpPr txBox="1">
            <a:spLocks/>
          </p:cNvSpPr>
          <p:nvPr userDrawn="1"/>
        </p:nvSpPr>
        <p:spPr>
          <a:xfrm>
            <a:off x="8875313" y="4813782"/>
            <a:ext cx="2630887" cy="960626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Font typeface="Arial" panose="020B0604020202020204" pitchFamily="34" charset="0"/>
              <a:buNone/>
              <a:defRPr sz="1600" b="0" i="0" kern="1200">
                <a:solidFill>
                  <a:schemeClr val="tx2"/>
                </a:solidFill>
                <a:latin typeface="+mn-lt"/>
                <a:ea typeface="Arial" charset="0"/>
                <a:cs typeface="Arial" charset="0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chemeClr val="tx2"/>
              </a:buClr>
              <a:buFontTx/>
              <a:buNone/>
              <a:tabLst>
                <a:tab pos="280988" algn="l"/>
              </a:tabLst>
              <a:defRPr sz="1800" b="1" i="0" kern="1200">
                <a:solidFill>
                  <a:schemeClr val="accent1"/>
                </a:solidFill>
                <a:latin typeface="+mn-lt"/>
                <a:ea typeface="Corbel" charset="0"/>
                <a:cs typeface="Corbel" charset="0"/>
              </a:defRPr>
            </a:lvl2pPr>
            <a:lvl3pPr marL="228600" indent="-227013" algn="l" defTabSz="292608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tabLst>
                <a:tab pos="276225" algn="l"/>
                <a:tab pos="584200" algn="l"/>
              </a:tabLst>
              <a:defRPr sz="1600" b="0" i="0" kern="1200">
                <a:solidFill>
                  <a:schemeClr val="tx2"/>
                </a:solidFill>
                <a:latin typeface="+mn-lt"/>
                <a:ea typeface="Corbel" charset="0"/>
                <a:cs typeface="Corbel" charset="0"/>
              </a:defRPr>
            </a:lvl3pPr>
            <a:lvl4pPr marL="457200" indent="-228600" algn="l" defTabSz="292608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chemeClr val="accent2"/>
              </a:buClr>
              <a:buSzPct val="80000"/>
              <a:buFont typeface="Arial Unicode MS" panose="020B0604020202020204" pitchFamily="34" charset="-128"/>
              <a:buChar char="￮"/>
              <a:tabLst>
                <a:tab pos="292608" algn="l"/>
                <a:tab pos="585216" algn="l"/>
              </a:tabLst>
              <a:defRPr sz="1600" b="0" i="0" kern="1200">
                <a:solidFill>
                  <a:schemeClr val="tx2"/>
                </a:solidFill>
                <a:latin typeface="+mn-lt"/>
                <a:ea typeface="Corbel" charset="0"/>
                <a:cs typeface="Corbel" charset="0"/>
              </a:defRPr>
            </a:lvl4pPr>
            <a:lvl5pPr marL="457200" indent="-228600" algn="l" defTabSz="292608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chemeClr val="accent2"/>
              </a:buClr>
              <a:buSzPct val="80000"/>
              <a:buFont typeface="Arial Unicode MS" panose="020B0604020202020204" pitchFamily="34" charset="-128"/>
              <a:buChar char="￮"/>
              <a:tabLst>
                <a:tab pos="292608" algn="l"/>
                <a:tab pos="585216" algn="l"/>
              </a:tabLst>
              <a:defRPr sz="1600" b="0" kern="1200">
                <a:solidFill>
                  <a:schemeClr val="tx2"/>
                </a:solidFill>
                <a:latin typeface="+mn-lt"/>
                <a:ea typeface="Corbel" charset="0"/>
                <a:cs typeface="Corbel" charset="0"/>
              </a:defRPr>
            </a:lvl5pPr>
            <a:lvl6pPr marL="457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chemeClr val="accent2"/>
              </a:buClr>
              <a:buSzPct val="80000"/>
              <a:buFont typeface="Arial Unicode MS" panose="020B0604020202020204" pitchFamily="34" charset="-128"/>
              <a:buChar char="￮"/>
              <a:tabLst/>
              <a:defRPr sz="1600" b="0" i="0" kern="1200">
                <a:solidFill>
                  <a:schemeClr val="tx2"/>
                </a:solidFill>
                <a:latin typeface="+mn-lt"/>
                <a:ea typeface="Corbel" charset="0"/>
                <a:cs typeface="Corbel" charset="0"/>
              </a:defRPr>
            </a:lvl6pPr>
            <a:lvl7pPr marL="457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chemeClr val="accent2"/>
              </a:buClr>
              <a:buSzPct val="80000"/>
              <a:buFont typeface="Arial Unicode MS" panose="020B0604020202020204" pitchFamily="34" charset="-128"/>
              <a:buChar char="￮"/>
              <a:tabLst/>
              <a:defRPr sz="1600" b="0" i="0" kern="1200">
                <a:solidFill>
                  <a:schemeClr val="tx2"/>
                </a:solidFill>
                <a:latin typeface="+mn-lt"/>
                <a:ea typeface="Corbel" charset="0"/>
                <a:cs typeface="Corbel" charset="0"/>
              </a:defRPr>
            </a:lvl7pPr>
            <a:lvl8pPr marL="457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chemeClr val="accent2"/>
              </a:buClr>
              <a:buSzPct val="80000"/>
              <a:buFont typeface="Arial Unicode MS" panose="020B0604020202020204" pitchFamily="34" charset="-128"/>
              <a:buChar char="￮"/>
              <a:tabLst/>
              <a:defRPr sz="1600" b="0" i="0" kern="1200">
                <a:solidFill>
                  <a:schemeClr val="tx2"/>
                </a:solidFill>
                <a:latin typeface="+mn-lt"/>
                <a:ea typeface="Corbel" charset="0"/>
                <a:cs typeface="Corbel" charset="0"/>
              </a:defRPr>
            </a:lvl8pPr>
            <a:lvl9pPr marL="457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chemeClr val="accent2"/>
              </a:buClr>
              <a:buSzPct val="80000"/>
              <a:buFont typeface="Arial Unicode MS" panose="020B0604020202020204" pitchFamily="34" charset="-128"/>
              <a:buChar char="￮"/>
              <a:tabLst/>
              <a:defRPr sz="1600" b="0" i="0" kern="1200">
                <a:solidFill>
                  <a:schemeClr val="tx2"/>
                </a:solidFill>
                <a:latin typeface="+mn-lt"/>
                <a:ea typeface="Corbel" charset="0"/>
                <a:cs typeface="Corbel" charset="0"/>
              </a:defRPr>
            </a:lvl9pPr>
          </a:lstStyle>
          <a:p>
            <a:r>
              <a:rPr lang="en-US" sz="1200" dirty="0">
                <a:ea typeface="Verdana" panose="020B0604030504040204" pitchFamily="34" charset="0"/>
                <a:cs typeface="Verdana" panose="020B0604030504040204" pitchFamily="34" charset="0"/>
              </a:rPr>
              <a:t>Select “Keep Text Only” to apply the preloaded fonts, colors and sizes of the new template.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2B628B6-ADD4-26FB-CDB2-7A7F63337D75}"/>
              </a:ext>
            </a:extLst>
          </p:cNvPr>
          <p:cNvSpPr txBox="1"/>
          <p:nvPr userDrawn="1"/>
        </p:nvSpPr>
        <p:spPr>
          <a:xfrm>
            <a:off x="685799" y="452437"/>
            <a:ext cx="11044237" cy="895351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marL="0" indent="-3657600" algn="l">
              <a:spcAft>
                <a:spcPts val="600"/>
              </a:spcAft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Sharp Sans Semibold" pitchFamily="2" charset="77"/>
                <a:ea typeface="Sharp Sans Semibold" pitchFamily="2" charset="77"/>
                <a:cs typeface="Sharp Sans Semibold" pitchFamily="2" charset="77"/>
              </a:rPr>
              <a:t>Instructions: Conversions to new template</a:t>
            </a:r>
            <a:endParaRPr lang="en-US" sz="3200" b="1" i="0" dirty="0">
              <a:solidFill>
                <a:schemeClr val="tx2"/>
              </a:solidFill>
              <a:latin typeface="Sharp Sans Semibold" pitchFamily="2" charset="77"/>
              <a:ea typeface="Sharp Sans Semibold" pitchFamily="2" charset="77"/>
              <a:cs typeface="Sharp Sans Semibold" pitchFamily="2" charset="77"/>
            </a:endParaRP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764B8C5D-24EE-A50A-03B2-548C55551706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53630" y="6249198"/>
            <a:ext cx="412707" cy="412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483394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tructions_conversions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1932944-0232-2E42-81E7-BAEE331D8615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 b="0" i="0"/>
            </a:lvl1pPr>
          </a:lstStyle>
          <a:p>
            <a:fld id="{63DCA5C9-2E11-4C67-86EB-AE1DE127DC6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4AE82DA-2BE4-D5AD-089A-86C4E42795A2}"/>
              </a:ext>
            </a:extLst>
          </p:cNvPr>
          <p:cNvSpPr txBox="1">
            <a:spLocks/>
          </p:cNvSpPr>
          <p:nvPr userDrawn="1"/>
        </p:nvSpPr>
        <p:spPr>
          <a:xfrm>
            <a:off x="685800" y="4708495"/>
            <a:ext cx="5264150" cy="1125415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Font typeface="Arial" panose="020B0604020202020204" pitchFamily="34" charset="0"/>
              <a:buNone/>
              <a:defRPr sz="1600" b="0" i="0" kern="1200">
                <a:solidFill>
                  <a:schemeClr val="tx2"/>
                </a:solidFill>
                <a:latin typeface="+mn-lt"/>
                <a:ea typeface="Arial" charset="0"/>
                <a:cs typeface="Arial" charset="0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chemeClr val="tx2"/>
              </a:buClr>
              <a:buFontTx/>
              <a:buNone/>
              <a:tabLst>
                <a:tab pos="280988" algn="l"/>
              </a:tabLst>
              <a:defRPr sz="1800" b="1" i="0" kern="1200">
                <a:solidFill>
                  <a:schemeClr val="accent1"/>
                </a:solidFill>
                <a:latin typeface="+mn-lt"/>
                <a:ea typeface="Corbel" charset="0"/>
                <a:cs typeface="Corbel" charset="0"/>
              </a:defRPr>
            </a:lvl2pPr>
            <a:lvl3pPr marL="228600" indent="-227013" algn="l" defTabSz="292608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tabLst>
                <a:tab pos="276225" algn="l"/>
                <a:tab pos="584200" algn="l"/>
              </a:tabLst>
              <a:defRPr sz="1600" b="0" i="0" kern="1200">
                <a:solidFill>
                  <a:schemeClr val="tx2"/>
                </a:solidFill>
                <a:latin typeface="+mn-lt"/>
                <a:ea typeface="Corbel" charset="0"/>
                <a:cs typeface="Corbel" charset="0"/>
              </a:defRPr>
            </a:lvl3pPr>
            <a:lvl4pPr marL="457200" indent="-228600" algn="l" defTabSz="292608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chemeClr val="accent2"/>
              </a:buClr>
              <a:buSzPct val="80000"/>
              <a:buFont typeface="Arial Unicode MS" panose="020B0604020202020204" pitchFamily="34" charset="-128"/>
              <a:buChar char="￮"/>
              <a:tabLst>
                <a:tab pos="292608" algn="l"/>
                <a:tab pos="585216" algn="l"/>
              </a:tabLst>
              <a:defRPr sz="1600" b="0" i="0" kern="1200">
                <a:solidFill>
                  <a:schemeClr val="tx2"/>
                </a:solidFill>
                <a:latin typeface="+mn-lt"/>
                <a:ea typeface="Corbel" charset="0"/>
                <a:cs typeface="Corbel" charset="0"/>
              </a:defRPr>
            </a:lvl4pPr>
            <a:lvl5pPr marL="457200" indent="-228600" algn="l" defTabSz="292608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chemeClr val="accent2"/>
              </a:buClr>
              <a:buSzPct val="80000"/>
              <a:buFont typeface="Arial Unicode MS" panose="020B0604020202020204" pitchFamily="34" charset="-128"/>
              <a:buChar char="￮"/>
              <a:tabLst>
                <a:tab pos="292608" algn="l"/>
                <a:tab pos="585216" algn="l"/>
              </a:tabLst>
              <a:defRPr sz="1600" b="0" kern="1200">
                <a:solidFill>
                  <a:schemeClr val="tx2"/>
                </a:solidFill>
                <a:latin typeface="+mn-lt"/>
                <a:ea typeface="Corbel" charset="0"/>
                <a:cs typeface="Corbel" charset="0"/>
              </a:defRPr>
            </a:lvl5pPr>
            <a:lvl6pPr marL="457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chemeClr val="accent2"/>
              </a:buClr>
              <a:buSzPct val="80000"/>
              <a:buFont typeface="Arial Unicode MS" panose="020B0604020202020204" pitchFamily="34" charset="-128"/>
              <a:buChar char="￮"/>
              <a:tabLst/>
              <a:defRPr sz="1600" b="0" i="0" kern="1200">
                <a:solidFill>
                  <a:schemeClr val="tx2"/>
                </a:solidFill>
                <a:latin typeface="+mn-lt"/>
                <a:ea typeface="Corbel" charset="0"/>
                <a:cs typeface="Corbel" charset="0"/>
              </a:defRPr>
            </a:lvl6pPr>
            <a:lvl7pPr marL="457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chemeClr val="accent2"/>
              </a:buClr>
              <a:buSzPct val="80000"/>
              <a:buFont typeface="Arial Unicode MS" panose="020B0604020202020204" pitchFamily="34" charset="-128"/>
              <a:buChar char="￮"/>
              <a:tabLst/>
              <a:defRPr sz="1600" b="0" i="0" kern="1200">
                <a:solidFill>
                  <a:schemeClr val="tx2"/>
                </a:solidFill>
                <a:latin typeface="+mn-lt"/>
                <a:ea typeface="Corbel" charset="0"/>
                <a:cs typeface="Corbel" charset="0"/>
              </a:defRPr>
            </a:lvl7pPr>
            <a:lvl8pPr marL="457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chemeClr val="accent2"/>
              </a:buClr>
              <a:buSzPct val="80000"/>
              <a:buFont typeface="Arial Unicode MS" panose="020B0604020202020204" pitchFamily="34" charset="-128"/>
              <a:buChar char="￮"/>
              <a:tabLst/>
              <a:defRPr sz="1600" b="0" i="0" kern="1200">
                <a:solidFill>
                  <a:schemeClr val="tx2"/>
                </a:solidFill>
                <a:latin typeface="+mn-lt"/>
                <a:ea typeface="Corbel" charset="0"/>
                <a:cs typeface="Corbel" charset="0"/>
              </a:defRPr>
            </a:lvl8pPr>
            <a:lvl9pPr marL="457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chemeClr val="accent2"/>
              </a:buClr>
              <a:buSzPct val="80000"/>
              <a:buFont typeface="Arial Unicode MS" panose="020B0604020202020204" pitchFamily="34" charset="-128"/>
              <a:buChar char="￮"/>
              <a:tabLst/>
              <a:defRPr sz="1600" b="0" i="0" kern="1200">
                <a:solidFill>
                  <a:schemeClr val="tx2"/>
                </a:solidFill>
                <a:latin typeface="+mn-lt"/>
                <a:ea typeface="Corbel" charset="0"/>
                <a:cs typeface="Corbel" charset="0"/>
              </a:defRPr>
            </a:lvl9pPr>
          </a:lstStyle>
          <a:p>
            <a:r>
              <a:rPr lang="en-US" sz="1200" dirty="0">
                <a:ea typeface="Verdana" panose="020B0604030504040204" pitchFamily="34" charset="0"/>
                <a:cs typeface="Verdana" panose="020B0604030504040204" pitchFamily="34" charset="0"/>
              </a:rPr>
              <a:t>Apply the same steps to copy and paste any headlines, text, body copy, callouts, etc. from the previous presentations into the new template.</a:t>
            </a:r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358D599D-CBB3-BD18-3F2F-4F1A8CD7A7FB}"/>
              </a:ext>
            </a:extLst>
          </p:cNvPr>
          <p:cNvSpPr txBox="1">
            <a:spLocks/>
          </p:cNvSpPr>
          <p:nvPr userDrawn="1"/>
        </p:nvSpPr>
        <p:spPr>
          <a:xfrm>
            <a:off x="6271258" y="4708495"/>
            <a:ext cx="5238117" cy="1125415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Font typeface="Arial" panose="020B0604020202020204" pitchFamily="34" charset="0"/>
              <a:buNone/>
              <a:defRPr sz="1600" b="0" i="0" kern="1200">
                <a:solidFill>
                  <a:schemeClr val="tx2"/>
                </a:solidFill>
                <a:latin typeface="+mn-lt"/>
                <a:ea typeface="Arial" charset="0"/>
                <a:cs typeface="Arial" charset="0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chemeClr val="tx2"/>
              </a:buClr>
              <a:buFontTx/>
              <a:buNone/>
              <a:tabLst>
                <a:tab pos="280988" algn="l"/>
              </a:tabLst>
              <a:defRPr sz="1800" b="1" i="0" kern="1200">
                <a:solidFill>
                  <a:schemeClr val="accent1"/>
                </a:solidFill>
                <a:latin typeface="+mn-lt"/>
                <a:ea typeface="Corbel" charset="0"/>
                <a:cs typeface="Corbel" charset="0"/>
              </a:defRPr>
            </a:lvl2pPr>
            <a:lvl3pPr marL="228600" indent="-227013" algn="l" defTabSz="292608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tabLst>
                <a:tab pos="276225" algn="l"/>
                <a:tab pos="584200" algn="l"/>
              </a:tabLst>
              <a:defRPr sz="1600" b="0" i="0" kern="1200">
                <a:solidFill>
                  <a:schemeClr val="tx2"/>
                </a:solidFill>
                <a:latin typeface="+mn-lt"/>
                <a:ea typeface="Corbel" charset="0"/>
                <a:cs typeface="Corbel" charset="0"/>
              </a:defRPr>
            </a:lvl3pPr>
            <a:lvl4pPr marL="457200" indent="-228600" algn="l" defTabSz="292608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chemeClr val="accent2"/>
              </a:buClr>
              <a:buSzPct val="80000"/>
              <a:buFont typeface="Arial Unicode MS" panose="020B0604020202020204" pitchFamily="34" charset="-128"/>
              <a:buChar char="￮"/>
              <a:tabLst>
                <a:tab pos="292608" algn="l"/>
                <a:tab pos="585216" algn="l"/>
              </a:tabLst>
              <a:defRPr sz="1600" b="0" i="0" kern="1200">
                <a:solidFill>
                  <a:schemeClr val="tx2"/>
                </a:solidFill>
                <a:latin typeface="+mn-lt"/>
                <a:ea typeface="Corbel" charset="0"/>
                <a:cs typeface="Corbel" charset="0"/>
              </a:defRPr>
            </a:lvl4pPr>
            <a:lvl5pPr marL="457200" indent="-228600" algn="l" defTabSz="292608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chemeClr val="accent2"/>
              </a:buClr>
              <a:buSzPct val="80000"/>
              <a:buFont typeface="Arial Unicode MS" panose="020B0604020202020204" pitchFamily="34" charset="-128"/>
              <a:buChar char="￮"/>
              <a:tabLst>
                <a:tab pos="292608" algn="l"/>
                <a:tab pos="585216" algn="l"/>
              </a:tabLst>
              <a:defRPr sz="1600" b="0" kern="1200">
                <a:solidFill>
                  <a:schemeClr val="tx2"/>
                </a:solidFill>
                <a:latin typeface="+mn-lt"/>
                <a:ea typeface="Corbel" charset="0"/>
                <a:cs typeface="Corbel" charset="0"/>
              </a:defRPr>
            </a:lvl5pPr>
            <a:lvl6pPr marL="457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chemeClr val="accent2"/>
              </a:buClr>
              <a:buSzPct val="80000"/>
              <a:buFont typeface="Arial Unicode MS" panose="020B0604020202020204" pitchFamily="34" charset="-128"/>
              <a:buChar char="￮"/>
              <a:tabLst/>
              <a:defRPr sz="1600" b="0" i="0" kern="1200">
                <a:solidFill>
                  <a:schemeClr val="tx2"/>
                </a:solidFill>
                <a:latin typeface="+mn-lt"/>
                <a:ea typeface="Corbel" charset="0"/>
                <a:cs typeface="Corbel" charset="0"/>
              </a:defRPr>
            </a:lvl6pPr>
            <a:lvl7pPr marL="457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chemeClr val="accent2"/>
              </a:buClr>
              <a:buSzPct val="80000"/>
              <a:buFont typeface="Arial Unicode MS" panose="020B0604020202020204" pitchFamily="34" charset="-128"/>
              <a:buChar char="￮"/>
              <a:tabLst/>
              <a:defRPr sz="1600" b="0" i="0" kern="1200">
                <a:solidFill>
                  <a:schemeClr val="tx2"/>
                </a:solidFill>
                <a:latin typeface="+mn-lt"/>
                <a:ea typeface="Corbel" charset="0"/>
                <a:cs typeface="Corbel" charset="0"/>
              </a:defRPr>
            </a:lvl7pPr>
            <a:lvl8pPr marL="457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chemeClr val="accent2"/>
              </a:buClr>
              <a:buSzPct val="80000"/>
              <a:buFont typeface="Arial Unicode MS" panose="020B0604020202020204" pitchFamily="34" charset="-128"/>
              <a:buChar char="￮"/>
              <a:tabLst/>
              <a:defRPr sz="1600" b="0" i="0" kern="1200">
                <a:solidFill>
                  <a:schemeClr val="tx2"/>
                </a:solidFill>
                <a:latin typeface="+mn-lt"/>
                <a:ea typeface="Corbel" charset="0"/>
                <a:cs typeface="Corbel" charset="0"/>
              </a:defRPr>
            </a:lvl8pPr>
            <a:lvl9pPr marL="457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chemeClr val="accent2"/>
              </a:buClr>
              <a:buSzPct val="80000"/>
              <a:buFont typeface="Arial Unicode MS" panose="020B0604020202020204" pitchFamily="34" charset="-128"/>
              <a:buChar char="￮"/>
              <a:tabLst/>
              <a:defRPr sz="1600" b="0" i="0" kern="1200">
                <a:solidFill>
                  <a:schemeClr val="tx2"/>
                </a:solidFill>
                <a:latin typeface="+mn-lt"/>
                <a:ea typeface="Corbel" charset="0"/>
                <a:cs typeface="Corbel" charset="0"/>
              </a:defRPr>
            </a:lvl9pPr>
          </a:lstStyle>
          <a:p>
            <a:r>
              <a:rPr lang="en-US" sz="1200" dirty="0">
                <a:ea typeface="Verdana" panose="020B0604030504040204" pitchFamily="34" charset="0"/>
                <a:cs typeface="Verdana" panose="020B0604030504040204" pitchFamily="34" charset="0"/>
              </a:rPr>
              <a:t>Once all content is copied over, the preloaded indent styles can be applied to the paragraphs as needed (Subheads, bullets, etc.)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035DB192-A965-5FA8-ABBF-1085CAC66CA2}"/>
              </a:ext>
            </a:extLst>
          </p:cNvPr>
          <p:cNvGrpSpPr/>
          <p:nvPr userDrawn="1"/>
        </p:nvGrpSpPr>
        <p:grpSpPr>
          <a:xfrm>
            <a:off x="685800" y="1655655"/>
            <a:ext cx="10823575" cy="2948610"/>
            <a:chOff x="479425" y="1544900"/>
            <a:chExt cx="11230127" cy="3059365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316A88E7-585B-30B8-9248-54809F23470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79425" y="1547143"/>
              <a:ext cx="5438614" cy="3056231"/>
            </a:xfrm>
            <a:prstGeom prst="rect">
              <a:avLst/>
            </a:prstGeom>
            <a:solidFill>
              <a:schemeClr val="bg2"/>
            </a:solidFill>
            <a:ln>
              <a:solidFill>
                <a:schemeClr val="tx2"/>
              </a:solidFill>
            </a:ln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0C329D73-5FEE-211C-9A0F-A2F790B305B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520759" y="2350438"/>
              <a:ext cx="594042" cy="594042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0641924A-1AA7-A244-AF0C-B1E9D258066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279830" y="1544900"/>
              <a:ext cx="5429722" cy="3059365"/>
            </a:xfrm>
            <a:prstGeom prst="rect">
              <a:avLst/>
            </a:prstGeom>
            <a:solidFill>
              <a:schemeClr val="bg2"/>
            </a:solidFill>
            <a:ln>
              <a:solidFill>
                <a:schemeClr val="tx2"/>
              </a:solidFill>
            </a:ln>
          </p:spPr>
        </p:pic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D7EDC146-FC50-2D41-072C-DCF23A1D2138}"/>
              </a:ext>
            </a:extLst>
          </p:cNvPr>
          <p:cNvSpPr txBox="1"/>
          <p:nvPr userDrawn="1"/>
        </p:nvSpPr>
        <p:spPr>
          <a:xfrm>
            <a:off x="685799" y="452437"/>
            <a:ext cx="11044237" cy="895351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marL="0" indent="-3657600" algn="l">
              <a:spcAft>
                <a:spcPts val="600"/>
              </a:spcAft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Sharp Sans Semibold" pitchFamily="2" charset="77"/>
                <a:ea typeface="Sharp Sans Semibold" pitchFamily="2" charset="77"/>
                <a:cs typeface="Sharp Sans Semibold" pitchFamily="2" charset="77"/>
              </a:rPr>
              <a:t>Instructions: Conversions to new template</a:t>
            </a:r>
            <a:endParaRPr lang="en-US" sz="3200" b="1" i="0" dirty="0">
              <a:solidFill>
                <a:schemeClr val="tx2"/>
              </a:solidFill>
              <a:latin typeface="Sharp Sans Semibold" pitchFamily="2" charset="77"/>
              <a:ea typeface="Sharp Sans Semibold" pitchFamily="2" charset="77"/>
              <a:cs typeface="Sharp Sans Semibold" pitchFamily="2" charset="77"/>
            </a:endParaRP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E5044315-21D3-26DC-6CDC-3A8D2B610A1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53630" y="6249198"/>
            <a:ext cx="412707" cy="412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316086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tructions_misus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1932944-0232-2E42-81E7-BAEE331D8615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 b="0" i="0"/>
            </a:lvl1pPr>
          </a:lstStyle>
          <a:p>
            <a:fld id="{63DCA5C9-2E11-4C67-86EB-AE1DE127DC6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58595EC-B1AF-4416-EA39-58C03E46414D}"/>
              </a:ext>
            </a:extLst>
          </p:cNvPr>
          <p:cNvSpPr txBox="1">
            <a:spLocks/>
          </p:cNvSpPr>
          <p:nvPr userDrawn="1"/>
        </p:nvSpPr>
        <p:spPr>
          <a:xfrm>
            <a:off x="711692" y="5046885"/>
            <a:ext cx="5217622" cy="936755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Font typeface="Arial" panose="020B0604020202020204" pitchFamily="34" charset="0"/>
              <a:buNone/>
              <a:defRPr sz="1600" b="0" i="0" kern="1200">
                <a:solidFill>
                  <a:schemeClr val="tx2"/>
                </a:solidFill>
                <a:latin typeface="+mn-lt"/>
                <a:ea typeface="Arial" charset="0"/>
                <a:cs typeface="Arial" charset="0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chemeClr val="tx2"/>
              </a:buClr>
              <a:buFontTx/>
              <a:buNone/>
              <a:tabLst>
                <a:tab pos="280988" algn="l"/>
              </a:tabLst>
              <a:defRPr sz="1800" b="1" i="0" kern="1200">
                <a:solidFill>
                  <a:schemeClr val="accent1"/>
                </a:solidFill>
                <a:latin typeface="+mn-lt"/>
                <a:ea typeface="Corbel" charset="0"/>
                <a:cs typeface="Corbel" charset="0"/>
              </a:defRPr>
            </a:lvl2pPr>
            <a:lvl3pPr marL="228600" indent="-227013" algn="l" defTabSz="292608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tabLst>
                <a:tab pos="276225" algn="l"/>
                <a:tab pos="584200" algn="l"/>
              </a:tabLst>
              <a:defRPr sz="1600" b="0" i="0" kern="1200">
                <a:solidFill>
                  <a:schemeClr val="tx2"/>
                </a:solidFill>
                <a:latin typeface="+mn-lt"/>
                <a:ea typeface="Corbel" charset="0"/>
                <a:cs typeface="Corbel" charset="0"/>
              </a:defRPr>
            </a:lvl3pPr>
            <a:lvl4pPr marL="457200" indent="-228600" algn="l" defTabSz="292608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chemeClr val="accent2"/>
              </a:buClr>
              <a:buSzPct val="80000"/>
              <a:buFont typeface="Arial Unicode MS" panose="020B0604020202020204" pitchFamily="34" charset="-128"/>
              <a:buChar char="￮"/>
              <a:tabLst>
                <a:tab pos="292608" algn="l"/>
                <a:tab pos="585216" algn="l"/>
              </a:tabLst>
              <a:defRPr sz="1600" b="0" i="0" kern="1200">
                <a:solidFill>
                  <a:schemeClr val="tx2"/>
                </a:solidFill>
                <a:latin typeface="+mn-lt"/>
                <a:ea typeface="Corbel" charset="0"/>
                <a:cs typeface="Corbel" charset="0"/>
              </a:defRPr>
            </a:lvl4pPr>
            <a:lvl5pPr marL="457200" indent="-228600" algn="l" defTabSz="292608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chemeClr val="accent2"/>
              </a:buClr>
              <a:buSzPct val="80000"/>
              <a:buFont typeface="Arial Unicode MS" panose="020B0604020202020204" pitchFamily="34" charset="-128"/>
              <a:buChar char="￮"/>
              <a:tabLst>
                <a:tab pos="292608" algn="l"/>
                <a:tab pos="585216" algn="l"/>
              </a:tabLst>
              <a:defRPr sz="1600" b="0" kern="1200">
                <a:solidFill>
                  <a:schemeClr val="tx2"/>
                </a:solidFill>
                <a:latin typeface="+mn-lt"/>
                <a:ea typeface="Corbel" charset="0"/>
                <a:cs typeface="Corbel" charset="0"/>
              </a:defRPr>
            </a:lvl5pPr>
            <a:lvl6pPr marL="457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chemeClr val="accent2"/>
              </a:buClr>
              <a:buSzPct val="80000"/>
              <a:buFont typeface="Arial Unicode MS" panose="020B0604020202020204" pitchFamily="34" charset="-128"/>
              <a:buChar char="￮"/>
              <a:tabLst/>
              <a:defRPr sz="1600" b="0" i="0" kern="1200">
                <a:solidFill>
                  <a:schemeClr val="tx2"/>
                </a:solidFill>
                <a:latin typeface="+mn-lt"/>
                <a:ea typeface="Corbel" charset="0"/>
                <a:cs typeface="Corbel" charset="0"/>
              </a:defRPr>
            </a:lvl6pPr>
            <a:lvl7pPr marL="457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chemeClr val="accent2"/>
              </a:buClr>
              <a:buSzPct val="80000"/>
              <a:buFont typeface="Arial Unicode MS" panose="020B0604020202020204" pitchFamily="34" charset="-128"/>
              <a:buChar char="￮"/>
              <a:tabLst/>
              <a:defRPr sz="1600" b="0" i="0" kern="1200">
                <a:solidFill>
                  <a:schemeClr val="tx2"/>
                </a:solidFill>
                <a:latin typeface="+mn-lt"/>
                <a:ea typeface="Corbel" charset="0"/>
                <a:cs typeface="Corbel" charset="0"/>
              </a:defRPr>
            </a:lvl7pPr>
            <a:lvl8pPr marL="457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chemeClr val="accent2"/>
              </a:buClr>
              <a:buSzPct val="80000"/>
              <a:buFont typeface="Arial Unicode MS" panose="020B0604020202020204" pitchFamily="34" charset="-128"/>
              <a:buChar char="￮"/>
              <a:tabLst/>
              <a:defRPr sz="1600" b="0" i="0" kern="1200">
                <a:solidFill>
                  <a:schemeClr val="tx2"/>
                </a:solidFill>
                <a:latin typeface="+mn-lt"/>
                <a:ea typeface="Corbel" charset="0"/>
                <a:cs typeface="Corbel" charset="0"/>
              </a:defRPr>
            </a:lvl8pPr>
            <a:lvl9pPr marL="457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chemeClr val="accent2"/>
              </a:buClr>
              <a:buSzPct val="80000"/>
              <a:buFont typeface="Arial Unicode MS" panose="020B0604020202020204" pitchFamily="34" charset="-128"/>
              <a:buChar char="￮"/>
              <a:tabLst/>
              <a:defRPr sz="1600" b="0" i="0" kern="1200">
                <a:solidFill>
                  <a:schemeClr val="tx2"/>
                </a:solidFill>
                <a:latin typeface="+mn-lt"/>
                <a:ea typeface="Corbel" charset="0"/>
                <a:cs typeface="Corbel" charset="0"/>
              </a:defRPr>
            </a:lvl9pPr>
          </a:lstStyle>
          <a:p>
            <a:r>
              <a:rPr lang="en-US" sz="1200" dirty="0">
                <a:ea typeface="Verdana" panose="020B0604030504040204" pitchFamily="34" charset="0"/>
                <a:cs typeface="Verdana" panose="020B0604030504040204" pitchFamily="34" charset="0"/>
              </a:rPr>
              <a:t>When converting old presentations, </a:t>
            </a:r>
            <a:r>
              <a:rPr lang="en-US" sz="1200" b="1" dirty="0">
                <a:ea typeface="Verdana" panose="020B0604030504040204" pitchFamily="34" charset="0"/>
                <a:cs typeface="Verdana" panose="020B0604030504040204" pitchFamily="34" charset="0"/>
              </a:rPr>
              <a:t>DO NOT </a:t>
            </a:r>
            <a:r>
              <a:rPr lang="en-US" sz="1200" dirty="0">
                <a:ea typeface="Verdana" panose="020B0604030504040204" pitchFamily="34" charset="0"/>
                <a:cs typeface="Verdana" panose="020B0604030504040204" pitchFamily="34" charset="0"/>
              </a:rPr>
              <a:t>copy entire slides from </a:t>
            </a:r>
            <a:br>
              <a:rPr lang="en-US" sz="1200" dirty="0"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1200" dirty="0">
                <a:ea typeface="Verdana" panose="020B0604030504040204" pitchFamily="34" charset="0"/>
                <a:cs typeface="Verdana" panose="020B0604030504040204" pitchFamily="34" charset="0"/>
              </a:rPr>
              <a:t>a previous PPT and paste them into this template.</a:t>
            </a:r>
          </a:p>
        </p:txBody>
      </p:sp>
      <p:sp>
        <p:nvSpPr>
          <p:cNvPr id="9" name="Content Placeholder 4">
            <a:extLst>
              <a:ext uri="{FF2B5EF4-FFF2-40B4-BE49-F238E27FC236}">
                <a16:creationId xmlns:a16="http://schemas.microsoft.com/office/drawing/2014/main" id="{5A4AC42D-6E09-D4B6-4AE8-E3F188DF5E48}"/>
              </a:ext>
            </a:extLst>
          </p:cNvPr>
          <p:cNvSpPr txBox="1">
            <a:spLocks/>
          </p:cNvSpPr>
          <p:nvPr userDrawn="1"/>
        </p:nvSpPr>
        <p:spPr>
          <a:xfrm>
            <a:off x="6262686" y="5046885"/>
            <a:ext cx="5246689" cy="936755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Font typeface="Arial" panose="020B0604020202020204" pitchFamily="34" charset="0"/>
              <a:buNone/>
              <a:defRPr sz="1600" b="0" i="0" kern="1200">
                <a:solidFill>
                  <a:schemeClr val="tx2"/>
                </a:solidFill>
                <a:latin typeface="+mn-lt"/>
                <a:ea typeface="Arial" charset="0"/>
                <a:cs typeface="Arial" charset="0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chemeClr val="tx2"/>
              </a:buClr>
              <a:buFontTx/>
              <a:buNone/>
              <a:tabLst>
                <a:tab pos="280988" algn="l"/>
              </a:tabLst>
              <a:defRPr sz="1800" b="1" i="0" kern="1200">
                <a:solidFill>
                  <a:schemeClr val="accent1"/>
                </a:solidFill>
                <a:latin typeface="+mn-lt"/>
                <a:ea typeface="Corbel" charset="0"/>
                <a:cs typeface="Corbel" charset="0"/>
              </a:defRPr>
            </a:lvl2pPr>
            <a:lvl3pPr marL="228600" indent="-227013" algn="l" defTabSz="292608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tabLst>
                <a:tab pos="276225" algn="l"/>
                <a:tab pos="584200" algn="l"/>
              </a:tabLst>
              <a:defRPr sz="1600" b="0" i="0" kern="1200">
                <a:solidFill>
                  <a:schemeClr val="tx2"/>
                </a:solidFill>
                <a:latin typeface="+mn-lt"/>
                <a:ea typeface="Corbel" charset="0"/>
                <a:cs typeface="Corbel" charset="0"/>
              </a:defRPr>
            </a:lvl3pPr>
            <a:lvl4pPr marL="457200" indent="-228600" algn="l" defTabSz="292608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chemeClr val="accent2"/>
              </a:buClr>
              <a:buSzPct val="80000"/>
              <a:buFont typeface="Arial Unicode MS" panose="020B0604020202020204" pitchFamily="34" charset="-128"/>
              <a:buChar char="￮"/>
              <a:tabLst>
                <a:tab pos="292608" algn="l"/>
                <a:tab pos="585216" algn="l"/>
              </a:tabLst>
              <a:defRPr sz="1600" b="0" i="0" kern="1200">
                <a:solidFill>
                  <a:schemeClr val="tx2"/>
                </a:solidFill>
                <a:latin typeface="+mn-lt"/>
                <a:ea typeface="Corbel" charset="0"/>
                <a:cs typeface="Corbel" charset="0"/>
              </a:defRPr>
            </a:lvl4pPr>
            <a:lvl5pPr marL="457200" indent="-228600" algn="l" defTabSz="292608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chemeClr val="accent2"/>
              </a:buClr>
              <a:buSzPct val="80000"/>
              <a:buFont typeface="Arial Unicode MS" panose="020B0604020202020204" pitchFamily="34" charset="-128"/>
              <a:buChar char="￮"/>
              <a:tabLst>
                <a:tab pos="292608" algn="l"/>
                <a:tab pos="585216" algn="l"/>
              </a:tabLst>
              <a:defRPr sz="1600" b="0" kern="1200">
                <a:solidFill>
                  <a:schemeClr val="tx2"/>
                </a:solidFill>
                <a:latin typeface="+mn-lt"/>
                <a:ea typeface="Corbel" charset="0"/>
                <a:cs typeface="Corbel" charset="0"/>
              </a:defRPr>
            </a:lvl5pPr>
            <a:lvl6pPr marL="457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chemeClr val="accent2"/>
              </a:buClr>
              <a:buSzPct val="80000"/>
              <a:buFont typeface="Arial Unicode MS" panose="020B0604020202020204" pitchFamily="34" charset="-128"/>
              <a:buChar char="￮"/>
              <a:tabLst/>
              <a:defRPr sz="1600" b="0" i="0" kern="1200">
                <a:solidFill>
                  <a:schemeClr val="tx2"/>
                </a:solidFill>
                <a:latin typeface="+mn-lt"/>
                <a:ea typeface="Corbel" charset="0"/>
                <a:cs typeface="Corbel" charset="0"/>
              </a:defRPr>
            </a:lvl6pPr>
            <a:lvl7pPr marL="457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chemeClr val="accent2"/>
              </a:buClr>
              <a:buSzPct val="80000"/>
              <a:buFont typeface="Arial Unicode MS" panose="020B0604020202020204" pitchFamily="34" charset="-128"/>
              <a:buChar char="￮"/>
              <a:tabLst/>
              <a:defRPr sz="1600" b="0" i="0" kern="1200">
                <a:solidFill>
                  <a:schemeClr val="tx2"/>
                </a:solidFill>
                <a:latin typeface="+mn-lt"/>
                <a:ea typeface="Corbel" charset="0"/>
                <a:cs typeface="Corbel" charset="0"/>
              </a:defRPr>
            </a:lvl7pPr>
            <a:lvl8pPr marL="457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chemeClr val="accent2"/>
              </a:buClr>
              <a:buSzPct val="80000"/>
              <a:buFont typeface="Arial Unicode MS" panose="020B0604020202020204" pitchFamily="34" charset="-128"/>
              <a:buChar char="￮"/>
              <a:tabLst/>
              <a:defRPr sz="1600" b="0" i="0" kern="1200">
                <a:solidFill>
                  <a:schemeClr val="tx2"/>
                </a:solidFill>
                <a:latin typeface="+mn-lt"/>
                <a:ea typeface="Corbel" charset="0"/>
                <a:cs typeface="Corbel" charset="0"/>
              </a:defRPr>
            </a:lvl8pPr>
            <a:lvl9pPr marL="457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chemeClr val="accent2"/>
              </a:buClr>
              <a:buSzPct val="80000"/>
              <a:buFont typeface="Arial Unicode MS" panose="020B0604020202020204" pitchFamily="34" charset="-128"/>
              <a:buChar char="￮"/>
              <a:tabLst/>
              <a:defRPr sz="1600" b="0" i="0" kern="1200">
                <a:solidFill>
                  <a:schemeClr val="tx2"/>
                </a:solidFill>
                <a:latin typeface="+mn-lt"/>
                <a:ea typeface="Corbel" charset="0"/>
                <a:cs typeface="Corbel" charset="0"/>
              </a:defRPr>
            </a:lvl9pPr>
          </a:lstStyle>
          <a:p>
            <a:r>
              <a:rPr lang="en-US" sz="1200" dirty="0" err="1">
                <a:ea typeface="Verdana" panose="020B0604030504040204" pitchFamily="34" charset="0"/>
                <a:cs typeface="Verdana" panose="020B0604030504040204" pitchFamily="34" charset="0"/>
              </a:rPr>
              <a:t>Powerpoint</a:t>
            </a:r>
            <a:r>
              <a:rPr lang="en-US" sz="1200" dirty="0">
                <a:ea typeface="Verdana" panose="020B0604030504040204" pitchFamily="34" charset="0"/>
                <a:cs typeface="Verdana" panose="020B0604030504040204" pitchFamily="34" charset="0"/>
              </a:rPr>
              <a:t> can not translate the data correctly and will assign incorrect colors and random fonts to your content. It will also import incorrect master slides from the previous presentation (shown above). 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34C959D2-1A09-8B63-2A18-27BA6BA9C92C}"/>
              </a:ext>
            </a:extLst>
          </p:cNvPr>
          <p:cNvGrpSpPr/>
          <p:nvPr userDrawn="1"/>
        </p:nvGrpSpPr>
        <p:grpSpPr>
          <a:xfrm>
            <a:off x="685801" y="1664997"/>
            <a:ext cx="10823574" cy="3276284"/>
            <a:chOff x="466725" y="1541463"/>
            <a:chExt cx="11231684" cy="3399818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A3C37C4D-4229-5660-56FC-828624A3D028}"/>
                </a:ext>
              </a:extLst>
            </p:cNvPr>
            <p:cNvGrpSpPr/>
            <p:nvPr userDrawn="1"/>
          </p:nvGrpSpPr>
          <p:grpSpPr>
            <a:xfrm>
              <a:off x="6258703" y="1541463"/>
              <a:ext cx="5439706" cy="3399818"/>
              <a:chOff x="6259038" y="1585491"/>
              <a:chExt cx="4979943" cy="3112467"/>
            </a:xfrm>
          </p:grpSpPr>
          <p:pic>
            <p:nvPicPr>
              <p:cNvPr id="13" name="Picture 12">
                <a:extLst>
                  <a:ext uri="{FF2B5EF4-FFF2-40B4-BE49-F238E27FC236}">
                    <a16:creationId xmlns:a16="http://schemas.microsoft.com/office/drawing/2014/main" id="{CB23633A-771F-E700-BB83-571E597AAC32}"/>
                  </a:ext>
                </a:extLst>
              </p:cNvPr>
              <p:cNvPicPr>
                <a:picLocks noChangeAspect="1"/>
              </p:cNvPicPr>
              <p:nvPr userDrawn="1"/>
            </p:nvPicPr>
            <p:blipFill rotWithShape="1">
              <a:blip r:embed="rId2" cstate="hq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1627" r="8957"/>
              <a:stretch/>
            </p:blipFill>
            <p:spPr>
              <a:xfrm>
                <a:off x="6259038" y="1585491"/>
                <a:ext cx="4979943" cy="3112467"/>
              </a:xfrm>
              <a:prstGeom prst="rect">
                <a:avLst/>
              </a:prstGeom>
              <a:solidFill>
                <a:schemeClr val="bg2"/>
              </a:solidFill>
              <a:ln>
                <a:solidFill>
                  <a:schemeClr val="tx2"/>
                </a:solidFill>
              </a:ln>
            </p:spPr>
          </p:pic>
          <p:sp>
            <p:nvSpPr>
              <p:cNvPr id="14" name="Oval 13">
                <a:extLst>
                  <a:ext uri="{FF2B5EF4-FFF2-40B4-BE49-F238E27FC236}">
                    <a16:creationId xmlns:a16="http://schemas.microsoft.com/office/drawing/2014/main" id="{ECC198DE-98DE-042A-1BA3-8BB5D7ED5A22}"/>
                  </a:ext>
                </a:extLst>
              </p:cNvPr>
              <p:cNvSpPr/>
              <p:nvPr userDrawn="1"/>
            </p:nvSpPr>
            <p:spPr bwMode="auto">
              <a:xfrm>
                <a:off x="6732427" y="3262337"/>
                <a:ext cx="732475" cy="546306"/>
              </a:xfrm>
              <a:prstGeom prst="ellipse">
                <a:avLst/>
              </a:prstGeom>
              <a:noFill/>
              <a:ln w="38100" cap="flat">
                <a:solidFill>
                  <a:srgbClr val="C00000"/>
                </a:solidFill>
                <a:bevel/>
                <a:headEnd/>
                <a:tailEnd/>
              </a:ln>
              <a:effectLst/>
            </p:spPr>
            <p:txBody>
              <a:bodyPr wrap="none"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78246C36-5857-4BDE-A5EB-8A93F3CFCAF5}"/>
                </a:ext>
              </a:extLst>
            </p:cNvPr>
            <p:cNvGrpSpPr/>
            <p:nvPr userDrawn="1"/>
          </p:nvGrpSpPr>
          <p:grpSpPr>
            <a:xfrm>
              <a:off x="466725" y="1541463"/>
              <a:ext cx="5466575" cy="3399818"/>
              <a:chOff x="466726" y="1585491"/>
              <a:chExt cx="5030110" cy="3128368"/>
            </a:xfrm>
          </p:grpSpPr>
          <p:pic>
            <p:nvPicPr>
              <p:cNvPr id="16" name="Picture 15">
                <a:extLst>
                  <a:ext uri="{FF2B5EF4-FFF2-40B4-BE49-F238E27FC236}">
                    <a16:creationId xmlns:a16="http://schemas.microsoft.com/office/drawing/2014/main" id="{D3429005-D6B0-F5AF-478B-94973AC338FE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491448" y="1585491"/>
                <a:ext cx="5005388" cy="3128368"/>
              </a:xfrm>
              <a:prstGeom prst="rect">
                <a:avLst/>
              </a:prstGeom>
              <a:solidFill>
                <a:schemeClr val="bg2"/>
              </a:solidFill>
              <a:ln>
                <a:solidFill>
                  <a:schemeClr val="tx2"/>
                </a:solidFill>
              </a:ln>
            </p:spPr>
          </p:pic>
          <p:sp>
            <p:nvSpPr>
              <p:cNvPr id="17" name="Oval 16">
                <a:extLst>
                  <a:ext uri="{FF2B5EF4-FFF2-40B4-BE49-F238E27FC236}">
                    <a16:creationId xmlns:a16="http://schemas.microsoft.com/office/drawing/2014/main" id="{CFFBEF9F-4C51-1DCC-5691-F643E59C4EC2}"/>
                  </a:ext>
                </a:extLst>
              </p:cNvPr>
              <p:cNvSpPr/>
              <p:nvPr userDrawn="1"/>
            </p:nvSpPr>
            <p:spPr bwMode="auto">
              <a:xfrm>
                <a:off x="466726" y="2113645"/>
                <a:ext cx="836285" cy="705678"/>
              </a:xfrm>
              <a:prstGeom prst="ellipse">
                <a:avLst/>
              </a:prstGeom>
              <a:noFill/>
              <a:ln w="38100" cap="flat">
                <a:solidFill>
                  <a:srgbClr val="C00000"/>
                </a:solidFill>
                <a:bevel/>
                <a:headEnd/>
                <a:tailEnd/>
              </a:ln>
              <a:effectLst/>
            </p:spPr>
            <p:txBody>
              <a:bodyPr wrap="none"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18" name="Picture 17">
                <a:extLst>
                  <a:ext uri="{FF2B5EF4-FFF2-40B4-BE49-F238E27FC236}">
                    <a16:creationId xmlns:a16="http://schemas.microsoft.com/office/drawing/2014/main" id="{5E0094CE-D1DE-C44A-BD86-9E0F4A4F203C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58896" y="2597609"/>
                <a:ext cx="544115" cy="544115"/>
              </a:xfrm>
              <a:prstGeom prst="rect">
                <a:avLst/>
              </a:prstGeom>
            </p:spPr>
          </p:pic>
        </p:grp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9DE2B2EB-ADA4-6FEC-3CAE-00C8F273618B}"/>
              </a:ext>
            </a:extLst>
          </p:cNvPr>
          <p:cNvSpPr txBox="1"/>
          <p:nvPr userDrawn="1"/>
        </p:nvSpPr>
        <p:spPr>
          <a:xfrm>
            <a:off x="685801" y="452437"/>
            <a:ext cx="7194549" cy="895351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marL="0" indent="-3657600" algn="l">
              <a:spcAft>
                <a:spcPts val="600"/>
              </a:spcAft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Sharp Sans Semibold" pitchFamily="2" charset="77"/>
                <a:ea typeface="Sharp Sans Semibold" pitchFamily="2" charset="77"/>
                <a:cs typeface="Sharp Sans Semibold" pitchFamily="2" charset="77"/>
              </a:rPr>
              <a:t>Instructions: Conversion misuse</a:t>
            </a:r>
            <a:endParaRPr lang="en-US" sz="3200" b="1" i="0" dirty="0">
              <a:solidFill>
                <a:schemeClr val="tx2"/>
              </a:solidFill>
              <a:latin typeface="Sharp Sans Semibold" pitchFamily="2" charset="77"/>
              <a:ea typeface="Sharp Sans Semibold" pitchFamily="2" charset="77"/>
              <a:cs typeface="Sharp Sans Semibold" pitchFamily="2" charset="77"/>
            </a:endParaRP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CAF6BD6D-2B64-FEB3-5DBF-7B3A634964F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53630" y="6249198"/>
            <a:ext cx="412707" cy="412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48044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2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31.xml"/><Relationship Id="rId1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5.xml"/><Relationship Id="rId5" Type="http://schemas.openxmlformats.org/officeDocument/2006/relationships/slideLayout" Target="../slideLayouts/slideLayout34.xml"/><Relationship Id="rId4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0"/>
            <a:ext cx="10823574" cy="1619910"/>
          </a:xfrm>
          <a:prstGeom prst="rect">
            <a:avLst/>
          </a:prstGeom>
        </p:spPr>
        <p:txBody>
          <a:bodyPr vert="horz" lIns="0" tIns="0" rIns="1371600" bIns="0" rtlCol="0" anchor="b" anchorCtr="0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2" y="1912884"/>
            <a:ext cx="10823574" cy="4256141"/>
          </a:xfrm>
          <a:prstGeom prst="rect">
            <a:avLst/>
          </a:prstGeom>
          <a:noFill/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</a:t>
            </a:r>
          </a:p>
          <a:p>
            <a:pPr lvl="4"/>
            <a:r>
              <a:rPr lang="en-US" dirty="0"/>
              <a:t>Fifth</a:t>
            </a:r>
          </a:p>
          <a:p>
            <a:pPr lvl="5"/>
            <a:r>
              <a:rPr lang="en-US" dirty="0"/>
              <a:t>Sixth</a:t>
            </a:r>
          </a:p>
          <a:p>
            <a:pPr lvl="6"/>
            <a:r>
              <a:rPr lang="en-US" dirty="0"/>
              <a:t>Seventh</a:t>
            </a:r>
          </a:p>
          <a:p>
            <a:pPr lvl="7"/>
            <a:r>
              <a:rPr lang="en-US" dirty="0"/>
              <a:t>Eighth</a:t>
            </a:r>
          </a:p>
          <a:p>
            <a:pPr lvl="8"/>
            <a:r>
              <a:rPr lang="en-US" dirty="0"/>
              <a:t>Ninth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127080" y="6449598"/>
            <a:ext cx="382295" cy="193232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r">
              <a:defRPr sz="800" b="0" i="0">
                <a:solidFill>
                  <a:schemeClr val="tx1"/>
                </a:solidFill>
                <a:latin typeface="Sharp Sans Medium" pitchFamily="2" charset="77"/>
                <a:ea typeface="Sharp Sans Medium" pitchFamily="2" charset="77"/>
                <a:cs typeface="Sharp Sans Medium" pitchFamily="2" charset="77"/>
              </a:defRPr>
            </a:lvl1pPr>
            <a:lvl2pPr marL="0" algn="r">
              <a:defRPr sz="800" b="0" i="0">
                <a:solidFill>
                  <a:schemeClr val="tx1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0" algn="r">
              <a:defRPr sz="800" b="0" i="0">
                <a:solidFill>
                  <a:schemeClr val="tx1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0" algn="r">
              <a:defRPr sz="800" b="0" i="0">
                <a:solidFill>
                  <a:schemeClr val="tx1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0" algn="r">
              <a:defRPr sz="800" b="0" i="0">
                <a:solidFill>
                  <a:schemeClr val="tx1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0" algn="r">
              <a:defRPr sz="800" b="0" i="0">
                <a:solidFill>
                  <a:schemeClr val="tx1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6pPr>
            <a:lvl7pPr marL="0" algn="r">
              <a:defRPr sz="800" b="0" i="0">
                <a:solidFill>
                  <a:schemeClr val="tx1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7pPr>
            <a:lvl8pPr marL="0" algn="r">
              <a:defRPr sz="800" b="0" i="0">
                <a:solidFill>
                  <a:schemeClr val="tx1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8pPr>
            <a:lvl9pPr marL="0" algn="r">
              <a:defRPr sz="800" b="0" i="0">
                <a:solidFill>
                  <a:schemeClr val="tx1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9pPr>
          </a:lstStyle>
          <a:p>
            <a:fld id="{63DCA5C9-2E11-4C67-86EB-AE1DE127DC6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8F567E9-0F8A-7A42-93BC-4CB9D6A8A731}"/>
              </a:ext>
            </a:extLst>
          </p:cNvPr>
          <p:cNvSpPr txBox="1"/>
          <p:nvPr userDrawn="1"/>
        </p:nvSpPr>
        <p:spPr>
          <a:xfrm>
            <a:off x="7010400" y="767255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rmAutofit fontScale="25000" lnSpcReduction="20000"/>
          </a:bodyPr>
          <a:lstStyle/>
          <a:p>
            <a:pPr marL="0" indent="-3657600" algn="l">
              <a:spcAft>
                <a:spcPts val="1000"/>
              </a:spcAft>
            </a:pPr>
            <a:endParaRPr lang="en-US" sz="1800" b="0" i="0" dirty="0">
              <a:solidFill>
                <a:schemeClr val="accent6"/>
              </a:solidFill>
              <a:latin typeface="Arial" panose="020B060402020202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5885144-1A90-9649-8FEE-7F30D22B9842}"/>
              </a:ext>
            </a:extLst>
          </p:cNvPr>
          <p:cNvSpPr txBox="1"/>
          <p:nvPr userDrawn="1"/>
        </p:nvSpPr>
        <p:spPr>
          <a:xfrm>
            <a:off x="8935656" y="1747777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rmAutofit fontScale="25000" lnSpcReduction="20000"/>
          </a:bodyPr>
          <a:lstStyle/>
          <a:p>
            <a:pPr marL="0" indent="-3657600" algn="l">
              <a:spcAft>
                <a:spcPts val="1000"/>
              </a:spcAft>
            </a:pPr>
            <a:endParaRPr lang="en-US" sz="1800" b="0" i="0" dirty="0">
              <a:solidFill>
                <a:schemeClr val="accent6"/>
              </a:solidFill>
              <a:latin typeface="Arial" panose="020B060402020202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4D07499-905D-F2EF-13CC-246CCFA2AE0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81500" y="6434138"/>
            <a:ext cx="3429000" cy="2222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800" b="0" i="0">
                <a:solidFill>
                  <a:schemeClr val="tx1"/>
                </a:solidFill>
                <a:latin typeface="Sharp Sans Medium" pitchFamily="2" charset="77"/>
                <a:ea typeface="Sharp Sans Medium" pitchFamily="2" charset="77"/>
                <a:cs typeface="Sharp Sans Medium" pitchFamily="2" charset="77"/>
              </a:defRPr>
            </a:lvl1pPr>
            <a:lvl2pPr marL="0" algn="ctr">
              <a:defRPr sz="800"/>
            </a:lvl2pPr>
            <a:lvl3pPr marL="0" algn="ctr">
              <a:defRPr sz="800"/>
            </a:lvl3pPr>
            <a:lvl4pPr marL="0" algn="ctr">
              <a:defRPr sz="800"/>
            </a:lvl4pPr>
            <a:lvl5pPr marL="0" algn="ctr">
              <a:defRPr sz="800"/>
            </a:lvl5pPr>
            <a:lvl6pPr marL="0" algn="ctr">
              <a:defRPr sz="800"/>
            </a:lvl6pPr>
            <a:lvl7pPr marL="0" algn="ctr">
              <a:defRPr sz="800"/>
            </a:lvl7pPr>
            <a:lvl8pPr marL="0" algn="ctr">
              <a:defRPr sz="800"/>
            </a:lvl8pPr>
            <a:lvl9pPr marL="0" algn="ctr">
              <a:defRPr sz="800"/>
            </a:lvl9pPr>
          </a:lstStyle>
          <a:p>
            <a:r>
              <a:rPr lang="en-US" dirty="0"/>
              <a:t>Confidential</a:t>
            </a:r>
          </a:p>
        </p:txBody>
      </p:sp>
    </p:spTree>
    <p:extLst>
      <p:ext uri="{BB962C8B-B14F-4D97-AF65-F5344CB8AC3E}">
        <p14:creationId xmlns:p14="http://schemas.microsoft.com/office/powerpoint/2010/main" val="1727714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5" r:id="rId1"/>
    <p:sldLayoutId id="2147483794" r:id="rId2"/>
    <p:sldLayoutId id="2147483807" r:id="rId3"/>
    <p:sldLayoutId id="2147483805" r:id="rId4"/>
    <p:sldLayoutId id="2147483826" r:id="rId5"/>
    <p:sldLayoutId id="2147483827" r:id="rId6"/>
    <p:sldLayoutId id="2147483828" r:id="rId7"/>
    <p:sldLayoutId id="2147483868" r:id="rId8"/>
    <p:sldLayoutId id="2147483869" r:id="rId9"/>
    <p:sldLayoutId id="2147483820" r:id="rId10"/>
    <p:sldLayoutId id="2147483830" r:id="rId11"/>
    <p:sldLayoutId id="2147483870" r:id="rId12"/>
    <p:sldLayoutId id="2147483871" r:id="rId13"/>
    <p:sldLayoutId id="2147483872" r:id="rId14"/>
    <p:sldLayoutId id="2147483873" r:id="rId15"/>
    <p:sldLayoutId id="2147483875" r:id="rId16"/>
    <p:sldLayoutId id="2147483829" r:id="rId17"/>
    <p:sldLayoutId id="2147483831" r:id="rId18"/>
    <p:sldLayoutId id="2147483835" r:id="rId19"/>
    <p:sldLayoutId id="2147483792" r:id="rId20"/>
    <p:sldLayoutId id="2147483745" r:id="rId21"/>
    <p:sldLayoutId id="2147483746" r:id="rId22"/>
    <p:sldLayoutId id="2147483747" r:id="rId23"/>
    <p:sldLayoutId id="2147483822" r:id="rId24"/>
    <p:sldLayoutId id="2147483840" r:id="rId25"/>
    <p:sldLayoutId id="2147483839" r:id="rId26"/>
    <p:sldLayoutId id="2147483760" r:id="rId27"/>
    <p:sldLayoutId id="2147483756" r:id="rId28"/>
    <p:sldLayoutId id="2147483708" r:id="rId29"/>
  </p:sldLayoutIdLst>
  <p:hf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i="0" kern="1200" cap="none" baseline="0">
          <a:solidFill>
            <a:schemeClr val="tx2"/>
          </a:solidFill>
          <a:latin typeface="Sharp Sans Semibold" pitchFamily="2" charset="77"/>
          <a:ea typeface="Sharp Sans Semibold" pitchFamily="2" charset="77"/>
          <a:cs typeface="Sharp Sans Semibold" pitchFamily="2" charset="77"/>
        </a:defRPr>
      </a:lvl1pPr>
    </p:titleStyle>
    <p:bodyStyle>
      <a:lvl1pPr marL="0" indent="0" algn="l" defTabSz="914400" rtl="0" eaLnBrk="1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Sharp Sans Medium" pitchFamily="2" charset="77"/>
          <a:ea typeface="Sharp Sans Medium" pitchFamily="2" charset="77"/>
          <a:cs typeface="Sharp Sans Medium" pitchFamily="2" charset="77"/>
        </a:defRPr>
      </a:lvl1pPr>
      <a:lvl2pPr marL="0" indent="0" algn="l" defTabSz="914400" rtl="0" eaLnBrk="1" latinLnBrk="0" hangingPunct="1">
        <a:lnSpc>
          <a:spcPct val="120000"/>
        </a:lnSpc>
        <a:spcBef>
          <a:spcPts val="0"/>
        </a:spcBef>
        <a:spcAft>
          <a:spcPts val="1200"/>
        </a:spcAft>
        <a:buClr>
          <a:schemeClr val="accent1"/>
        </a:buClr>
        <a:buFontTx/>
        <a:buNone/>
        <a:tabLst>
          <a:tab pos="280988" algn="l"/>
        </a:tabLst>
        <a:defRPr sz="1800" b="1" i="0" kern="1200" cap="none" baseline="0">
          <a:solidFill>
            <a:schemeClr val="accent4"/>
          </a:solidFill>
          <a:latin typeface="Sharp Sans Semibold" pitchFamily="2" charset="77"/>
          <a:ea typeface="Sharp Sans Semibold" pitchFamily="2" charset="77"/>
          <a:cs typeface="Sharp Sans Semibold" pitchFamily="2" charset="77"/>
        </a:defRPr>
      </a:lvl2pPr>
      <a:lvl3pPr marL="228600" indent="-228600" algn="l" defTabSz="292608" rtl="0" eaLnBrk="1" latinLnBrk="0" hangingPunct="1">
        <a:lnSpc>
          <a:spcPct val="120000"/>
        </a:lnSpc>
        <a:spcBef>
          <a:spcPts val="0"/>
        </a:spcBef>
        <a:spcAft>
          <a:spcPts val="600"/>
        </a:spcAft>
        <a:buClr>
          <a:schemeClr val="tx1"/>
        </a:buClr>
        <a:buFont typeface="Arial" panose="020B0604020202020204" pitchFamily="34" charset="0"/>
        <a:buChar char="•"/>
        <a:tabLst>
          <a:tab pos="276225" algn="l"/>
          <a:tab pos="584200" algn="l"/>
        </a:tabLst>
        <a:defRPr sz="1800" b="0" i="0" kern="1200">
          <a:solidFill>
            <a:schemeClr val="tx1"/>
          </a:solidFill>
          <a:latin typeface="Sharp Sans Medium" pitchFamily="2" charset="77"/>
          <a:ea typeface="Sharp Sans Medium" pitchFamily="2" charset="77"/>
          <a:cs typeface="Sharp Sans Medium" pitchFamily="2" charset="77"/>
        </a:defRPr>
      </a:lvl3pPr>
      <a:lvl4pPr marL="457200" marR="0" indent="-228600" algn="l" defTabSz="292608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Clr>
          <a:schemeClr val="tx1"/>
        </a:buClr>
        <a:buSzPct val="80000"/>
        <a:buFont typeface="Courier New" panose="02070309020205020404" pitchFamily="49" charset="0"/>
        <a:buChar char="o"/>
        <a:tabLst/>
        <a:defRPr sz="1600" b="0" i="0" kern="1200">
          <a:solidFill>
            <a:schemeClr val="tx1"/>
          </a:solidFill>
          <a:latin typeface="Sharp Sans Medium" pitchFamily="2" charset="77"/>
          <a:ea typeface="Sharp Sans Medium" pitchFamily="2" charset="77"/>
          <a:cs typeface="Sharp Sans Medium" pitchFamily="2" charset="77"/>
        </a:defRPr>
      </a:lvl4pPr>
      <a:lvl5pPr marL="274320" indent="-274320" algn="l" defTabSz="292608" rtl="0" eaLnBrk="1" latinLnBrk="0" hangingPunct="1">
        <a:lnSpc>
          <a:spcPct val="120000"/>
        </a:lnSpc>
        <a:spcBef>
          <a:spcPts val="0"/>
        </a:spcBef>
        <a:spcAft>
          <a:spcPts val="600"/>
        </a:spcAft>
        <a:buClr>
          <a:schemeClr val="tx1"/>
        </a:buClr>
        <a:buSzPct val="100000"/>
        <a:buFont typeface="+mj-lt"/>
        <a:buAutoNum type="arabicPeriod"/>
        <a:tabLst>
          <a:tab pos="292608" algn="l"/>
          <a:tab pos="585216" algn="l"/>
        </a:tabLst>
        <a:defRPr sz="1800" b="0" i="0" kern="1200">
          <a:solidFill>
            <a:schemeClr val="tx1"/>
          </a:solidFill>
          <a:latin typeface="Sharp Sans Medium" pitchFamily="2" charset="77"/>
          <a:ea typeface="Sharp Sans Medium" pitchFamily="2" charset="77"/>
          <a:cs typeface="Sharp Sans Medium" pitchFamily="2" charset="77"/>
        </a:defRPr>
      </a:lvl5pPr>
      <a:lvl6pPr marL="548640" indent="-274320" algn="l" defTabSz="914400" rtl="0" eaLnBrk="1" latinLnBrk="0" hangingPunct="1">
        <a:lnSpc>
          <a:spcPct val="120000"/>
        </a:lnSpc>
        <a:spcBef>
          <a:spcPts val="0"/>
        </a:spcBef>
        <a:spcAft>
          <a:spcPts val="600"/>
        </a:spcAft>
        <a:buClr>
          <a:schemeClr val="tx1"/>
        </a:buClr>
        <a:buSzPct val="100000"/>
        <a:buFont typeface="+mj-lt"/>
        <a:buAutoNum type="arabicPeriod"/>
        <a:tabLst/>
        <a:defRPr sz="1600" b="0" i="0" kern="1200">
          <a:solidFill>
            <a:schemeClr val="tx1"/>
          </a:solidFill>
          <a:latin typeface="Sharp Sans Medium" pitchFamily="2" charset="77"/>
          <a:ea typeface="Sharp Sans Medium" pitchFamily="2" charset="77"/>
          <a:cs typeface="Sharp Sans Medium" pitchFamily="2" charset="77"/>
        </a:defRPr>
      </a:lvl6pPr>
      <a:lvl7pPr marL="0" indent="0" algn="l" defTabSz="914400" rtl="0" eaLnBrk="1" latinLnBrk="0" hangingPunct="1">
        <a:lnSpc>
          <a:spcPct val="120000"/>
        </a:lnSpc>
        <a:spcBef>
          <a:spcPts val="0"/>
        </a:spcBef>
        <a:spcAft>
          <a:spcPts val="600"/>
        </a:spcAft>
        <a:buClr>
          <a:schemeClr val="tx2"/>
        </a:buClr>
        <a:buSzPct val="100000"/>
        <a:buFontTx/>
        <a:buNone/>
        <a:tabLst/>
        <a:defRPr sz="1800" b="0" i="0" kern="1200">
          <a:solidFill>
            <a:schemeClr val="tx1"/>
          </a:solidFill>
          <a:latin typeface="Sharp Sans Medium" pitchFamily="2" charset="77"/>
          <a:ea typeface="Sharp Sans Medium" pitchFamily="2" charset="77"/>
          <a:cs typeface="Sharp Sans Medium" pitchFamily="2" charset="77"/>
        </a:defRPr>
      </a:lvl7pPr>
      <a:lvl8pPr marL="0" indent="0" algn="l" defTabSz="914400" rtl="0" eaLnBrk="1" latinLnBrk="0" hangingPunct="1">
        <a:lnSpc>
          <a:spcPct val="120000"/>
        </a:lnSpc>
        <a:spcBef>
          <a:spcPts val="0"/>
        </a:spcBef>
        <a:spcAft>
          <a:spcPts val="600"/>
        </a:spcAft>
        <a:buClr>
          <a:schemeClr val="tx2"/>
        </a:buClr>
        <a:buSzPct val="100000"/>
        <a:buFontTx/>
        <a:buNone/>
        <a:tabLst/>
        <a:defRPr sz="1800" b="0" i="0" kern="1200">
          <a:solidFill>
            <a:schemeClr val="tx1"/>
          </a:solidFill>
          <a:latin typeface="Sharp Sans Medium" pitchFamily="2" charset="77"/>
          <a:ea typeface="Sharp Sans Medium" pitchFamily="2" charset="77"/>
          <a:cs typeface="Sharp Sans Medium" pitchFamily="2" charset="77"/>
        </a:defRPr>
      </a:lvl8pPr>
      <a:lvl9pPr marL="0" indent="0" algn="l" defTabSz="914400" rtl="0" eaLnBrk="1" latinLnBrk="0" hangingPunct="1">
        <a:lnSpc>
          <a:spcPct val="120000"/>
        </a:lnSpc>
        <a:spcBef>
          <a:spcPts val="0"/>
        </a:spcBef>
        <a:spcAft>
          <a:spcPts val="600"/>
        </a:spcAft>
        <a:buClr>
          <a:schemeClr val="tx2"/>
        </a:buClr>
        <a:buSzPct val="100000"/>
        <a:buFontTx/>
        <a:buNone/>
        <a:tabLst/>
        <a:defRPr sz="1800" b="0" i="0" kern="1200">
          <a:solidFill>
            <a:schemeClr val="tx1"/>
          </a:solidFill>
          <a:latin typeface="Sharp Sans Medium" pitchFamily="2" charset="77"/>
          <a:ea typeface="Sharp Sans Medium" pitchFamily="2" charset="77"/>
          <a:cs typeface="Sharp Sans Medium" pitchFamily="2" charset="77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2760" userDrawn="1">
          <p15:clr>
            <a:srgbClr val="F26B43"/>
          </p15:clr>
        </p15:guide>
        <p15:guide id="3" pos="432" userDrawn="1">
          <p15:clr>
            <a:srgbClr val="F26B43"/>
          </p15:clr>
        </p15:guide>
        <p15:guide id="8" pos="2579" userDrawn="1">
          <p15:clr>
            <a:srgbClr val="F26B43"/>
          </p15:clr>
        </p15:guide>
        <p15:guide id="9" pos="3747" userDrawn="1">
          <p15:clr>
            <a:srgbClr val="F26B43"/>
          </p15:clr>
        </p15:guide>
        <p15:guide id="10" pos="3840" userDrawn="1">
          <p15:clr>
            <a:srgbClr val="F26B43"/>
          </p15:clr>
        </p15:guide>
        <p15:guide id="12" pos="3933" userDrawn="1">
          <p15:clr>
            <a:srgbClr val="F26B43"/>
          </p15:clr>
        </p15:guide>
        <p15:guide id="13" pos="7250" userDrawn="1">
          <p15:clr>
            <a:srgbClr val="F26B43"/>
          </p15:clr>
        </p15:guide>
        <p15:guide id="15" pos="4920" userDrawn="1">
          <p15:clr>
            <a:srgbClr val="F26B43"/>
          </p15:clr>
        </p15:guide>
        <p15:guide id="16" pos="5098" userDrawn="1">
          <p15:clr>
            <a:srgbClr val="F26B43"/>
          </p15:clr>
        </p15:guide>
        <p15:guide id="26" orient="horz" pos="1205" userDrawn="1">
          <p15:clr>
            <a:srgbClr val="F26B43"/>
          </p15:clr>
        </p15:guide>
        <p15:guide id="31" orient="horz" pos="3886" userDrawn="1">
          <p15:clr>
            <a:srgbClr val="F26B43"/>
          </p15:clr>
        </p15:guide>
        <p15:guide id="32" orient="horz" pos="4053" userDrawn="1">
          <p15:clr>
            <a:srgbClr val="F26B43"/>
          </p15:clr>
        </p15:guide>
        <p15:guide id="33" orient="horz" pos="1026" userDrawn="1">
          <p15:clr>
            <a:srgbClr val="F26B43"/>
          </p15:clr>
        </p15:guide>
        <p15:guide id="35" orient="horz" pos="4193" userDrawn="1">
          <p15:clr>
            <a:srgbClr val="F26B43"/>
          </p15:clr>
        </p15:guide>
        <p15:guide id="36" orient="horz" pos="43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0"/>
            <a:ext cx="10823574" cy="1619910"/>
          </a:xfrm>
          <a:prstGeom prst="rect">
            <a:avLst/>
          </a:prstGeom>
        </p:spPr>
        <p:txBody>
          <a:bodyPr vert="horz" lIns="0" tIns="0" rIns="1371600" bIns="0" rtlCol="0" anchor="b" anchorCtr="0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2" y="1912884"/>
            <a:ext cx="10823574" cy="4256141"/>
          </a:xfrm>
          <a:prstGeom prst="rect">
            <a:avLst/>
          </a:prstGeom>
          <a:noFill/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</a:t>
            </a:r>
          </a:p>
          <a:p>
            <a:pPr lvl="4"/>
            <a:r>
              <a:rPr lang="en-US" dirty="0"/>
              <a:t>Fifth</a:t>
            </a:r>
          </a:p>
          <a:p>
            <a:pPr lvl="5"/>
            <a:r>
              <a:rPr lang="en-US" dirty="0"/>
              <a:t>Sixth</a:t>
            </a:r>
          </a:p>
          <a:p>
            <a:pPr lvl="6"/>
            <a:r>
              <a:rPr lang="en-US" dirty="0"/>
              <a:t>Seventh</a:t>
            </a:r>
          </a:p>
          <a:p>
            <a:pPr lvl="7"/>
            <a:r>
              <a:rPr lang="en-US" dirty="0"/>
              <a:t>Eighth</a:t>
            </a:r>
          </a:p>
          <a:p>
            <a:pPr lvl="8"/>
            <a:r>
              <a:rPr lang="en-US" dirty="0"/>
              <a:t>Ninth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127080" y="6449598"/>
            <a:ext cx="382295" cy="193232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r">
              <a:defRPr sz="800" b="0" i="0">
                <a:solidFill>
                  <a:schemeClr val="tx1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algn="r">
              <a:defRPr sz="800" b="0" i="0">
                <a:solidFill>
                  <a:schemeClr val="tx1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0" algn="r">
              <a:defRPr sz="800" b="0" i="0">
                <a:solidFill>
                  <a:schemeClr val="tx1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0" algn="r">
              <a:defRPr sz="800" b="0" i="0">
                <a:solidFill>
                  <a:schemeClr val="tx1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0" algn="r">
              <a:defRPr sz="800" b="0" i="0">
                <a:solidFill>
                  <a:schemeClr val="tx1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0" algn="r">
              <a:defRPr sz="800" b="0" i="0">
                <a:solidFill>
                  <a:schemeClr val="tx1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6pPr>
            <a:lvl7pPr marL="0" algn="r">
              <a:defRPr sz="800" b="0" i="0">
                <a:solidFill>
                  <a:schemeClr val="tx1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7pPr>
            <a:lvl8pPr marL="0" algn="r">
              <a:defRPr sz="800" b="0" i="0">
                <a:solidFill>
                  <a:schemeClr val="tx1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8pPr>
            <a:lvl9pPr marL="0" algn="r">
              <a:defRPr sz="800" b="0" i="0">
                <a:solidFill>
                  <a:schemeClr val="tx1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9pPr>
          </a:lstStyle>
          <a:p>
            <a:fld id="{63DCA5C9-2E11-4C67-86EB-AE1DE127DC6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8F567E9-0F8A-7A42-93BC-4CB9D6A8A731}"/>
              </a:ext>
            </a:extLst>
          </p:cNvPr>
          <p:cNvSpPr txBox="1"/>
          <p:nvPr userDrawn="1"/>
        </p:nvSpPr>
        <p:spPr>
          <a:xfrm>
            <a:off x="7010400" y="767255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rmAutofit fontScale="25000" lnSpcReduction="20000"/>
          </a:bodyPr>
          <a:lstStyle/>
          <a:p>
            <a:pPr marL="0" indent="-3657600" algn="l">
              <a:spcAft>
                <a:spcPts val="1000"/>
              </a:spcAft>
            </a:pPr>
            <a:endParaRPr lang="en-US" sz="1800" b="0" i="0" dirty="0">
              <a:solidFill>
                <a:schemeClr val="accent6"/>
              </a:solidFill>
              <a:latin typeface="Arial" panose="020B060402020202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5885144-1A90-9649-8FEE-7F30D22B9842}"/>
              </a:ext>
            </a:extLst>
          </p:cNvPr>
          <p:cNvSpPr txBox="1"/>
          <p:nvPr userDrawn="1"/>
        </p:nvSpPr>
        <p:spPr>
          <a:xfrm>
            <a:off x="8935656" y="1747777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rmAutofit fontScale="25000" lnSpcReduction="20000"/>
          </a:bodyPr>
          <a:lstStyle/>
          <a:p>
            <a:pPr marL="0" indent="-3657600" algn="l">
              <a:spcAft>
                <a:spcPts val="1000"/>
              </a:spcAft>
            </a:pPr>
            <a:endParaRPr lang="en-US" sz="1800" b="0" i="0" dirty="0">
              <a:solidFill>
                <a:schemeClr val="accent6"/>
              </a:solidFill>
              <a:latin typeface="Arial" panose="020B060402020202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4D07499-905D-F2EF-13CC-246CCFA2AE0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81500" y="6434138"/>
            <a:ext cx="3429000" cy="2222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800">
                <a:solidFill>
                  <a:schemeClr val="tx1"/>
                </a:solidFill>
              </a:defRPr>
            </a:lvl1pPr>
            <a:lvl2pPr marL="0" algn="ctr">
              <a:defRPr sz="800"/>
            </a:lvl2pPr>
            <a:lvl3pPr marL="0" algn="ctr">
              <a:defRPr sz="800"/>
            </a:lvl3pPr>
            <a:lvl4pPr marL="0" algn="ctr">
              <a:defRPr sz="800"/>
            </a:lvl4pPr>
            <a:lvl5pPr marL="0" algn="ctr">
              <a:defRPr sz="800"/>
            </a:lvl5pPr>
            <a:lvl6pPr marL="0" algn="ctr">
              <a:defRPr sz="800"/>
            </a:lvl6pPr>
            <a:lvl7pPr marL="0" algn="ctr">
              <a:defRPr sz="800"/>
            </a:lvl7pPr>
            <a:lvl8pPr marL="0" algn="ctr">
              <a:defRPr sz="800"/>
            </a:lvl8pPr>
            <a:lvl9pPr marL="0" algn="ctr">
              <a:defRPr sz="800"/>
            </a:lvl9pPr>
          </a:lstStyle>
          <a:p>
            <a:r>
              <a:rPr lang="en-US"/>
              <a:t>Confidential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34189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2" r:id="rId1"/>
    <p:sldLayoutId id="2147483863" r:id="rId2"/>
    <p:sldLayoutId id="2147483864" r:id="rId3"/>
    <p:sldLayoutId id="2147483865" r:id="rId4"/>
    <p:sldLayoutId id="2147483866" r:id="rId5"/>
    <p:sldLayoutId id="2147483867" r:id="rId6"/>
  </p:sldLayoutIdLst>
  <p:hf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i="0" kern="1200" cap="none" baseline="0">
          <a:solidFill>
            <a:schemeClr val="tx2"/>
          </a:solidFill>
          <a:latin typeface="Sharp Sans Semibold" pitchFamily="2" charset="77"/>
          <a:ea typeface="Sharp Sans Semibold" pitchFamily="2" charset="77"/>
          <a:cs typeface="Sharp Sans Semibold" pitchFamily="2" charset="77"/>
        </a:defRPr>
      </a:lvl1pPr>
    </p:titleStyle>
    <p:bodyStyle>
      <a:lvl1pPr marL="0" indent="0" algn="l" defTabSz="914400" rtl="0" eaLnBrk="1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Sharp Sans Medium" pitchFamily="2" charset="77"/>
          <a:ea typeface="Sharp Sans Medium" pitchFamily="2" charset="77"/>
          <a:cs typeface="Sharp Sans Medium" pitchFamily="2" charset="77"/>
        </a:defRPr>
      </a:lvl1pPr>
      <a:lvl2pPr marL="0" indent="0" algn="l" defTabSz="914400" rtl="0" eaLnBrk="1" latinLnBrk="0" hangingPunct="1">
        <a:lnSpc>
          <a:spcPct val="120000"/>
        </a:lnSpc>
        <a:spcBef>
          <a:spcPts val="0"/>
        </a:spcBef>
        <a:spcAft>
          <a:spcPts val="1200"/>
        </a:spcAft>
        <a:buClr>
          <a:schemeClr val="accent1"/>
        </a:buClr>
        <a:buFontTx/>
        <a:buNone/>
        <a:tabLst>
          <a:tab pos="280988" algn="l"/>
        </a:tabLst>
        <a:defRPr sz="1800" b="1" i="0" kern="1200" cap="none" baseline="0">
          <a:solidFill>
            <a:schemeClr val="accent4"/>
          </a:solidFill>
          <a:latin typeface="Sharp Sans Semibold" pitchFamily="2" charset="77"/>
          <a:ea typeface="Sharp Sans Semibold" pitchFamily="2" charset="77"/>
          <a:cs typeface="Sharp Sans Semibold" pitchFamily="2" charset="77"/>
        </a:defRPr>
      </a:lvl2pPr>
      <a:lvl3pPr marL="228600" indent="-228600" algn="l" defTabSz="292608" rtl="0" eaLnBrk="1" latinLnBrk="0" hangingPunct="1">
        <a:lnSpc>
          <a:spcPct val="120000"/>
        </a:lnSpc>
        <a:spcBef>
          <a:spcPts val="0"/>
        </a:spcBef>
        <a:spcAft>
          <a:spcPts val="600"/>
        </a:spcAft>
        <a:buClr>
          <a:schemeClr val="tx1"/>
        </a:buClr>
        <a:buFont typeface="Arial" panose="020B0604020202020204" pitchFamily="34" charset="0"/>
        <a:buChar char="•"/>
        <a:tabLst>
          <a:tab pos="276225" algn="l"/>
          <a:tab pos="584200" algn="l"/>
        </a:tabLst>
        <a:defRPr sz="1800" b="0" i="0" kern="1200">
          <a:solidFill>
            <a:schemeClr val="tx1"/>
          </a:solidFill>
          <a:latin typeface="Sharp Sans Medium" pitchFamily="2" charset="77"/>
          <a:ea typeface="Sharp Sans Medium" pitchFamily="2" charset="77"/>
          <a:cs typeface="Sharp Sans Medium" pitchFamily="2" charset="77"/>
        </a:defRPr>
      </a:lvl3pPr>
      <a:lvl4pPr marL="457200" marR="0" indent="-228600" algn="l" defTabSz="292608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Clr>
          <a:schemeClr val="tx1"/>
        </a:buClr>
        <a:buSzPct val="80000"/>
        <a:buFont typeface="Courier New" panose="02070309020205020404" pitchFamily="49" charset="0"/>
        <a:buChar char="o"/>
        <a:tabLst/>
        <a:defRPr sz="1600" b="0" i="0" kern="1200">
          <a:solidFill>
            <a:schemeClr val="tx1"/>
          </a:solidFill>
          <a:latin typeface="Sharp Sans Medium" pitchFamily="2" charset="77"/>
          <a:ea typeface="Sharp Sans Medium" pitchFamily="2" charset="77"/>
          <a:cs typeface="Sharp Sans Medium" pitchFamily="2" charset="77"/>
        </a:defRPr>
      </a:lvl4pPr>
      <a:lvl5pPr marL="274320" indent="-274320" algn="l" defTabSz="292608" rtl="0" eaLnBrk="1" latinLnBrk="0" hangingPunct="1">
        <a:lnSpc>
          <a:spcPct val="120000"/>
        </a:lnSpc>
        <a:spcBef>
          <a:spcPts val="0"/>
        </a:spcBef>
        <a:spcAft>
          <a:spcPts val="600"/>
        </a:spcAft>
        <a:buClr>
          <a:schemeClr val="tx1"/>
        </a:buClr>
        <a:buSzPct val="100000"/>
        <a:buFont typeface="+mj-lt"/>
        <a:buAutoNum type="arabicPeriod"/>
        <a:tabLst>
          <a:tab pos="292608" algn="l"/>
          <a:tab pos="585216" algn="l"/>
        </a:tabLst>
        <a:defRPr sz="1800" b="0" i="0" kern="1200">
          <a:solidFill>
            <a:schemeClr val="tx1"/>
          </a:solidFill>
          <a:latin typeface="Sharp Sans Medium" pitchFamily="2" charset="77"/>
          <a:ea typeface="Sharp Sans Medium" pitchFamily="2" charset="77"/>
          <a:cs typeface="Sharp Sans Medium" pitchFamily="2" charset="77"/>
        </a:defRPr>
      </a:lvl5pPr>
      <a:lvl6pPr marL="548640" indent="-274320" algn="l" defTabSz="914400" rtl="0" eaLnBrk="1" latinLnBrk="0" hangingPunct="1">
        <a:lnSpc>
          <a:spcPct val="120000"/>
        </a:lnSpc>
        <a:spcBef>
          <a:spcPts val="0"/>
        </a:spcBef>
        <a:spcAft>
          <a:spcPts val="600"/>
        </a:spcAft>
        <a:buClr>
          <a:schemeClr val="tx1"/>
        </a:buClr>
        <a:buSzPct val="100000"/>
        <a:buFont typeface="+mj-lt"/>
        <a:buAutoNum type="arabicPeriod"/>
        <a:tabLst/>
        <a:defRPr sz="1600" b="0" i="0" kern="1200">
          <a:solidFill>
            <a:schemeClr val="tx1"/>
          </a:solidFill>
          <a:latin typeface="Sharp Sans Medium" pitchFamily="2" charset="77"/>
          <a:ea typeface="Sharp Sans Medium" pitchFamily="2" charset="77"/>
          <a:cs typeface="Sharp Sans Medium" pitchFamily="2" charset="77"/>
        </a:defRPr>
      </a:lvl6pPr>
      <a:lvl7pPr marL="0" indent="0" algn="l" defTabSz="914400" rtl="0" eaLnBrk="1" latinLnBrk="0" hangingPunct="1">
        <a:lnSpc>
          <a:spcPct val="120000"/>
        </a:lnSpc>
        <a:spcBef>
          <a:spcPts val="0"/>
        </a:spcBef>
        <a:spcAft>
          <a:spcPts val="600"/>
        </a:spcAft>
        <a:buClr>
          <a:schemeClr val="tx2"/>
        </a:buClr>
        <a:buSzPct val="100000"/>
        <a:buFontTx/>
        <a:buNone/>
        <a:tabLst/>
        <a:defRPr sz="1800" b="0" i="0" kern="1200">
          <a:solidFill>
            <a:schemeClr val="tx1"/>
          </a:solidFill>
          <a:latin typeface="Sharp Sans Medium" pitchFamily="2" charset="77"/>
          <a:ea typeface="Sharp Sans Medium" pitchFamily="2" charset="77"/>
          <a:cs typeface="Sharp Sans Medium" pitchFamily="2" charset="77"/>
        </a:defRPr>
      </a:lvl7pPr>
      <a:lvl8pPr marL="0" indent="0" algn="l" defTabSz="914400" rtl="0" eaLnBrk="1" latinLnBrk="0" hangingPunct="1">
        <a:lnSpc>
          <a:spcPct val="120000"/>
        </a:lnSpc>
        <a:spcBef>
          <a:spcPts val="0"/>
        </a:spcBef>
        <a:spcAft>
          <a:spcPts val="600"/>
        </a:spcAft>
        <a:buClr>
          <a:schemeClr val="tx2"/>
        </a:buClr>
        <a:buSzPct val="100000"/>
        <a:buFontTx/>
        <a:buNone/>
        <a:tabLst/>
        <a:defRPr sz="1800" b="0" i="0" kern="1200">
          <a:solidFill>
            <a:schemeClr val="tx1"/>
          </a:solidFill>
          <a:latin typeface="Sharp Sans Medium" pitchFamily="2" charset="77"/>
          <a:ea typeface="Sharp Sans Medium" pitchFamily="2" charset="77"/>
          <a:cs typeface="Sharp Sans Medium" pitchFamily="2" charset="77"/>
        </a:defRPr>
      </a:lvl8pPr>
      <a:lvl9pPr marL="0" indent="0" algn="l" defTabSz="914400" rtl="0" eaLnBrk="1" latinLnBrk="0" hangingPunct="1">
        <a:lnSpc>
          <a:spcPct val="120000"/>
        </a:lnSpc>
        <a:spcBef>
          <a:spcPts val="0"/>
        </a:spcBef>
        <a:spcAft>
          <a:spcPts val="600"/>
        </a:spcAft>
        <a:buClr>
          <a:schemeClr val="tx2"/>
        </a:buClr>
        <a:buSzPct val="100000"/>
        <a:buFontTx/>
        <a:buNone/>
        <a:tabLst/>
        <a:defRPr sz="1800" b="0" i="0" kern="1200">
          <a:solidFill>
            <a:schemeClr val="tx1"/>
          </a:solidFill>
          <a:latin typeface="Sharp Sans Medium" pitchFamily="2" charset="77"/>
          <a:ea typeface="Sharp Sans Medium" pitchFamily="2" charset="77"/>
          <a:cs typeface="Sharp Sans Medium" pitchFamily="2" charset="77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2760">
          <p15:clr>
            <a:srgbClr val="F26B43"/>
          </p15:clr>
        </p15:guide>
        <p15:guide id="3" pos="432">
          <p15:clr>
            <a:srgbClr val="F26B43"/>
          </p15:clr>
        </p15:guide>
        <p15:guide id="8" pos="2579">
          <p15:clr>
            <a:srgbClr val="F26B43"/>
          </p15:clr>
        </p15:guide>
        <p15:guide id="9" pos="3747">
          <p15:clr>
            <a:srgbClr val="F26B43"/>
          </p15:clr>
        </p15:guide>
        <p15:guide id="10" pos="3840">
          <p15:clr>
            <a:srgbClr val="F26B43"/>
          </p15:clr>
        </p15:guide>
        <p15:guide id="12" pos="3933">
          <p15:clr>
            <a:srgbClr val="F26B43"/>
          </p15:clr>
        </p15:guide>
        <p15:guide id="13" pos="7250">
          <p15:clr>
            <a:srgbClr val="F26B43"/>
          </p15:clr>
        </p15:guide>
        <p15:guide id="15" pos="4920">
          <p15:clr>
            <a:srgbClr val="F26B43"/>
          </p15:clr>
        </p15:guide>
        <p15:guide id="16" pos="5098">
          <p15:clr>
            <a:srgbClr val="F26B43"/>
          </p15:clr>
        </p15:guide>
        <p15:guide id="26" orient="horz" pos="1205">
          <p15:clr>
            <a:srgbClr val="F26B43"/>
          </p15:clr>
        </p15:guide>
        <p15:guide id="31" orient="horz" pos="3886">
          <p15:clr>
            <a:srgbClr val="F26B43"/>
          </p15:clr>
        </p15:guide>
        <p15:guide id="32" orient="horz" pos="4053">
          <p15:clr>
            <a:srgbClr val="F26B43"/>
          </p15:clr>
        </p15:guide>
        <p15:guide id="33" orient="horz" pos="1026">
          <p15:clr>
            <a:srgbClr val="F26B43"/>
          </p15:clr>
        </p15:guide>
        <p15:guide id="35" orient="horz" pos="4193">
          <p15:clr>
            <a:srgbClr val="F26B43"/>
          </p15:clr>
        </p15:guide>
        <p15:guide id="36" orient="horz" pos="43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package" Target="../embeddings/Microsoft_Excel_Worksheet.xlsx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604642-12AA-DC42-87BA-6DB2A70AC7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799" y="938311"/>
            <a:ext cx="7407276" cy="2084613"/>
          </a:xfrm>
        </p:spPr>
        <p:txBody>
          <a:bodyPr/>
          <a:lstStyle/>
          <a:p>
            <a:r>
              <a:rPr lang="en-US" sz="3200" dirty="0"/>
              <a:t>Comprehensive Team Based Care Model</a:t>
            </a:r>
            <a:br>
              <a:rPr lang="en-US" sz="3200" dirty="0"/>
            </a:br>
            <a:r>
              <a:rPr lang="en-US" sz="3200" dirty="0"/>
              <a:t>Preliminary Results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40873B-57BF-4541-9ADA-5632727C192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85799" y="3713389"/>
            <a:ext cx="7407276" cy="1025138"/>
          </a:xfrm>
        </p:spPr>
        <p:txBody>
          <a:bodyPr/>
          <a:lstStyle/>
          <a:p>
            <a:r>
              <a:rPr lang="en-US" dirty="0"/>
              <a:t>Jason D. Ramm, MD, FAAFP</a:t>
            </a:r>
          </a:p>
          <a:p>
            <a:r>
              <a:rPr lang="en-US" dirty="0"/>
              <a:t>Chair, Department of Family Medicine</a:t>
            </a:r>
          </a:p>
          <a:p>
            <a:r>
              <a:rPr lang="en-US" dirty="0"/>
              <a:t>Baylor College of Medicine- Temple</a:t>
            </a:r>
          </a:p>
          <a:p>
            <a:r>
              <a:rPr lang="en-US" dirty="0"/>
              <a:t>Baylor Scott &amp; White Health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A5725EE-E7A0-29A8-311A-C3828EDEAD3D}"/>
              </a:ext>
            </a:extLst>
          </p:cNvPr>
          <p:cNvSpPr>
            <a:spLocks noGrp="1"/>
          </p:cNvSpPr>
          <p:nvPr>
            <p:ph type="dt" sz="half" idx="18"/>
          </p:nvPr>
        </p:nvSpPr>
        <p:spPr>
          <a:xfrm>
            <a:off x="685799" y="4909959"/>
            <a:ext cx="5262563" cy="244492"/>
          </a:xfrm>
        </p:spPr>
        <p:txBody>
          <a:bodyPr/>
          <a:lstStyle/>
          <a:p>
            <a:r>
              <a:rPr lang="en-US" sz="1400" dirty="0"/>
              <a:t>August 14, 2025</a:t>
            </a:r>
          </a:p>
        </p:txBody>
      </p:sp>
    </p:spTree>
    <p:extLst>
      <p:ext uri="{BB962C8B-B14F-4D97-AF65-F5344CB8AC3E}">
        <p14:creationId xmlns:p14="http://schemas.microsoft.com/office/powerpoint/2010/main" val="27750147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42FDE43-C218-4F43-944B-018A15D477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186E8D1-A86A-AE4E-B9F2-F3F4F9E33958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63DCA5C9-2E11-4C67-86EB-AE1DE127DC64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127BAC9-F9A2-4F4D-B800-B4FD2C1C3A8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381500" y="459105"/>
            <a:ext cx="7127875" cy="5709921"/>
          </a:xfrm>
        </p:spPr>
        <p:txBody>
          <a:bodyPr numCol="1"/>
          <a:lstStyle/>
          <a:p>
            <a:r>
              <a:rPr lang="en-US" dirty="0"/>
              <a:t>Overview of Project</a:t>
            </a:r>
          </a:p>
          <a:p>
            <a:r>
              <a:rPr lang="en-US" dirty="0"/>
              <a:t>Preliminary Results</a:t>
            </a:r>
          </a:p>
          <a:p>
            <a:r>
              <a:rPr lang="en-US" dirty="0"/>
              <a:t>Discussion/Questions</a:t>
            </a:r>
          </a:p>
        </p:txBody>
      </p:sp>
    </p:spTree>
    <p:extLst>
      <p:ext uri="{BB962C8B-B14F-4D97-AF65-F5344CB8AC3E}">
        <p14:creationId xmlns:p14="http://schemas.microsoft.com/office/powerpoint/2010/main" val="15712805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A5F95D8-9AB8-374B-B611-D398D878C76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63DCA5C9-2E11-4C67-86EB-AE1DE127DC64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AD141585-AB2B-3C40-8CE6-9EE3F96186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/>
              <a:t>Overview of Project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968ABC93-964D-CD5B-2D6B-FEFB1A8DBC9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85801" y="1896710"/>
            <a:ext cx="10205719" cy="4128170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Time period: 6/1/2024 – 5/31/2025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Comparing a team of one MD and three APPs vs. a single MD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Two different clinics in similar geographic area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Data captured for this analysis: </a:t>
            </a:r>
          </a:p>
          <a:p>
            <a:pPr marL="514350" lvl="2" indent="-285750"/>
            <a:r>
              <a:rPr lang="en-US" dirty="0"/>
              <a:t>Age, Gender, Race/Ethnicity</a:t>
            </a:r>
          </a:p>
          <a:p>
            <a:pPr marL="514350" lvl="2" indent="-285750"/>
            <a:r>
              <a:rPr lang="en-US" dirty="0"/>
              <a:t># of ED visits, # of hospitalizations, Recent lipid screening (y/n), BP category, HGBA1C category </a:t>
            </a:r>
          </a:p>
          <a:p>
            <a:pPr marL="514350" lvl="2" indent="-285750"/>
            <a:r>
              <a:rPr lang="en-US" dirty="0"/>
              <a:t>Time from appt made to appt completed (crude measure of access) </a:t>
            </a:r>
          </a:p>
          <a:p>
            <a:pPr marL="514350" lvl="2" indent="-285750"/>
            <a:r>
              <a:rPr lang="en-US" dirty="0"/>
              <a:t>Proportion of visits going to MD in team (crude measure of capacity)</a:t>
            </a:r>
          </a:p>
          <a:p>
            <a:pPr marL="514350" lvl="2" indent="-285750"/>
            <a:r>
              <a:rPr lang="en-US" dirty="0"/>
              <a:t>Encounter type (tele, office)</a:t>
            </a:r>
          </a:p>
        </p:txBody>
      </p:sp>
    </p:spTree>
    <p:extLst>
      <p:ext uri="{BB962C8B-B14F-4D97-AF65-F5344CB8AC3E}">
        <p14:creationId xmlns:p14="http://schemas.microsoft.com/office/powerpoint/2010/main" val="20630925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AC51C2-F4E7-FC71-0F02-FA613E4749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5C7B31A-7D8D-5A9F-EF97-8EA37940169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63DCA5C9-2E11-4C67-86EB-AE1DE127DC64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D52404C-5977-C64D-9DB5-CD6A07F416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0"/>
            <a:ext cx="10823574" cy="833120"/>
          </a:xfrm>
        </p:spPr>
        <p:txBody>
          <a:bodyPr/>
          <a:lstStyle/>
          <a:p>
            <a:r>
              <a:rPr lang="en-US" u="sng" dirty="0"/>
              <a:t>Team approach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3ACB856C-7D1E-001F-514E-9F1AD7CBC70B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85801" y="935656"/>
            <a:ext cx="10205719" cy="5306523"/>
          </a:xfrm>
        </p:spPr>
        <p:txBody>
          <a:bodyPr/>
          <a:lstStyle/>
          <a:p>
            <a:pPr lvl="0"/>
            <a:r>
              <a:rPr lang="en-US" dirty="0"/>
              <a:t>Team approach – </a:t>
            </a:r>
            <a:endParaRPr lang="en-US" sz="1600" dirty="0"/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en-US" dirty="0"/>
              <a:t>Physicians decrease in amount of patients/day by 30 to 40% (depending on #of APPs)</a:t>
            </a:r>
            <a:endParaRPr lang="en-US" sz="1600" dirty="0"/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en-US" dirty="0"/>
              <a:t>APP visits stay at current level (≈18 per day)</a:t>
            </a:r>
            <a:endParaRPr lang="en-US" sz="1600" dirty="0"/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en-US" dirty="0"/>
              <a:t>Physician supervision of APPs in real time with fewer delays</a:t>
            </a:r>
            <a:endParaRPr lang="en-US" sz="1600" dirty="0"/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en-US" dirty="0"/>
              <a:t>Physician co-visit with APPs on previously identified patients</a:t>
            </a:r>
            <a:endParaRPr lang="en-US" sz="1600" dirty="0"/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en-US" dirty="0"/>
              <a:t>Physician manages high-risk patients – chronic and acute</a:t>
            </a:r>
            <a:endParaRPr lang="en-US" sz="1600" dirty="0"/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en-US" dirty="0"/>
              <a:t>APPs see stable chronic and well care w/physician oversight</a:t>
            </a:r>
            <a:endParaRPr lang="en-US" sz="1600" dirty="0"/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en-US" dirty="0"/>
              <a:t>Utilize collaborative care managers (RNs) to help with less than optimally managed chronic disease patients</a:t>
            </a:r>
            <a:endParaRPr lang="en-US" sz="1600" dirty="0"/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en-US" dirty="0"/>
              <a:t>Utilize CMAs and PSS staff in expanded roles above checking in/out and rooming patients</a:t>
            </a:r>
            <a:endParaRPr lang="en-US" sz="1600" dirty="0"/>
          </a:p>
          <a:p>
            <a:r>
              <a:rPr lang="en-US" dirty="0"/>
              <a:t>Addition of nonclinical team members to improve patient care such as social workers, pharmacists, dieticians, community health workers, etc.</a:t>
            </a:r>
          </a:p>
        </p:txBody>
      </p:sp>
    </p:spTree>
    <p:extLst>
      <p:ext uri="{BB962C8B-B14F-4D97-AF65-F5344CB8AC3E}">
        <p14:creationId xmlns:p14="http://schemas.microsoft.com/office/powerpoint/2010/main" val="12153212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516630-FFA8-C91D-6031-ECA9CA1FD200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82625" y="789254"/>
            <a:ext cx="9526570" cy="4159709"/>
          </a:xfrm>
        </p:spPr>
        <p:txBody>
          <a:bodyPr vert="horz" lIns="0" tIns="91440" rIns="1234440" bIns="0" rtlCol="0" anchor="t">
            <a:noAutofit/>
          </a:bodyPr>
          <a:lstStyle/>
          <a:p>
            <a:r>
              <a:rPr lang="en-US" dirty="0"/>
              <a:t>Margin comparison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27A4335E-3217-4817-B7BE-152B29297B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155870"/>
            <a:ext cx="10823575" cy="769103"/>
          </a:xfrm>
        </p:spPr>
        <p:txBody>
          <a:bodyPr/>
          <a:lstStyle/>
          <a:p>
            <a:r>
              <a:rPr lang="en-US" u="sng" dirty="0"/>
              <a:t>Financial comparison of 2.5 MDs vs 1:4 MD to APP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612552B-4E40-6065-F6C2-4A08844B4F4C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63DCA5C9-2E11-4C67-86EB-AE1DE127DC64}" type="slidenum">
              <a:rPr lang="en-US" smtClean="0"/>
              <a:pPr/>
              <a:t>5</a:t>
            </a:fld>
            <a:endParaRPr lang="en-US" dirty="0"/>
          </a:p>
        </p:txBody>
      </p:sp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59321E64-CD09-0CAE-B91E-D27FA153AA4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15932028"/>
              </p:ext>
            </p:extLst>
          </p:nvPr>
        </p:nvGraphicFramePr>
        <p:xfrm>
          <a:off x="3116442" y="924973"/>
          <a:ext cx="6321425" cy="5759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5867535" imgH="5343406" progId="Excel.Sheet.12">
                  <p:embed/>
                </p:oleObj>
              </mc:Choice>
              <mc:Fallback>
                <p:oleObj name="Worksheet" r:id="rId2" imgW="5867535" imgH="5343406" progId="Excel.Sheet.12">
                  <p:embed/>
                  <p:pic>
                    <p:nvPicPr>
                      <p:cNvPr id="6" name="Object 5">
                        <a:extLst>
                          <a:ext uri="{FF2B5EF4-FFF2-40B4-BE49-F238E27FC236}">
                            <a16:creationId xmlns:a16="http://schemas.microsoft.com/office/drawing/2014/main" id="{59321E64-CD09-0CAE-B91E-D27FA153AA4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3116442" y="924973"/>
                        <a:ext cx="6321425" cy="57594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760312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7107DD-3DEE-248A-AA0F-7A6D7AE2C8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FDEC25-27BE-1045-B6B3-1254866AC7A9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82625" y="1451728"/>
            <a:ext cx="9526570" cy="4159709"/>
          </a:xfrm>
        </p:spPr>
        <p:txBody>
          <a:bodyPr vert="horz" lIns="0" tIns="91440" rIns="1234440" bIns="0" rtlCol="0" anchor="t">
            <a:noAutofit/>
          </a:bodyPr>
          <a:lstStyle/>
          <a:p>
            <a:r>
              <a:rPr lang="en-US" dirty="0"/>
              <a:t>Table 1. Panel Characteristics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1918F5A7-933C-1BDD-E51B-26B2EE17B9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82625"/>
            <a:ext cx="10823575" cy="769103"/>
          </a:xfrm>
        </p:spPr>
        <p:txBody>
          <a:bodyPr/>
          <a:lstStyle/>
          <a:p>
            <a:r>
              <a:rPr lang="en-US" u="sng" dirty="0"/>
              <a:t>Preliminary Results 1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0609599-64EA-2B39-D9F6-60C3D9EECC02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63DCA5C9-2E11-4C67-86EB-AE1DE127DC64}" type="slidenum">
              <a:rPr lang="en-US" smtClean="0"/>
              <a:pPr/>
              <a:t>6</a:t>
            </a:fld>
            <a:endParaRPr lang="en-US" dirty="0"/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50271D1A-4F72-4947-EC79-493EB3D2E0E8}"/>
              </a:ext>
            </a:extLst>
          </p:cNvPr>
          <p:cNvGraphicFramePr>
            <a:graphicFrameLocks noGrp="1"/>
          </p:cNvGraphicFramePr>
          <p:nvPr/>
        </p:nvGraphicFramePr>
        <p:xfrm>
          <a:off x="713965" y="1910112"/>
          <a:ext cx="10604262" cy="4353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34754">
                  <a:extLst>
                    <a:ext uri="{9D8B030D-6E8A-4147-A177-3AD203B41FA5}">
                      <a16:colId xmlns:a16="http://schemas.microsoft.com/office/drawing/2014/main" val="2892332929"/>
                    </a:ext>
                  </a:extLst>
                </a:gridCol>
                <a:gridCol w="3534754">
                  <a:extLst>
                    <a:ext uri="{9D8B030D-6E8A-4147-A177-3AD203B41FA5}">
                      <a16:colId xmlns:a16="http://schemas.microsoft.com/office/drawing/2014/main" val="734717296"/>
                    </a:ext>
                  </a:extLst>
                </a:gridCol>
                <a:gridCol w="3534754">
                  <a:extLst>
                    <a:ext uri="{9D8B030D-6E8A-4147-A177-3AD203B41FA5}">
                      <a16:colId xmlns:a16="http://schemas.microsoft.com/office/drawing/2014/main" val="3880775799"/>
                    </a:ext>
                  </a:extLst>
                </a:gridCol>
              </a:tblGrid>
              <a:tr h="255118">
                <a:tc>
                  <a:txBody>
                    <a:bodyPr/>
                    <a:lstStyle/>
                    <a:p>
                      <a:r>
                        <a:rPr lang="en-US" sz="1200" dirty="0"/>
                        <a:t>Variable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Team (N=2100 PTs ; N=5155 encounters)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Single MD (N=1284 PTs ; N=3176 encounters)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26823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dirty="0"/>
                        <a:t>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55 years (SD=18)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64 years (SD=17)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59219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dirty="0"/>
                        <a:t>Sex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32672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dirty="0"/>
                        <a:t>     Female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55%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47%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32525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dirty="0"/>
                        <a:t>     Male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45%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53%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97542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dirty="0"/>
                        <a:t>Race/Ethnicity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56345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dirty="0"/>
                        <a:t>White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71%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83%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16311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dirty="0"/>
                        <a:t>Black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47235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dirty="0"/>
                        <a:t>Hispanic/Latino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19%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11%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7095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dirty="0"/>
                        <a:t>Asian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&lt;1%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59193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dirty="0"/>
                        <a:t>Native American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&lt;1%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&lt;1%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12267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dirty="0"/>
                        <a:t>Other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858089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10467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671B63-F06E-ADEC-0D53-7C9472436D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892750-E955-8991-3AA1-F7AF68E6AA08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82625" y="1451728"/>
            <a:ext cx="9526570" cy="4159709"/>
          </a:xfrm>
        </p:spPr>
        <p:txBody>
          <a:bodyPr vert="horz" lIns="0" tIns="91440" rIns="1234440" bIns="0" rtlCol="0" anchor="t">
            <a:noAutofit/>
          </a:bodyPr>
          <a:lstStyle/>
          <a:p>
            <a:r>
              <a:rPr lang="en-US" dirty="0"/>
              <a:t>Table 2. Outcome comparisons (Highlights)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D3B0FCAB-9840-0B84-9ACF-F8ED701247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82625"/>
            <a:ext cx="10823575" cy="769103"/>
          </a:xfrm>
        </p:spPr>
        <p:txBody>
          <a:bodyPr/>
          <a:lstStyle/>
          <a:p>
            <a:r>
              <a:rPr lang="en-US" u="sng" dirty="0"/>
              <a:t>Preliminary Results 2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96FEBE5-4A53-9D39-422D-0EC8B38358B9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63DCA5C9-2E11-4C67-86EB-AE1DE127DC64}" type="slidenum">
              <a:rPr lang="en-US" smtClean="0"/>
              <a:pPr/>
              <a:t>7</a:t>
            </a:fld>
            <a:endParaRPr lang="en-US" dirty="0"/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B0A902BC-5DD6-980C-FBC7-928D97E8C7B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2391334"/>
              </p:ext>
            </p:extLst>
          </p:nvPr>
        </p:nvGraphicFramePr>
        <p:xfrm>
          <a:off x="713965" y="1910112"/>
          <a:ext cx="10604262" cy="3327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97650">
                  <a:extLst>
                    <a:ext uri="{9D8B030D-6E8A-4147-A177-3AD203B41FA5}">
                      <a16:colId xmlns:a16="http://schemas.microsoft.com/office/drawing/2014/main" val="2892332929"/>
                    </a:ext>
                  </a:extLst>
                </a:gridCol>
                <a:gridCol w="3271858">
                  <a:extLst>
                    <a:ext uri="{9D8B030D-6E8A-4147-A177-3AD203B41FA5}">
                      <a16:colId xmlns:a16="http://schemas.microsoft.com/office/drawing/2014/main" val="734717296"/>
                    </a:ext>
                  </a:extLst>
                </a:gridCol>
                <a:gridCol w="3534754">
                  <a:extLst>
                    <a:ext uri="{9D8B030D-6E8A-4147-A177-3AD203B41FA5}">
                      <a16:colId xmlns:a16="http://schemas.microsoft.com/office/drawing/2014/main" val="3880775799"/>
                    </a:ext>
                  </a:extLst>
                </a:gridCol>
              </a:tblGrid>
              <a:tr h="255118">
                <a:tc>
                  <a:txBody>
                    <a:bodyPr/>
                    <a:lstStyle/>
                    <a:p>
                      <a:r>
                        <a:rPr lang="en-US" sz="1200" dirty="0"/>
                        <a:t>Variable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Team (N=2100 PTs ; N=5155 encounters)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Single MD (N=1284 PTs ; N=3176 encounters)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26823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dirty="0"/>
                        <a:t>Encounter type (% telemedicine)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59219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dirty="0"/>
                        <a:t>Lipid screening (% with panel within study period)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54%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66%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32672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dirty="0"/>
                        <a:t>HGBA1C (% normal ; elevated ; managing diabetes)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76% ; 19% ; 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84% ; 15% ; 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97542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dirty="0"/>
                        <a:t>BP control (% normal ; elevated ;  HTN)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35% ; 15% ; 50%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28% ; 19% ; 53%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56345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dirty="0"/>
                        <a:t># of ED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1.7 (SD=1.67)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1.4 (SD=0.81)</a:t>
                      </a:r>
                    </a:p>
                    <a:p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16311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dirty="0"/>
                        <a:t># of Hospitalizations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1.5 (SD=1.22)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1.3 (SD=0.63)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47235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dirty="0"/>
                        <a:t>Turnaround time to appt (access)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5.1 (SD=7.50)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7.0 (SD=8.04)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7095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dirty="0"/>
                        <a:t>Proportion of MD visits (capacity for team MD)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36%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5919399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F9EEE9CB-AA73-69D3-9233-D6AFAB66942C}"/>
              </a:ext>
            </a:extLst>
          </p:cNvPr>
          <p:cNvSpPr txBox="1"/>
          <p:nvPr/>
        </p:nvSpPr>
        <p:spPr>
          <a:xfrm>
            <a:off x="5624422" y="5499622"/>
            <a:ext cx="3364302" cy="392548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marL="0" indent="0" algn="l">
              <a:lnSpc>
                <a:spcPct val="100000"/>
              </a:lnSpc>
              <a:spcAft>
                <a:spcPts val="600"/>
              </a:spcAft>
            </a:pPr>
            <a:r>
              <a:rPr lang="en-US" sz="1200" dirty="0">
                <a:latin typeface="Sharp Sans Medium" pitchFamily="2" charset="77"/>
                <a:ea typeface="Sharp Sans Medium" pitchFamily="2" charset="77"/>
                <a:cs typeface="Sharp Sans Medium" pitchFamily="2" charset="77"/>
              </a:rPr>
              <a:t>*Team has 10% new patients, and single MD is not accepting new patients</a:t>
            </a:r>
            <a:r>
              <a:rPr lang="en-US" sz="2800" b="0" i="0" dirty="0">
                <a:solidFill>
                  <a:schemeClr val="tx1"/>
                </a:solidFill>
                <a:latin typeface="Sharp Sans Medium" pitchFamily="2" charset="77"/>
                <a:ea typeface="Sharp Sans Medium" pitchFamily="2" charset="77"/>
                <a:cs typeface="Sharp Sans Medium" pitchFamily="2" charset="77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0589869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D0FB3D-49E0-D01B-8479-638F45754A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801533-4E7C-CAFC-B44A-CAA359BEE996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82625" y="899638"/>
            <a:ext cx="9526570" cy="4159709"/>
          </a:xfrm>
        </p:spPr>
        <p:txBody>
          <a:bodyPr vert="horz" lIns="0" tIns="91440" rIns="1234440" bIns="0" rtlCol="0" anchor="t">
            <a:noAutofit/>
          </a:bodyPr>
          <a:lstStyle/>
          <a:p>
            <a:r>
              <a:rPr lang="en-US" dirty="0"/>
              <a:t>Table 3. Third Next Available patient comparison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CA94C922-53E8-CF5A-9A51-C266B9E5D2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625" y="320316"/>
            <a:ext cx="10823575" cy="769103"/>
          </a:xfrm>
        </p:spPr>
        <p:txBody>
          <a:bodyPr/>
          <a:lstStyle/>
          <a:p>
            <a:r>
              <a:rPr lang="en-US" u="sng" dirty="0"/>
              <a:t>Preliminary Results 3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EA99D92-1408-D9D5-1AD3-F9149BDAAA24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63DCA5C9-2E11-4C67-86EB-AE1DE127DC64}" type="slidenum">
              <a:rPr lang="en-US" smtClean="0"/>
              <a:pPr/>
              <a:t>8</a:t>
            </a:fld>
            <a:endParaRPr lang="en-US" dirty="0"/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C12F0431-B60B-0C00-1E95-0F044996425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7781317"/>
              </p:ext>
            </p:extLst>
          </p:nvPr>
        </p:nvGraphicFramePr>
        <p:xfrm>
          <a:off x="1380931" y="1387671"/>
          <a:ext cx="9746149" cy="5061927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263645">
                  <a:extLst>
                    <a:ext uri="{9D8B030D-6E8A-4147-A177-3AD203B41FA5}">
                      <a16:colId xmlns:a16="http://schemas.microsoft.com/office/drawing/2014/main" val="2122751408"/>
                    </a:ext>
                  </a:extLst>
                </a:gridCol>
                <a:gridCol w="802079">
                  <a:extLst>
                    <a:ext uri="{9D8B030D-6E8A-4147-A177-3AD203B41FA5}">
                      <a16:colId xmlns:a16="http://schemas.microsoft.com/office/drawing/2014/main" val="991704692"/>
                    </a:ext>
                  </a:extLst>
                </a:gridCol>
                <a:gridCol w="235276">
                  <a:extLst>
                    <a:ext uri="{9D8B030D-6E8A-4147-A177-3AD203B41FA5}">
                      <a16:colId xmlns:a16="http://schemas.microsoft.com/office/drawing/2014/main" val="113387299"/>
                    </a:ext>
                  </a:extLst>
                </a:gridCol>
                <a:gridCol w="1122910">
                  <a:extLst>
                    <a:ext uri="{9D8B030D-6E8A-4147-A177-3AD203B41FA5}">
                      <a16:colId xmlns:a16="http://schemas.microsoft.com/office/drawing/2014/main" val="3114489594"/>
                    </a:ext>
                  </a:extLst>
                </a:gridCol>
                <a:gridCol w="149721">
                  <a:extLst>
                    <a:ext uri="{9D8B030D-6E8A-4147-A177-3AD203B41FA5}">
                      <a16:colId xmlns:a16="http://schemas.microsoft.com/office/drawing/2014/main" val="3938621310"/>
                    </a:ext>
                  </a:extLst>
                </a:gridCol>
                <a:gridCol w="844856">
                  <a:extLst>
                    <a:ext uri="{9D8B030D-6E8A-4147-A177-3AD203B41FA5}">
                      <a16:colId xmlns:a16="http://schemas.microsoft.com/office/drawing/2014/main" val="882937396"/>
                    </a:ext>
                  </a:extLst>
                </a:gridCol>
                <a:gridCol w="106944">
                  <a:extLst>
                    <a:ext uri="{9D8B030D-6E8A-4147-A177-3AD203B41FA5}">
                      <a16:colId xmlns:a16="http://schemas.microsoft.com/office/drawing/2014/main" val="4220625238"/>
                    </a:ext>
                  </a:extLst>
                </a:gridCol>
                <a:gridCol w="994577">
                  <a:extLst>
                    <a:ext uri="{9D8B030D-6E8A-4147-A177-3AD203B41FA5}">
                      <a16:colId xmlns:a16="http://schemas.microsoft.com/office/drawing/2014/main" val="3385175950"/>
                    </a:ext>
                  </a:extLst>
                </a:gridCol>
                <a:gridCol w="124767">
                  <a:extLst>
                    <a:ext uri="{9D8B030D-6E8A-4147-A177-3AD203B41FA5}">
                      <a16:colId xmlns:a16="http://schemas.microsoft.com/office/drawing/2014/main" val="2698497106"/>
                    </a:ext>
                  </a:extLst>
                </a:gridCol>
                <a:gridCol w="1069440">
                  <a:extLst>
                    <a:ext uri="{9D8B030D-6E8A-4147-A177-3AD203B41FA5}">
                      <a16:colId xmlns:a16="http://schemas.microsoft.com/office/drawing/2014/main" val="1101457530"/>
                    </a:ext>
                  </a:extLst>
                </a:gridCol>
                <a:gridCol w="2031934">
                  <a:extLst>
                    <a:ext uri="{9D8B030D-6E8A-4147-A177-3AD203B41FA5}">
                      <a16:colId xmlns:a16="http://schemas.microsoft.com/office/drawing/2014/main" val="2676610871"/>
                    </a:ext>
                  </a:extLst>
                </a:gridCol>
              </a:tblGrid>
              <a:tr h="27973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Third Available Appt</a:t>
                      </a:r>
                      <a:endParaRPr lang="en-US" sz="1400" b="1" i="0" u="none" strike="noStrike" dirty="0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2"/>
                    </a:solidFill>
                  </a:tcPr>
                </a:tc>
                <a:tc gridSpan="7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Comprehensive Team Based Model</a:t>
                      </a:r>
                      <a:endParaRPr lang="en-US" sz="1400" b="1" i="0" u="none" strike="noStrike" dirty="0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1" u="none" strike="noStrike">
                          <a:solidFill>
                            <a:schemeClr val="tx1"/>
                          </a:solidFill>
                          <a:effectLst/>
                        </a:rPr>
                        <a:t>Solo Physician</a:t>
                      </a:r>
                      <a:endParaRPr lang="en-US" sz="1400" b="1" i="0" u="none" strike="noStrike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196581"/>
                  </a:ext>
                </a:extLst>
              </a:tr>
              <a:tr h="52719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1" u="none" strike="noStrike">
                          <a:solidFill>
                            <a:schemeClr val="tx1"/>
                          </a:solidFill>
                          <a:effectLst/>
                        </a:rPr>
                        <a:t>as of 8/8/25</a:t>
                      </a:r>
                      <a:endParaRPr lang="en-US" sz="1400" b="1" i="0" u="none" strike="noStrike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MD</a:t>
                      </a:r>
                      <a:endParaRPr lang="en-US" sz="1400" b="1" i="0" u="none" strike="noStrike" dirty="0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1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400" b="1" i="0" u="none" strike="noStrike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NP 1</a:t>
                      </a:r>
                      <a:endParaRPr lang="en-US" sz="1400" b="1" i="0" u="none" strike="noStrike" dirty="0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1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400" b="1" i="0" u="none" strike="noStrike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NP 2</a:t>
                      </a:r>
                      <a:endParaRPr lang="en-US" sz="1400" b="1" i="0" u="none" strike="noStrike" dirty="0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1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400" b="1" i="0" u="none" strike="noStrike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NP 3</a:t>
                      </a:r>
                      <a:endParaRPr lang="en-US" sz="1400" b="1" i="0" u="none" strike="noStrike" dirty="0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1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400" b="1" i="0" u="none" strike="noStrike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MD</a:t>
                      </a:r>
                      <a:endParaRPr lang="en-US" sz="1400" b="1" i="0" u="none" strike="noStrike" dirty="0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7563422"/>
                  </a:ext>
                </a:extLst>
              </a:tr>
              <a:tr h="27973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7204665"/>
                  </a:ext>
                </a:extLst>
              </a:tr>
              <a:tr h="27973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1" u="none" strike="noStrike">
                          <a:solidFill>
                            <a:schemeClr val="tx1"/>
                          </a:solidFill>
                          <a:effectLst/>
                        </a:rPr>
                        <a:t>New Patient</a:t>
                      </a:r>
                      <a:endParaRPr lang="en-US" sz="1400" b="1" i="0" u="none" strike="noStrike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u="none" strike="noStrike">
                          <a:solidFill>
                            <a:schemeClr val="tx1"/>
                          </a:solidFill>
                          <a:effectLst/>
                        </a:rPr>
                        <a:t>1/30/2026</a:t>
                      </a:r>
                      <a:endParaRPr lang="en-US" sz="1400" b="0" i="0" u="none" strike="noStrike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N/A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u="none" strike="noStrike">
                          <a:solidFill>
                            <a:schemeClr val="tx1"/>
                          </a:solidFill>
                          <a:effectLst/>
                        </a:rPr>
                        <a:t>N/A</a:t>
                      </a:r>
                      <a:endParaRPr lang="en-US" sz="1400" b="0" i="0" u="none" strike="noStrike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u="none" strike="noStrike">
                          <a:solidFill>
                            <a:schemeClr val="tx1"/>
                          </a:solidFill>
                          <a:effectLst/>
                        </a:rPr>
                        <a:t>11/24/2025</a:t>
                      </a:r>
                      <a:endParaRPr lang="en-US" sz="1400" b="0" i="0" u="none" strike="noStrike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u="none" strike="noStrike">
                          <a:solidFill>
                            <a:schemeClr val="tx1"/>
                          </a:solidFill>
                          <a:effectLst/>
                        </a:rPr>
                        <a:t>No New Pts</a:t>
                      </a:r>
                      <a:endParaRPr lang="en-US" sz="1400" b="0" i="0" u="none" strike="noStrike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0952988"/>
                  </a:ext>
                </a:extLst>
              </a:tr>
              <a:tr h="27973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1" u="none" strike="noStrike">
                          <a:solidFill>
                            <a:schemeClr val="tx1"/>
                          </a:solidFill>
                          <a:effectLst/>
                        </a:rPr>
                        <a:t>New Patient Acute</a:t>
                      </a:r>
                      <a:endParaRPr lang="en-US" sz="1400" b="1" i="0" u="none" strike="noStrike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u="none" strike="noStrike">
                          <a:solidFill>
                            <a:schemeClr val="tx1"/>
                          </a:solidFill>
                          <a:effectLst/>
                        </a:rPr>
                        <a:t>8/21/2025</a:t>
                      </a:r>
                      <a:endParaRPr lang="en-US" sz="1400" b="0" i="0" u="none" strike="noStrike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u="none" strike="noStrike">
                          <a:solidFill>
                            <a:schemeClr val="tx1"/>
                          </a:solidFill>
                          <a:effectLst/>
                        </a:rPr>
                        <a:t>N/A</a:t>
                      </a:r>
                      <a:endParaRPr lang="en-US" sz="1400" b="0" i="0" u="none" strike="noStrike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u="none" strike="noStrike">
                          <a:solidFill>
                            <a:schemeClr val="tx1"/>
                          </a:solidFill>
                          <a:effectLst/>
                        </a:rPr>
                        <a:t>N/A</a:t>
                      </a:r>
                      <a:endParaRPr lang="en-US" sz="1400" b="0" i="0" u="none" strike="noStrike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u="none" strike="noStrike">
                          <a:solidFill>
                            <a:schemeClr val="tx1"/>
                          </a:solidFill>
                          <a:effectLst/>
                        </a:rPr>
                        <a:t>8/8/2025</a:t>
                      </a:r>
                      <a:endParaRPr lang="en-US" sz="1400" b="0" i="0" u="none" strike="noStrike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u="none" strike="noStrike">
                          <a:solidFill>
                            <a:schemeClr val="tx1"/>
                          </a:solidFill>
                          <a:effectLst/>
                        </a:rPr>
                        <a:t>No New Pts</a:t>
                      </a:r>
                      <a:endParaRPr lang="en-US" sz="1400" b="0" i="0" u="none" strike="noStrike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11133159"/>
                  </a:ext>
                </a:extLst>
              </a:tr>
              <a:tr h="27973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1" u="none" strike="noStrike">
                          <a:solidFill>
                            <a:schemeClr val="tx1"/>
                          </a:solidFill>
                          <a:effectLst/>
                        </a:rPr>
                        <a:t>New to Provider</a:t>
                      </a:r>
                      <a:endParaRPr lang="en-US" sz="1400" b="1" i="0" u="none" strike="noStrike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u="none" strike="noStrike">
                          <a:solidFill>
                            <a:schemeClr val="tx1"/>
                          </a:solidFill>
                          <a:effectLst/>
                        </a:rPr>
                        <a:t>9/2/2025</a:t>
                      </a:r>
                      <a:endParaRPr lang="en-US" sz="1400" b="0" i="0" u="none" strike="noStrike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u="none" strike="noStrike">
                          <a:solidFill>
                            <a:schemeClr val="tx1"/>
                          </a:solidFill>
                          <a:effectLst/>
                        </a:rPr>
                        <a:t>N/A</a:t>
                      </a:r>
                      <a:endParaRPr lang="en-US" sz="1400" b="0" i="0" u="none" strike="noStrike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u="none" strike="noStrike">
                          <a:solidFill>
                            <a:schemeClr val="tx1"/>
                          </a:solidFill>
                          <a:effectLst/>
                        </a:rPr>
                        <a:t>N/A</a:t>
                      </a:r>
                      <a:endParaRPr lang="en-US" sz="1400" b="0" i="0" u="none" strike="noStrike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u="none" strike="noStrike">
                          <a:solidFill>
                            <a:schemeClr val="tx1"/>
                          </a:solidFill>
                          <a:effectLst/>
                        </a:rPr>
                        <a:t>12/15/2025</a:t>
                      </a:r>
                      <a:endParaRPr lang="en-US" sz="1400" b="0" i="0" u="none" strike="noStrike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u="none" strike="noStrike">
                          <a:solidFill>
                            <a:schemeClr val="tx1"/>
                          </a:solidFill>
                          <a:effectLst/>
                        </a:rPr>
                        <a:t>No New Pts</a:t>
                      </a:r>
                      <a:endParaRPr lang="en-US" sz="1400" b="0" i="0" u="none" strike="noStrike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7549676"/>
                  </a:ext>
                </a:extLst>
              </a:tr>
              <a:tr h="27973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1" u="none" strike="noStrike">
                          <a:solidFill>
                            <a:schemeClr val="tx1"/>
                          </a:solidFill>
                          <a:effectLst/>
                        </a:rPr>
                        <a:t>New Medicare Wellness</a:t>
                      </a:r>
                      <a:endParaRPr lang="en-US" sz="1400" b="1" i="0" u="none" strike="noStrike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u="none" strike="noStrike">
                          <a:solidFill>
                            <a:schemeClr val="tx1"/>
                          </a:solidFill>
                          <a:effectLst/>
                        </a:rPr>
                        <a:t>9/2/2025</a:t>
                      </a:r>
                      <a:endParaRPr lang="en-US" sz="1400" b="0" i="0" u="none" strike="noStrike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u="none" strike="noStrike">
                          <a:solidFill>
                            <a:schemeClr val="tx1"/>
                          </a:solidFill>
                          <a:effectLst/>
                        </a:rPr>
                        <a:t>N/A</a:t>
                      </a:r>
                      <a:endParaRPr lang="en-US" sz="1400" b="0" i="0" u="none" strike="noStrike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u="none" strike="noStrike">
                          <a:solidFill>
                            <a:schemeClr val="tx1"/>
                          </a:solidFill>
                          <a:effectLst/>
                        </a:rPr>
                        <a:t>N/A</a:t>
                      </a:r>
                      <a:endParaRPr lang="en-US" sz="1400" b="0" i="0" u="none" strike="noStrike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u="none" strike="noStrike">
                          <a:solidFill>
                            <a:schemeClr val="tx1"/>
                          </a:solidFill>
                          <a:effectLst/>
                        </a:rPr>
                        <a:t>12/16/2025</a:t>
                      </a:r>
                      <a:endParaRPr lang="en-US" sz="1400" b="0" i="0" u="none" strike="noStrike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u="none" strike="noStrike">
                          <a:solidFill>
                            <a:schemeClr val="tx1"/>
                          </a:solidFill>
                          <a:effectLst/>
                        </a:rPr>
                        <a:t>No New Pts</a:t>
                      </a:r>
                      <a:endParaRPr lang="en-US" sz="1400" b="0" i="0" u="none" strike="noStrike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477529"/>
                  </a:ext>
                </a:extLst>
              </a:tr>
              <a:tr h="27973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1" u="none" strike="noStrike">
                          <a:solidFill>
                            <a:schemeClr val="tx1"/>
                          </a:solidFill>
                          <a:effectLst/>
                        </a:rPr>
                        <a:t>Medicare Wellness</a:t>
                      </a:r>
                      <a:endParaRPr lang="en-US" sz="1400" b="1" i="0" u="none" strike="noStrike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u="none" strike="noStrike">
                          <a:solidFill>
                            <a:schemeClr val="tx1"/>
                          </a:solidFill>
                          <a:effectLst/>
                        </a:rPr>
                        <a:t>9/6/2025</a:t>
                      </a:r>
                      <a:endParaRPr lang="en-US" sz="1400" b="0" i="0" u="none" strike="noStrike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u="none" strike="noStrike">
                          <a:solidFill>
                            <a:schemeClr val="tx1"/>
                          </a:solidFill>
                          <a:effectLst/>
                        </a:rPr>
                        <a:t>10/8/2025</a:t>
                      </a:r>
                      <a:endParaRPr lang="en-US" sz="1400" b="0" i="0" u="none" strike="noStrike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u="none" strike="noStrike">
                          <a:solidFill>
                            <a:schemeClr val="tx1"/>
                          </a:solidFill>
                          <a:effectLst/>
                        </a:rPr>
                        <a:t>9/12/2025</a:t>
                      </a:r>
                      <a:endParaRPr lang="en-US" sz="1400" b="0" i="0" u="none" strike="noStrike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u="none" strike="noStrike">
                          <a:solidFill>
                            <a:schemeClr val="tx1"/>
                          </a:solidFill>
                          <a:effectLst/>
                        </a:rPr>
                        <a:t>8/18/2025</a:t>
                      </a:r>
                      <a:endParaRPr lang="en-US" sz="1400" b="0" i="0" u="none" strike="noStrike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u="none" strike="noStrike">
                          <a:solidFill>
                            <a:schemeClr val="tx1"/>
                          </a:solidFill>
                          <a:effectLst/>
                        </a:rPr>
                        <a:t>10/7/2025</a:t>
                      </a:r>
                      <a:endParaRPr lang="en-US" sz="1400" b="0" i="0" u="none" strike="noStrike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Will exceed session limits</a:t>
                      </a:r>
                      <a:endParaRPr lang="en-US" sz="1400" b="0" i="1" u="none" strike="noStrike" dirty="0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3172672"/>
                  </a:ext>
                </a:extLst>
              </a:tr>
              <a:tr h="27973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1" u="none" strike="noStrike">
                          <a:solidFill>
                            <a:schemeClr val="tx1"/>
                          </a:solidFill>
                          <a:effectLst/>
                        </a:rPr>
                        <a:t>Physical</a:t>
                      </a:r>
                      <a:endParaRPr lang="en-US" sz="1400" b="1" i="0" u="none" strike="noStrike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u="none" strike="noStrike">
                          <a:solidFill>
                            <a:schemeClr val="tx1"/>
                          </a:solidFill>
                          <a:effectLst/>
                        </a:rPr>
                        <a:t>9/6/2025</a:t>
                      </a:r>
                      <a:endParaRPr lang="en-US" sz="1400" b="0" i="0" u="none" strike="noStrike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u="none" strike="noStrike">
                          <a:solidFill>
                            <a:schemeClr val="tx1"/>
                          </a:solidFill>
                          <a:effectLst/>
                        </a:rPr>
                        <a:t>9/4/2025</a:t>
                      </a:r>
                      <a:endParaRPr lang="en-US" sz="1400" b="0" i="0" u="none" strike="noStrike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u="none" strike="noStrike">
                          <a:solidFill>
                            <a:schemeClr val="tx1"/>
                          </a:solidFill>
                          <a:effectLst/>
                        </a:rPr>
                        <a:t>9/5/2025</a:t>
                      </a:r>
                      <a:endParaRPr lang="en-US" sz="1400" b="0" i="0" u="none" strike="noStrike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u="none" strike="noStrike">
                          <a:solidFill>
                            <a:schemeClr val="tx1"/>
                          </a:solidFill>
                          <a:effectLst/>
                        </a:rPr>
                        <a:t>8/19/2025</a:t>
                      </a:r>
                      <a:endParaRPr lang="en-US" sz="1400" b="0" i="0" u="none" strike="noStrike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u="none" strike="noStrike">
                          <a:solidFill>
                            <a:schemeClr val="tx1"/>
                          </a:solidFill>
                          <a:effectLst/>
                        </a:rPr>
                        <a:t>10/7/2025</a:t>
                      </a:r>
                      <a:endParaRPr lang="en-US" sz="1400" b="0" i="0" u="none" strike="noStrike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79195174"/>
                  </a:ext>
                </a:extLst>
              </a:tr>
              <a:tr h="27973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1" u="none" strike="noStrike">
                          <a:solidFill>
                            <a:schemeClr val="tx1"/>
                          </a:solidFill>
                          <a:effectLst/>
                        </a:rPr>
                        <a:t>Hospital Discharge</a:t>
                      </a:r>
                      <a:endParaRPr lang="en-US" sz="1400" b="1" i="0" u="none" strike="noStrike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u="none" strike="noStrike">
                          <a:solidFill>
                            <a:schemeClr val="tx1"/>
                          </a:solidFill>
                          <a:effectLst/>
                        </a:rPr>
                        <a:t>8/21/2025</a:t>
                      </a:r>
                      <a:endParaRPr lang="en-US" sz="1400" b="0" i="0" u="none" strike="noStrike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u="none" strike="noStrike">
                          <a:solidFill>
                            <a:schemeClr val="tx1"/>
                          </a:solidFill>
                          <a:effectLst/>
                        </a:rPr>
                        <a:t>8/21/2025</a:t>
                      </a:r>
                      <a:endParaRPr lang="en-US" sz="1400" b="0" i="0" u="none" strike="noStrike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u="none" strike="noStrike">
                          <a:solidFill>
                            <a:schemeClr val="tx1"/>
                          </a:solidFill>
                          <a:effectLst/>
                        </a:rPr>
                        <a:t>8/11/2025</a:t>
                      </a:r>
                      <a:endParaRPr lang="en-US" sz="1400" b="0" i="0" u="none" strike="noStrike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u="none" strike="noStrike">
                          <a:solidFill>
                            <a:schemeClr val="tx1"/>
                          </a:solidFill>
                          <a:effectLst/>
                        </a:rPr>
                        <a:t>8/8/2025</a:t>
                      </a:r>
                      <a:endParaRPr lang="en-US" sz="1400" b="0" i="0" u="none" strike="noStrike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u="none" strike="noStrike">
                          <a:solidFill>
                            <a:schemeClr val="tx1"/>
                          </a:solidFill>
                          <a:effectLst/>
                        </a:rPr>
                        <a:t>8/14/2026</a:t>
                      </a:r>
                      <a:endParaRPr lang="en-US" sz="1400" b="0" i="0" u="none" strike="noStrike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400" b="0" i="1" u="none" strike="noStrike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677808"/>
                  </a:ext>
                </a:extLst>
              </a:tr>
              <a:tr h="27973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1" u="none" strike="noStrike">
                          <a:solidFill>
                            <a:schemeClr val="tx1"/>
                          </a:solidFill>
                          <a:effectLst/>
                        </a:rPr>
                        <a:t>Office Visit</a:t>
                      </a:r>
                      <a:endParaRPr lang="en-US" sz="1400" b="1" i="0" u="none" strike="noStrike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u="none" strike="noStrike">
                          <a:solidFill>
                            <a:schemeClr val="tx1"/>
                          </a:solidFill>
                          <a:effectLst/>
                        </a:rPr>
                        <a:t>9/6/2025</a:t>
                      </a:r>
                      <a:endParaRPr lang="en-US" sz="1400" b="0" i="0" u="none" strike="noStrike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u="none" strike="noStrike">
                          <a:solidFill>
                            <a:schemeClr val="tx1"/>
                          </a:solidFill>
                          <a:effectLst/>
                        </a:rPr>
                        <a:t>8/13/2025</a:t>
                      </a:r>
                      <a:endParaRPr lang="en-US" sz="1400" b="0" i="0" u="none" strike="noStrike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u="none" strike="noStrike">
                          <a:solidFill>
                            <a:schemeClr val="tx1"/>
                          </a:solidFill>
                          <a:effectLst/>
                        </a:rPr>
                        <a:t>8/11/2025</a:t>
                      </a:r>
                      <a:endParaRPr lang="en-US" sz="1400" b="0" i="0" u="none" strike="noStrike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u="none" strike="noStrike">
                          <a:solidFill>
                            <a:schemeClr val="tx1"/>
                          </a:solidFill>
                          <a:effectLst/>
                        </a:rPr>
                        <a:t>8/11/2025</a:t>
                      </a:r>
                      <a:endParaRPr lang="en-US" sz="1400" b="0" i="0" u="none" strike="noStrike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u="none" strike="noStrike">
                          <a:solidFill>
                            <a:schemeClr val="tx1"/>
                          </a:solidFill>
                          <a:effectLst/>
                        </a:rPr>
                        <a:t>9/8/2025</a:t>
                      </a:r>
                      <a:endParaRPr lang="en-US" sz="1400" b="0" i="0" u="none" strike="noStrike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7295021"/>
                  </a:ext>
                </a:extLst>
              </a:tr>
              <a:tr h="27973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1" u="none" strike="noStrike">
                          <a:solidFill>
                            <a:schemeClr val="tx1"/>
                          </a:solidFill>
                          <a:effectLst/>
                        </a:rPr>
                        <a:t>Established Video</a:t>
                      </a:r>
                      <a:endParaRPr lang="en-US" sz="1400" b="1" i="0" u="none" strike="noStrike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u="none" strike="noStrike">
                          <a:solidFill>
                            <a:schemeClr val="tx1"/>
                          </a:solidFill>
                          <a:effectLst/>
                        </a:rPr>
                        <a:t>8/20/2025</a:t>
                      </a:r>
                      <a:endParaRPr lang="en-US" sz="1400" b="0" i="0" u="none" strike="noStrike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u="none" strike="noStrike">
                          <a:solidFill>
                            <a:schemeClr val="tx1"/>
                          </a:solidFill>
                          <a:effectLst/>
                        </a:rPr>
                        <a:t>8/13/2025</a:t>
                      </a:r>
                      <a:endParaRPr lang="en-US" sz="1400" b="0" i="0" u="none" strike="noStrike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u="none" strike="noStrike">
                          <a:solidFill>
                            <a:schemeClr val="tx1"/>
                          </a:solidFill>
                          <a:effectLst/>
                        </a:rPr>
                        <a:t>8/11/2025</a:t>
                      </a:r>
                      <a:endParaRPr lang="en-US" sz="1400" b="0" i="0" u="none" strike="noStrike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u="none" strike="noStrike">
                          <a:solidFill>
                            <a:schemeClr val="tx1"/>
                          </a:solidFill>
                          <a:effectLst/>
                        </a:rPr>
                        <a:t>8/9/2025</a:t>
                      </a:r>
                      <a:endParaRPr lang="en-US" sz="1400" b="0" i="0" u="none" strike="noStrike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u="none" strike="noStrike">
                          <a:solidFill>
                            <a:schemeClr val="tx1"/>
                          </a:solidFill>
                          <a:effectLst/>
                        </a:rPr>
                        <a:t>9/2/2025</a:t>
                      </a:r>
                      <a:endParaRPr lang="en-US" sz="1400" b="0" i="0" u="none" strike="noStrike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4582627"/>
                  </a:ext>
                </a:extLst>
              </a:tr>
              <a:tr h="27973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1" u="none" strike="noStrike">
                          <a:solidFill>
                            <a:schemeClr val="tx1"/>
                          </a:solidFill>
                          <a:effectLst/>
                        </a:rPr>
                        <a:t>PreOp</a:t>
                      </a:r>
                      <a:endParaRPr lang="en-US" sz="1400" b="1" i="0" u="none" strike="noStrike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u="none" strike="noStrike">
                          <a:solidFill>
                            <a:schemeClr val="tx1"/>
                          </a:solidFill>
                          <a:effectLst/>
                        </a:rPr>
                        <a:t>9/6/2025</a:t>
                      </a:r>
                      <a:endParaRPr lang="en-US" sz="1400" b="0" i="0" u="none" strike="noStrike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u="none" strike="noStrike">
                          <a:solidFill>
                            <a:schemeClr val="tx1"/>
                          </a:solidFill>
                          <a:effectLst/>
                        </a:rPr>
                        <a:t>8/21/2025</a:t>
                      </a:r>
                      <a:endParaRPr lang="en-US" sz="1400" b="0" i="0" u="none" strike="noStrike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u="none" strike="noStrike">
                          <a:solidFill>
                            <a:schemeClr val="tx1"/>
                          </a:solidFill>
                          <a:effectLst/>
                        </a:rPr>
                        <a:t>8/8/2025</a:t>
                      </a:r>
                      <a:endParaRPr lang="en-US" sz="1400" b="0" i="0" u="none" strike="noStrike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u="none" strike="noStrike">
                          <a:solidFill>
                            <a:schemeClr val="tx1"/>
                          </a:solidFill>
                          <a:effectLst/>
                        </a:rPr>
                        <a:t>8/11/2025</a:t>
                      </a:r>
                      <a:endParaRPr lang="en-US" sz="1400" b="0" i="0" u="none" strike="noStrike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u="none" strike="noStrike">
                          <a:solidFill>
                            <a:schemeClr val="tx1"/>
                          </a:solidFill>
                          <a:effectLst/>
                        </a:rPr>
                        <a:t>9/08//25</a:t>
                      </a:r>
                      <a:endParaRPr lang="en-US" sz="1400" b="0" i="0" u="none" strike="noStrike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507215"/>
                  </a:ext>
                </a:extLst>
              </a:tr>
              <a:tr h="27973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1" u="none" strike="noStrike">
                          <a:solidFill>
                            <a:schemeClr val="tx1"/>
                          </a:solidFill>
                          <a:effectLst/>
                        </a:rPr>
                        <a:t>Well Child</a:t>
                      </a:r>
                      <a:endParaRPr lang="en-US" sz="1400" b="1" i="0" u="none" strike="noStrike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u="none" strike="noStrike">
                          <a:solidFill>
                            <a:schemeClr val="tx1"/>
                          </a:solidFill>
                          <a:effectLst/>
                        </a:rPr>
                        <a:t>9/6/2025</a:t>
                      </a:r>
                      <a:endParaRPr lang="en-US" sz="1400" b="0" i="0" u="none" strike="noStrike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u="none" strike="noStrike">
                          <a:solidFill>
                            <a:schemeClr val="tx1"/>
                          </a:solidFill>
                          <a:effectLst/>
                        </a:rPr>
                        <a:t>8/22/2025</a:t>
                      </a:r>
                      <a:endParaRPr lang="en-US" sz="1400" b="0" i="0" u="none" strike="noStrike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u="none" strike="noStrike">
                          <a:solidFill>
                            <a:schemeClr val="tx1"/>
                          </a:solidFill>
                          <a:effectLst/>
                        </a:rPr>
                        <a:t>8/11/2025</a:t>
                      </a:r>
                      <a:endParaRPr lang="en-US" sz="1400" b="0" i="0" u="none" strike="noStrike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u="none" strike="noStrike">
                          <a:solidFill>
                            <a:schemeClr val="tx1"/>
                          </a:solidFill>
                          <a:effectLst/>
                        </a:rPr>
                        <a:t>8/12/2025</a:t>
                      </a:r>
                      <a:endParaRPr lang="en-US" sz="1400" b="0" i="0" u="none" strike="noStrike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u="none" strike="noStrike">
                          <a:solidFill>
                            <a:schemeClr val="tx1"/>
                          </a:solidFill>
                          <a:effectLst/>
                        </a:rPr>
                        <a:t>10/7/2025</a:t>
                      </a:r>
                      <a:endParaRPr lang="en-US" sz="1400" b="0" i="0" u="none" strike="noStrike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4565299"/>
                  </a:ext>
                </a:extLst>
              </a:tr>
              <a:tr h="27973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29425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581653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59E206-7BD7-FB42-A3ED-C4BDF785A5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799" y="1232537"/>
            <a:ext cx="7407276" cy="484504"/>
          </a:xfrm>
        </p:spPr>
        <p:txBody>
          <a:bodyPr/>
          <a:lstStyle/>
          <a:p>
            <a:br>
              <a:rPr lang="en-US" dirty="0"/>
            </a:br>
            <a:r>
              <a:rPr lang="en-US" u="sng" dirty="0"/>
              <a:t>Discussion/Questions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38C492-2516-2149-8DE8-589A1DAA4E2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85799" y="1828801"/>
            <a:ext cx="7407276" cy="3312159"/>
          </a:xfrm>
        </p:spPr>
        <p:txBody>
          <a:bodyPr/>
          <a:lstStyle/>
          <a:p>
            <a:pPr>
              <a:spcAft>
                <a:spcPts val="600"/>
              </a:spcAft>
            </a:pPr>
            <a:endParaRPr lang="en-US" sz="2000" dirty="0">
              <a:solidFill>
                <a:schemeClr val="tx1"/>
              </a:solidFill>
            </a:endParaRPr>
          </a:p>
          <a:p>
            <a:pPr algn="ctr">
              <a:spcAft>
                <a:spcPts val="600"/>
              </a:spcAft>
            </a:pPr>
            <a:r>
              <a:rPr lang="en-US" sz="2000" dirty="0">
                <a:solidFill>
                  <a:schemeClr val="tx1"/>
                </a:solidFill>
              </a:rPr>
              <a:t>Thank you!</a:t>
            </a:r>
          </a:p>
          <a:p>
            <a:pPr marL="285750" indent="-285750" algn="ctr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tx1"/>
              </a:solidFill>
            </a:endParaRPr>
          </a:p>
          <a:p>
            <a:pPr algn="ctr">
              <a:spcAft>
                <a:spcPts val="600"/>
              </a:spcAft>
            </a:pPr>
            <a:r>
              <a:rPr lang="en-US" sz="2000" dirty="0">
                <a:solidFill>
                  <a:schemeClr val="tx1"/>
                </a:solidFill>
              </a:rPr>
              <a:t>Jason.Ramm@BSWHealth.org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4933517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_layouts">
  <a:themeElements>
    <a:clrScheme name="Tester">
      <a:dk1>
        <a:srgbClr val="000000"/>
      </a:dk1>
      <a:lt1>
        <a:srgbClr val="FFFFFF"/>
      </a:lt1>
      <a:dk2>
        <a:srgbClr val="364148"/>
      </a:dk2>
      <a:lt2>
        <a:srgbClr val="FFFFFF"/>
      </a:lt2>
      <a:accent1>
        <a:srgbClr val="FFB71B"/>
      </a:accent1>
      <a:accent2>
        <a:srgbClr val="FF9527"/>
      </a:accent2>
      <a:accent3>
        <a:srgbClr val="D5647A"/>
      </a:accent3>
      <a:accent4>
        <a:srgbClr val="8F659C"/>
      </a:accent4>
      <a:accent5>
        <a:srgbClr val="007EB4"/>
      </a:accent5>
      <a:accent6>
        <a:srgbClr val="3F9F90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solidFill>
          <a:schemeClr val="accent1"/>
        </a:solidFill>
        <a:ln>
          <a:noFill/>
        </a:ln>
        <a:effectLst/>
      </a:spPr>
      <a:bodyPr rot="0" spcFirstLastPara="0" vertOverflow="overflow" horzOverflow="overflow" vert="horz" wrap="square" lIns="182880" tIns="0" rIns="182880" bIns="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spcAft>
            <a:spcPts val="600"/>
          </a:spcAft>
          <a:defRPr sz="1800" dirty="0" smtClean="0">
            <a:solidFill>
              <a:schemeClr val="tx1"/>
            </a:solidFill>
          </a:defRPr>
        </a:defPPr>
      </a:lstStyle>
    </a:spDef>
    <a:txDef>
      <a:spPr>
        <a:noFill/>
      </a:spPr>
      <a:bodyPr wrap="square" lIns="0" tIns="0" rIns="0" bIns="0" rtlCol="0">
        <a:noAutofit/>
      </a:bodyPr>
      <a:lstStyle>
        <a:defPPr marL="0" indent="0" algn="l">
          <a:lnSpc>
            <a:spcPct val="100000"/>
          </a:lnSpc>
          <a:spcAft>
            <a:spcPts val="600"/>
          </a:spcAft>
          <a:defRPr sz="1800" b="0" i="0" dirty="0" smtClean="0">
            <a:solidFill>
              <a:schemeClr val="tx1"/>
            </a:solidFill>
            <a:latin typeface="Sharp Sans Medium" pitchFamily="2" charset="77"/>
            <a:ea typeface="Sharp Sans Medium" pitchFamily="2" charset="77"/>
            <a:cs typeface="Sharp Sans Medium" pitchFamily="2" charset="77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bsw_ppt_template_230725" id="{001C68BF-1EAE-044F-86D0-4B920BC49195}" vid="{72DA1D8E-8B45-9C4F-8ABB-012CFA474232}"/>
    </a:ext>
  </a:extLst>
</a:theme>
</file>

<file path=ppt/theme/theme2.xml><?xml version="1.0" encoding="utf-8"?>
<a:theme xmlns:a="http://schemas.openxmlformats.org/drawingml/2006/main" name="Instructions">
  <a:themeElements>
    <a:clrScheme name="BSW">
      <a:dk1>
        <a:srgbClr val="000000"/>
      </a:dk1>
      <a:lt1>
        <a:srgbClr val="FFFFFF"/>
      </a:lt1>
      <a:dk2>
        <a:srgbClr val="364148"/>
      </a:dk2>
      <a:lt2>
        <a:srgbClr val="FFFFFF"/>
      </a:lt2>
      <a:accent1>
        <a:srgbClr val="FFB31B"/>
      </a:accent1>
      <a:accent2>
        <a:srgbClr val="E57641"/>
      </a:accent2>
      <a:accent3>
        <a:srgbClr val="D56479"/>
      </a:accent3>
      <a:accent4>
        <a:srgbClr val="8F659C"/>
      </a:accent4>
      <a:accent5>
        <a:srgbClr val="007EB3"/>
      </a:accent5>
      <a:accent6>
        <a:srgbClr val="3F9F90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solidFill>
          <a:schemeClr val="accent1"/>
        </a:solidFill>
        <a:ln>
          <a:noFill/>
        </a:ln>
        <a:effectLst/>
      </a:spPr>
      <a:bodyPr rot="0" spcFirstLastPara="0" vertOverflow="overflow" horzOverflow="overflow" vert="horz" wrap="square" lIns="182880" tIns="0" rIns="182880" bIns="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spcAft>
            <a:spcPts val="600"/>
          </a:spcAft>
          <a:defRPr sz="1800" dirty="0" smtClean="0">
            <a:solidFill>
              <a:schemeClr val="tx1"/>
            </a:solidFill>
          </a:defRPr>
        </a:defPPr>
      </a:lstStyle>
    </a:spDef>
    <a:txDef>
      <a:spPr>
        <a:noFill/>
      </a:spPr>
      <a:bodyPr wrap="square" lIns="0" tIns="0" rIns="0" bIns="0" rtlCol="0">
        <a:noAutofit/>
      </a:bodyPr>
      <a:lstStyle>
        <a:defPPr marL="0" indent="0" algn="l">
          <a:lnSpc>
            <a:spcPct val="100000"/>
          </a:lnSpc>
          <a:spcAft>
            <a:spcPts val="600"/>
          </a:spcAft>
          <a:defRPr sz="1800" b="0" i="0" dirty="0" smtClean="0">
            <a:solidFill>
              <a:schemeClr val="tx1"/>
            </a:solidFill>
            <a:latin typeface="Sharp Sans Medium" pitchFamily="2" charset="77"/>
            <a:ea typeface="Sharp Sans Medium" pitchFamily="2" charset="77"/>
            <a:cs typeface="Sharp Sans Medium" pitchFamily="2" charset="77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bsw_ppt_template_230725" id="{001C68BF-1EAE-044F-86D0-4B920BC49195}" vid="{E26622A7-54AB-004C-83D0-450085FD489D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845426CE340154CAB8577FC409393C3" ma:contentTypeVersion="6" ma:contentTypeDescription="Create a new document." ma:contentTypeScope="" ma:versionID="46cad48ea5f53b1314def298e8a0489c">
  <xsd:schema xmlns:xsd="http://www.w3.org/2001/XMLSchema" xmlns:xs="http://www.w3.org/2001/XMLSchema" xmlns:p="http://schemas.microsoft.com/office/2006/metadata/properties" xmlns:ns2="24345bd7-5a52-437a-b775-2c8ebce1216c" xmlns:ns3="43924f08-6050-4ab8-963d-2064b87a2de5" targetNamespace="http://schemas.microsoft.com/office/2006/metadata/properties" ma:root="true" ma:fieldsID="1395c8fbac0d38a934b2de485db7c7de" ns2:_="" ns3:_="">
    <xsd:import namespace="24345bd7-5a52-437a-b775-2c8ebce1216c"/>
    <xsd:import namespace="43924f08-6050-4ab8-963d-2064b87a2de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SearchPropertie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4345bd7-5a52-437a-b775-2c8ebce1216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3924f08-6050-4ab8-963d-2064b87a2de5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2820F323-47EE-484C-A563-326EB1ADB492}"/>
</file>

<file path=customXml/itemProps2.xml><?xml version="1.0" encoding="utf-8"?>
<ds:datastoreItem xmlns:ds="http://schemas.openxmlformats.org/officeDocument/2006/customXml" ds:itemID="{B4EE1DD2-7369-4637-890C-945791B4623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EF607C6-A57A-4B03-A83A-45F6327B7BA6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27096833-1529-4561-967e-3129c51ef733"/>
    <ds:schemaRef ds:uri="http://purl.org/dc/elements/1.1/"/>
    <ds:schemaRef ds:uri="http://schemas.microsoft.com/office/2006/metadata/propertie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BSWH PowerPoint Template 9-27-23 (2) (2)</Template>
  <TotalTime>1069</TotalTime>
  <Words>816</Words>
  <Application>Microsoft Office PowerPoint</Application>
  <PresentationFormat>Widescreen</PresentationFormat>
  <Paragraphs>267</Paragraphs>
  <Slides>9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9" baseType="lpstr">
      <vt:lpstr>Verdana</vt:lpstr>
      <vt:lpstr>Sharp Sans Medium</vt:lpstr>
      <vt:lpstr>Corbel</vt:lpstr>
      <vt:lpstr>Sharp Sans Semibold</vt:lpstr>
      <vt:lpstr>Courier New</vt:lpstr>
      <vt:lpstr>Arial</vt:lpstr>
      <vt:lpstr>Aptos Narrow</vt:lpstr>
      <vt:lpstr>template_layouts</vt:lpstr>
      <vt:lpstr>Instructions</vt:lpstr>
      <vt:lpstr>Microsoft Excel Worksheet</vt:lpstr>
      <vt:lpstr>Comprehensive Team Based Care Model Preliminary Results</vt:lpstr>
      <vt:lpstr>Agenda</vt:lpstr>
      <vt:lpstr>Overview of Project</vt:lpstr>
      <vt:lpstr>Team approach</vt:lpstr>
      <vt:lpstr>Financial comparison of 2.5 MDs vs 1:4 MD to APP</vt:lpstr>
      <vt:lpstr>Preliminary Results 1</vt:lpstr>
      <vt:lpstr>Preliminary Results 2</vt:lpstr>
      <vt:lpstr>Preliminary Results 3</vt:lpstr>
      <vt:lpstr> Discussion/Questions</vt:lpstr>
    </vt:vector>
  </TitlesOfParts>
  <Manager/>
  <Company>Baylor Scott and White Health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My Story &amp; A Brief Overview of My Research</dc:title>
  <dc:subject/>
  <dc:creator>Vazquez, Christian</dc:creator>
  <cp:keywords/>
  <dc:description/>
  <cp:lastModifiedBy>Ramm, Jason D M.D.</cp:lastModifiedBy>
  <cp:revision>11</cp:revision>
  <dcterms:created xsi:type="dcterms:W3CDTF">2025-05-19T14:47:06Z</dcterms:created>
  <dcterms:modified xsi:type="dcterms:W3CDTF">2025-08-12T20:18:09Z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0x0101004845426CE340154CAB8577FC409393C3</vt:lpwstr>
  </property>
  <property fmtid="{D5CDD505-2E9C-101B-9397-08002B2CF9AE}" pid="3" name="MediaServiceImageTags">
    <vt:lpwstr/>
  </property>
</Properties>
</file>