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7" r:id="rId6"/>
    <p:sldId id="281" r:id="rId7"/>
    <p:sldId id="278" r:id="rId8"/>
    <p:sldId id="284" r:id="rId9"/>
    <p:sldId id="288" r:id="rId10"/>
    <p:sldId id="289" r:id="rId11"/>
    <p:sldId id="290" r:id="rId12"/>
    <p:sldId id="291" r:id="rId13"/>
    <p:sldId id="292" r:id="rId14"/>
    <p:sldId id="293" r:id="rId15"/>
    <p:sldId id="295" r:id="rId16"/>
    <p:sldId id="29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28" userDrawn="1">
          <p15:clr>
            <a:srgbClr val="A4A3A4"/>
          </p15:clr>
        </p15:guide>
        <p15:guide id="2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9C2"/>
    <a:srgbClr val="BEB9AA"/>
    <a:srgbClr val="A5A5A5"/>
    <a:srgbClr val="AA9D92"/>
    <a:srgbClr val="F2F1EE"/>
    <a:srgbClr val="D8D2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357D0E-4EC8-4474-9A49-5E42CBE74B5A}" v="145" dt="2025-07-31T16:26:54.7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4" autoAdjust="0"/>
    <p:restoredTop sz="93595" autoAdjust="0"/>
  </p:normalViewPr>
  <p:slideViewPr>
    <p:cSldViewPr snapToGrid="0">
      <p:cViewPr varScale="1">
        <p:scale>
          <a:sx n="88" d="100"/>
          <a:sy n="88" d="100"/>
        </p:scale>
        <p:origin x="942" y="90"/>
      </p:cViewPr>
      <p:guideLst>
        <p:guide pos="4128"/>
        <p:guide orient="horz" pos="960"/>
      </p:guideLst>
    </p:cSldViewPr>
  </p:slideViewPr>
  <p:outlineViewPr>
    <p:cViewPr>
      <p:scale>
        <a:sx n="33" d="100"/>
        <a:sy n="33" d="100"/>
      </p:scale>
      <p:origin x="0" y="-402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99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ie Koempel" userId="bfeb69d2-413b-4d02-96bc-e9571ddc9bd3" providerId="ADAL" clId="{B7357D0E-4EC8-4474-9A49-5E42CBE74B5A}"/>
    <pc:docChg chg="undo custSel addSld delSld modSld sldOrd">
      <pc:chgData name="Annie Koempel" userId="bfeb69d2-413b-4d02-96bc-e9571ddc9bd3" providerId="ADAL" clId="{B7357D0E-4EC8-4474-9A49-5E42CBE74B5A}" dt="2025-08-05T12:49:27.548" v="1692" actId="1076"/>
      <pc:docMkLst>
        <pc:docMk/>
      </pc:docMkLst>
      <pc:sldChg chg="modSp mod">
        <pc:chgData name="Annie Koempel" userId="bfeb69d2-413b-4d02-96bc-e9571ddc9bd3" providerId="ADAL" clId="{B7357D0E-4EC8-4474-9A49-5E42CBE74B5A}" dt="2025-08-05T12:10:54.031" v="1684" actId="404"/>
        <pc:sldMkLst>
          <pc:docMk/>
          <pc:sldMk cId="2259308896" sldId="256"/>
        </pc:sldMkLst>
        <pc:spChg chg="mod">
          <ac:chgData name="Annie Koempel" userId="bfeb69d2-413b-4d02-96bc-e9571ddc9bd3" providerId="ADAL" clId="{B7357D0E-4EC8-4474-9A49-5E42CBE74B5A}" dt="2025-08-05T12:10:54.031" v="1684" actId="404"/>
          <ac:spMkLst>
            <pc:docMk/>
            <pc:sldMk cId="2259308896" sldId="256"/>
            <ac:spMk id="4" creationId="{88467C95-DF23-40B9-B265-2E6F3DE29030}"/>
          </ac:spMkLst>
        </pc:spChg>
      </pc:sldChg>
      <pc:sldChg chg="del">
        <pc:chgData name="Annie Koempel" userId="bfeb69d2-413b-4d02-96bc-e9571ddc9bd3" providerId="ADAL" clId="{B7357D0E-4EC8-4474-9A49-5E42CBE74B5A}" dt="2025-07-30T12:46:18.278" v="987" actId="47"/>
        <pc:sldMkLst>
          <pc:docMk/>
          <pc:sldMk cId="4212917468" sldId="260"/>
        </pc:sldMkLst>
      </pc:sldChg>
      <pc:sldChg chg="del">
        <pc:chgData name="Annie Koempel" userId="bfeb69d2-413b-4d02-96bc-e9571ddc9bd3" providerId="ADAL" clId="{B7357D0E-4EC8-4474-9A49-5E42CBE74B5A}" dt="2025-07-30T12:46:16.973" v="986" actId="47"/>
        <pc:sldMkLst>
          <pc:docMk/>
          <pc:sldMk cId="1527386939" sldId="261"/>
        </pc:sldMkLst>
      </pc:sldChg>
      <pc:sldChg chg="del">
        <pc:chgData name="Annie Koempel" userId="bfeb69d2-413b-4d02-96bc-e9571ddc9bd3" providerId="ADAL" clId="{B7357D0E-4EC8-4474-9A49-5E42CBE74B5A}" dt="2025-07-30T12:46:20.849" v="988" actId="47"/>
        <pc:sldMkLst>
          <pc:docMk/>
          <pc:sldMk cId="700209266" sldId="264"/>
        </pc:sldMkLst>
      </pc:sldChg>
      <pc:sldChg chg="del">
        <pc:chgData name="Annie Koempel" userId="bfeb69d2-413b-4d02-96bc-e9571ddc9bd3" providerId="ADAL" clId="{B7357D0E-4EC8-4474-9A49-5E42CBE74B5A}" dt="2025-07-30T12:46:22.538" v="989" actId="47"/>
        <pc:sldMkLst>
          <pc:docMk/>
          <pc:sldMk cId="2563119616" sldId="265"/>
        </pc:sldMkLst>
      </pc:sldChg>
      <pc:sldChg chg="del">
        <pc:chgData name="Annie Koempel" userId="bfeb69d2-413b-4d02-96bc-e9571ddc9bd3" providerId="ADAL" clId="{B7357D0E-4EC8-4474-9A49-5E42CBE74B5A}" dt="2025-07-30T13:04:38.464" v="1430" actId="47"/>
        <pc:sldMkLst>
          <pc:docMk/>
          <pc:sldMk cId="445070695" sldId="267"/>
        </pc:sldMkLst>
      </pc:sldChg>
      <pc:sldChg chg="addSp delSp modSp mod setBg modAnim">
        <pc:chgData name="Annie Koempel" userId="bfeb69d2-413b-4d02-96bc-e9571ddc9bd3" providerId="ADAL" clId="{B7357D0E-4EC8-4474-9A49-5E42CBE74B5A}" dt="2025-07-30T17:08:12.228" v="1615"/>
        <pc:sldMkLst>
          <pc:docMk/>
          <pc:sldMk cId="2371293676" sldId="278"/>
        </pc:sldMkLst>
        <pc:picChg chg="mod">
          <ac:chgData name="Annie Koempel" userId="bfeb69d2-413b-4d02-96bc-e9571ddc9bd3" providerId="ADAL" clId="{B7357D0E-4EC8-4474-9A49-5E42CBE74B5A}" dt="2025-07-30T14:02:39.905" v="1607" actId="1076"/>
          <ac:picMkLst>
            <pc:docMk/>
            <pc:sldMk cId="2371293676" sldId="278"/>
            <ac:picMk id="27" creationId="{FC80FA98-D238-41BC-848B-15F7D2C9D061}"/>
          </ac:picMkLst>
        </pc:picChg>
        <pc:picChg chg="mod">
          <ac:chgData name="Annie Koempel" userId="bfeb69d2-413b-4d02-96bc-e9571ddc9bd3" providerId="ADAL" clId="{B7357D0E-4EC8-4474-9A49-5E42CBE74B5A}" dt="2025-07-30T12:19:55.987" v="128" actId="14100"/>
          <ac:picMkLst>
            <pc:docMk/>
            <pc:sldMk cId="2371293676" sldId="278"/>
            <ac:picMk id="29" creationId="{071DE959-F62C-476A-A8B1-B4C0E3CC7BA6}"/>
          </ac:picMkLst>
        </pc:picChg>
        <pc:picChg chg="mod">
          <ac:chgData name="Annie Koempel" userId="bfeb69d2-413b-4d02-96bc-e9571ddc9bd3" providerId="ADAL" clId="{B7357D0E-4EC8-4474-9A49-5E42CBE74B5A}" dt="2025-07-30T14:02:34.676" v="1606" actId="1076"/>
          <ac:picMkLst>
            <pc:docMk/>
            <pc:sldMk cId="2371293676" sldId="278"/>
            <ac:picMk id="31" creationId="{26F59C63-890F-4F30-B979-40A77F09EDB5}"/>
          </ac:picMkLst>
        </pc:picChg>
      </pc:sldChg>
      <pc:sldChg chg="addSp delSp modSp mod ord setBg">
        <pc:chgData name="Annie Koempel" userId="bfeb69d2-413b-4d02-96bc-e9571ddc9bd3" providerId="ADAL" clId="{B7357D0E-4EC8-4474-9A49-5E42CBE74B5A}" dt="2025-08-05T12:48:59.764" v="1688" actId="20577"/>
        <pc:sldMkLst>
          <pc:docMk/>
          <pc:sldMk cId="675137161" sldId="281"/>
        </pc:sldMkLst>
        <pc:spChg chg="add mod">
          <ac:chgData name="Annie Koempel" userId="bfeb69d2-413b-4d02-96bc-e9571ddc9bd3" providerId="ADAL" clId="{B7357D0E-4EC8-4474-9A49-5E42CBE74B5A}" dt="2025-08-05T12:48:59.764" v="1688" actId="20577"/>
          <ac:spMkLst>
            <pc:docMk/>
            <pc:sldMk cId="675137161" sldId="281"/>
            <ac:spMk id="8" creationId="{8B4A7E8B-2E50-A163-03B6-2ABF7DAE60D9}"/>
          </ac:spMkLst>
        </pc:spChg>
      </pc:sldChg>
      <pc:sldChg chg="del">
        <pc:chgData name="Annie Koempel" userId="bfeb69d2-413b-4d02-96bc-e9571ddc9bd3" providerId="ADAL" clId="{B7357D0E-4EC8-4474-9A49-5E42CBE74B5A}" dt="2025-07-30T12:46:24.282" v="990" actId="47"/>
        <pc:sldMkLst>
          <pc:docMk/>
          <pc:sldMk cId="344939837" sldId="283"/>
        </pc:sldMkLst>
      </pc:sldChg>
      <pc:sldChg chg="addSp delSp modSp mod ord setBg">
        <pc:chgData name="Annie Koempel" userId="bfeb69d2-413b-4d02-96bc-e9571ddc9bd3" providerId="ADAL" clId="{B7357D0E-4EC8-4474-9A49-5E42CBE74B5A}" dt="2025-07-30T12:26:48.518" v="240" actId="27636"/>
        <pc:sldMkLst>
          <pc:docMk/>
          <pc:sldMk cId="3483999599" sldId="284"/>
        </pc:sldMkLst>
        <pc:spChg chg="mod ord">
          <ac:chgData name="Annie Koempel" userId="bfeb69d2-413b-4d02-96bc-e9571ddc9bd3" providerId="ADAL" clId="{B7357D0E-4EC8-4474-9A49-5E42CBE74B5A}" dt="2025-07-30T12:26:48.518" v="240" actId="27636"/>
          <ac:spMkLst>
            <pc:docMk/>
            <pc:sldMk cId="3483999599" sldId="284"/>
            <ac:spMk id="28" creationId="{BF59AC89-2307-4F1C-962F-D954A6C80A28}"/>
          </ac:spMkLst>
        </pc:spChg>
        <pc:spChg chg="add">
          <ac:chgData name="Annie Koempel" userId="bfeb69d2-413b-4d02-96bc-e9571ddc9bd3" providerId="ADAL" clId="{B7357D0E-4EC8-4474-9A49-5E42CBE74B5A}" dt="2025-07-30T12:26:35.384" v="236" actId="26606"/>
          <ac:spMkLst>
            <pc:docMk/>
            <pc:sldMk cId="3483999599" sldId="284"/>
            <ac:spMk id="37" creationId="{AF2F604E-43BE-4DC3-B983-E071523364F8}"/>
          </ac:spMkLst>
        </pc:spChg>
        <pc:spChg chg="add">
          <ac:chgData name="Annie Koempel" userId="bfeb69d2-413b-4d02-96bc-e9571ddc9bd3" providerId="ADAL" clId="{B7357D0E-4EC8-4474-9A49-5E42CBE74B5A}" dt="2025-07-30T12:26:35.384" v="236" actId="26606"/>
          <ac:spMkLst>
            <pc:docMk/>
            <pc:sldMk cId="3483999599" sldId="284"/>
            <ac:spMk id="38" creationId="{6CCA5F87-1D1E-45CB-8D83-FC7EEFAD9935}"/>
          </ac:spMkLst>
        </pc:spChg>
        <pc:spChg chg="add">
          <ac:chgData name="Annie Koempel" userId="bfeb69d2-413b-4d02-96bc-e9571ddc9bd3" providerId="ADAL" clId="{B7357D0E-4EC8-4474-9A49-5E42CBE74B5A}" dt="2025-07-30T12:26:35.384" v="236" actId="26606"/>
          <ac:spMkLst>
            <pc:docMk/>
            <pc:sldMk cId="3483999599" sldId="284"/>
            <ac:spMk id="39" creationId="{08C9B587-E65E-4B52-B37C-ABEBB6E87928}"/>
          </ac:spMkLst>
        </pc:spChg>
        <pc:spChg chg="add">
          <ac:chgData name="Annie Koempel" userId="bfeb69d2-413b-4d02-96bc-e9571ddc9bd3" providerId="ADAL" clId="{B7357D0E-4EC8-4474-9A49-5E42CBE74B5A}" dt="2025-07-30T12:26:35.384" v="236" actId="26606"/>
          <ac:spMkLst>
            <pc:docMk/>
            <pc:sldMk cId="3483999599" sldId="284"/>
            <ac:spMk id="40" creationId="{7CCFC2C6-6238-4A2F-93DE-2ADF74AF635E}"/>
          </ac:spMkLst>
        </pc:spChg>
        <pc:picChg chg="mod">
          <ac:chgData name="Annie Koempel" userId="bfeb69d2-413b-4d02-96bc-e9571ddc9bd3" providerId="ADAL" clId="{B7357D0E-4EC8-4474-9A49-5E42CBE74B5A}" dt="2025-07-30T12:26:35.384" v="236" actId="26606"/>
          <ac:picMkLst>
            <pc:docMk/>
            <pc:sldMk cId="3483999599" sldId="284"/>
            <ac:picMk id="13" creationId="{51A5A3C0-E655-407D-9CFE-9E0D62FA16A8}"/>
          </ac:picMkLst>
        </pc:picChg>
      </pc:sldChg>
      <pc:sldChg chg="addSp delSp modSp del mod">
        <pc:chgData name="Annie Koempel" userId="bfeb69d2-413b-4d02-96bc-e9571ddc9bd3" providerId="ADAL" clId="{B7357D0E-4EC8-4474-9A49-5E42CBE74B5A}" dt="2025-07-30T13:05:23.166" v="1455" actId="47"/>
        <pc:sldMkLst>
          <pc:docMk/>
          <pc:sldMk cId="4237778926" sldId="286"/>
        </pc:sldMkLst>
      </pc:sldChg>
      <pc:sldChg chg="addSp delSp modSp mod ord">
        <pc:chgData name="Annie Koempel" userId="bfeb69d2-413b-4d02-96bc-e9571ddc9bd3" providerId="ADAL" clId="{B7357D0E-4EC8-4474-9A49-5E42CBE74B5A}" dt="2025-07-30T12:06:30.316" v="108" actId="1076"/>
        <pc:sldMkLst>
          <pc:docMk/>
          <pc:sldMk cId="1912012592" sldId="287"/>
        </pc:sldMkLst>
        <pc:spChg chg="mod">
          <ac:chgData name="Annie Koempel" userId="bfeb69d2-413b-4d02-96bc-e9571ddc9bd3" providerId="ADAL" clId="{B7357D0E-4EC8-4474-9A49-5E42CBE74B5A}" dt="2025-07-30T12:06:30.316" v="108" actId="1076"/>
          <ac:spMkLst>
            <pc:docMk/>
            <pc:sldMk cId="1912012592" sldId="287"/>
            <ac:spMk id="3" creationId="{F9055465-EA9F-436E-A0C3-64912E06BF2C}"/>
          </ac:spMkLst>
        </pc:spChg>
      </pc:sldChg>
      <pc:sldChg chg="addSp delSp modSp add del mod ord modAnim">
        <pc:chgData name="Annie Koempel" userId="bfeb69d2-413b-4d02-96bc-e9571ddc9bd3" providerId="ADAL" clId="{B7357D0E-4EC8-4474-9A49-5E42CBE74B5A}" dt="2025-07-30T14:04:10.104" v="1611"/>
        <pc:sldMkLst>
          <pc:docMk/>
          <pc:sldMk cId="4083546591" sldId="288"/>
        </pc:sldMkLst>
        <pc:spChg chg="mod">
          <ac:chgData name="Annie Koempel" userId="bfeb69d2-413b-4d02-96bc-e9571ddc9bd3" providerId="ADAL" clId="{B7357D0E-4EC8-4474-9A49-5E42CBE74B5A}" dt="2025-07-30T12:27:06.392" v="273" actId="20577"/>
          <ac:spMkLst>
            <pc:docMk/>
            <pc:sldMk cId="4083546591" sldId="288"/>
            <ac:spMk id="10" creationId="{29E24BCE-48CF-4EA0-8CEE-DABDE8C63D2E}"/>
          </ac:spMkLst>
        </pc:spChg>
        <pc:spChg chg="add mod">
          <ac:chgData name="Annie Koempel" userId="bfeb69d2-413b-4d02-96bc-e9571ddc9bd3" providerId="ADAL" clId="{B7357D0E-4EC8-4474-9A49-5E42CBE74B5A}" dt="2025-07-30T12:36:27.897" v="497" actId="207"/>
          <ac:spMkLst>
            <pc:docMk/>
            <pc:sldMk cId="4083546591" sldId="288"/>
            <ac:spMk id="13" creationId="{2A657BE4-F570-4D09-9541-F0AA48CD4651}"/>
          </ac:spMkLst>
        </pc:spChg>
        <pc:spChg chg="add mod">
          <ac:chgData name="Annie Koempel" userId="bfeb69d2-413b-4d02-96bc-e9571ddc9bd3" providerId="ADAL" clId="{B7357D0E-4EC8-4474-9A49-5E42CBE74B5A}" dt="2025-07-30T12:44:22.187" v="855" actId="122"/>
          <ac:spMkLst>
            <pc:docMk/>
            <pc:sldMk cId="4083546591" sldId="288"/>
            <ac:spMk id="14" creationId="{E5877533-8ACF-F99A-CD50-D40148B91FA9}"/>
          </ac:spMkLst>
        </pc:spChg>
        <pc:spChg chg="mod">
          <ac:chgData name="Annie Koempel" userId="bfeb69d2-413b-4d02-96bc-e9571ddc9bd3" providerId="ADAL" clId="{B7357D0E-4EC8-4474-9A49-5E42CBE74B5A}" dt="2025-07-30T12:36:40.610" v="499" actId="255"/>
          <ac:spMkLst>
            <pc:docMk/>
            <pc:sldMk cId="4083546591" sldId="288"/>
            <ac:spMk id="23" creationId="{B28CF967-AF84-4550-882F-01B6C8B02C75}"/>
          </ac:spMkLst>
        </pc:spChg>
        <pc:spChg chg="mod">
          <ac:chgData name="Annie Koempel" userId="bfeb69d2-413b-4d02-96bc-e9571ddc9bd3" providerId="ADAL" clId="{B7357D0E-4EC8-4474-9A49-5E42CBE74B5A}" dt="2025-07-30T12:36:45.019" v="500" actId="255"/>
          <ac:spMkLst>
            <pc:docMk/>
            <pc:sldMk cId="4083546591" sldId="288"/>
            <ac:spMk id="24" creationId="{0CA6C2C2-4BD8-4FEE-965C-BE8235FB383E}"/>
          </ac:spMkLst>
        </pc:spChg>
        <pc:spChg chg="mod">
          <ac:chgData name="Annie Koempel" userId="bfeb69d2-413b-4d02-96bc-e9571ddc9bd3" providerId="ADAL" clId="{B7357D0E-4EC8-4474-9A49-5E42CBE74B5A}" dt="2025-07-30T12:36:58.307" v="503" actId="1076"/>
          <ac:spMkLst>
            <pc:docMk/>
            <pc:sldMk cId="4083546591" sldId="288"/>
            <ac:spMk id="26" creationId="{CF7E2B50-41CF-47DF-94E2-23B31B1BEC27}"/>
          </ac:spMkLst>
        </pc:spChg>
        <pc:picChg chg="mod modCrop">
          <ac:chgData name="Annie Koempel" userId="bfeb69d2-413b-4d02-96bc-e9571ddc9bd3" providerId="ADAL" clId="{B7357D0E-4EC8-4474-9A49-5E42CBE74B5A}" dt="2025-07-30T12:34:11.772" v="433" actId="1076"/>
          <ac:picMkLst>
            <pc:docMk/>
            <pc:sldMk cId="4083546591" sldId="288"/>
            <ac:picMk id="19" creationId="{7A34BEEA-96BB-4238-8447-EF7692728BCF}"/>
          </ac:picMkLst>
        </pc:picChg>
        <pc:picChg chg="mod modCrop">
          <ac:chgData name="Annie Koempel" userId="bfeb69d2-413b-4d02-96bc-e9571ddc9bd3" providerId="ADAL" clId="{B7357D0E-4EC8-4474-9A49-5E42CBE74B5A}" dt="2025-07-30T12:32:45.406" v="400" actId="18131"/>
          <ac:picMkLst>
            <pc:docMk/>
            <pc:sldMk cId="4083546591" sldId="288"/>
            <ac:picMk id="22" creationId="{35D97CCB-3953-49C4-A165-AACA0FB04598}"/>
          </ac:picMkLst>
        </pc:picChg>
        <pc:picChg chg="mod modCrop">
          <ac:chgData name="Annie Koempel" userId="bfeb69d2-413b-4d02-96bc-e9571ddc9bd3" providerId="ADAL" clId="{B7357D0E-4EC8-4474-9A49-5E42CBE74B5A}" dt="2025-07-30T12:34:15.002" v="434" actId="1076"/>
          <ac:picMkLst>
            <pc:docMk/>
            <pc:sldMk cId="4083546591" sldId="288"/>
            <ac:picMk id="25" creationId="{EB0711FA-DCE1-48D3-8BAB-D74666349A6B}"/>
          </ac:picMkLst>
        </pc:picChg>
      </pc:sldChg>
      <pc:sldChg chg="addSp delSp modSp add mod modAnim">
        <pc:chgData name="Annie Koempel" userId="bfeb69d2-413b-4d02-96bc-e9571ddc9bd3" providerId="ADAL" clId="{B7357D0E-4EC8-4474-9A49-5E42CBE74B5A}" dt="2025-07-30T17:09:01.760" v="1616" actId="113"/>
        <pc:sldMkLst>
          <pc:docMk/>
          <pc:sldMk cId="3508799062" sldId="289"/>
        </pc:sldMkLst>
        <pc:spChg chg="add mod">
          <ac:chgData name="Annie Koempel" userId="bfeb69d2-413b-4d02-96bc-e9571ddc9bd3" providerId="ADAL" clId="{B7357D0E-4EC8-4474-9A49-5E42CBE74B5A}" dt="2025-07-30T12:40:40.466" v="606" actId="1076"/>
          <ac:spMkLst>
            <pc:docMk/>
            <pc:sldMk cId="3508799062" sldId="289"/>
            <ac:spMk id="3" creationId="{114B5EEA-A3EB-14A9-BFC7-A6B86C759C53}"/>
          </ac:spMkLst>
        </pc:spChg>
        <pc:spChg chg="mod">
          <ac:chgData name="Annie Koempel" userId="bfeb69d2-413b-4d02-96bc-e9571ddc9bd3" providerId="ADAL" clId="{B7357D0E-4EC8-4474-9A49-5E42CBE74B5A}" dt="2025-07-30T12:44:19.097" v="854" actId="122"/>
          <ac:spMkLst>
            <pc:docMk/>
            <pc:sldMk cId="3508799062" sldId="289"/>
            <ac:spMk id="14" creationId="{854EC63D-8AC2-186A-86DB-7E3667E9707A}"/>
          </ac:spMkLst>
        </pc:spChg>
        <pc:spChg chg="mod">
          <ac:chgData name="Annie Koempel" userId="bfeb69d2-413b-4d02-96bc-e9571ddc9bd3" providerId="ADAL" clId="{B7357D0E-4EC8-4474-9A49-5E42CBE74B5A}" dt="2025-07-30T17:09:01.760" v="1616" actId="113"/>
          <ac:spMkLst>
            <pc:docMk/>
            <pc:sldMk cId="3508799062" sldId="289"/>
            <ac:spMk id="26" creationId="{007B8D24-56C5-C4D5-28FD-1050D6FE2BEE}"/>
          </ac:spMkLst>
        </pc:spChg>
      </pc:sldChg>
      <pc:sldChg chg="addSp delSp modSp add mod ord modAnim">
        <pc:chgData name="Annie Koempel" userId="bfeb69d2-413b-4d02-96bc-e9571ddc9bd3" providerId="ADAL" clId="{B7357D0E-4EC8-4474-9A49-5E42CBE74B5A}" dt="2025-07-30T12:47:14.269" v="992" actId="255"/>
        <pc:sldMkLst>
          <pc:docMk/>
          <pc:sldMk cId="1998065270" sldId="290"/>
        </pc:sldMkLst>
        <pc:spChg chg="add mod ord">
          <ac:chgData name="Annie Koempel" userId="bfeb69d2-413b-4d02-96bc-e9571ddc9bd3" providerId="ADAL" clId="{B7357D0E-4EC8-4474-9A49-5E42CBE74B5A}" dt="2025-07-30T12:44:03.205" v="852" actId="14100"/>
          <ac:spMkLst>
            <pc:docMk/>
            <pc:sldMk cId="1998065270" sldId="290"/>
            <ac:spMk id="6" creationId="{CF615E6E-752B-CB46-5FC9-167F5BC71611}"/>
          </ac:spMkLst>
        </pc:spChg>
        <pc:spChg chg="add mod">
          <ac:chgData name="Annie Koempel" userId="bfeb69d2-413b-4d02-96bc-e9571ddc9bd3" providerId="ADAL" clId="{B7357D0E-4EC8-4474-9A49-5E42CBE74B5A}" dt="2025-07-30T12:47:14.269" v="992" actId="255"/>
          <ac:spMkLst>
            <pc:docMk/>
            <pc:sldMk cId="1998065270" sldId="290"/>
            <ac:spMk id="7" creationId="{FDC5E1D0-17E1-57B5-1645-EAEECD5C64D1}"/>
          </ac:spMkLst>
        </pc:spChg>
        <pc:spChg chg="mod">
          <ac:chgData name="Annie Koempel" userId="bfeb69d2-413b-4d02-96bc-e9571ddc9bd3" providerId="ADAL" clId="{B7357D0E-4EC8-4474-9A49-5E42CBE74B5A}" dt="2025-07-30T12:44:15.432" v="853" actId="122"/>
          <ac:spMkLst>
            <pc:docMk/>
            <pc:sldMk cId="1998065270" sldId="290"/>
            <ac:spMk id="14" creationId="{1C97A882-2B62-2916-5CA2-A8B361AFFA3D}"/>
          </ac:spMkLst>
        </pc:spChg>
        <pc:spChg chg="mod">
          <ac:chgData name="Annie Koempel" userId="bfeb69d2-413b-4d02-96bc-e9571ddc9bd3" providerId="ADAL" clId="{B7357D0E-4EC8-4474-9A49-5E42CBE74B5A}" dt="2025-07-30T12:42:10.166" v="653" actId="1076"/>
          <ac:spMkLst>
            <pc:docMk/>
            <pc:sldMk cId="1998065270" sldId="290"/>
            <ac:spMk id="23" creationId="{561E62A6-D093-979C-DAE5-0DA505AEBDE7}"/>
          </ac:spMkLst>
        </pc:spChg>
        <pc:spChg chg="mod">
          <ac:chgData name="Annie Koempel" userId="bfeb69d2-413b-4d02-96bc-e9571ddc9bd3" providerId="ADAL" clId="{B7357D0E-4EC8-4474-9A49-5E42CBE74B5A}" dt="2025-07-30T12:43:11.002" v="846" actId="1076"/>
          <ac:spMkLst>
            <pc:docMk/>
            <pc:sldMk cId="1998065270" sldId="290"/>
            <ac:spMk id="26" creationId="{44D3A46E-1CFB-FE14-C44D-ACB00AF45BC8}"/>
          </ac:spMkLst>
        </pc:spChg>
      </pc:sldChg>
      <pc:sldChg chg="addSp delSp modSp add mod ord modAnim">
        <pc:chgData name="Annie Koempel" userId="bfeb69d2-413b-4d02-96bc-e9571ddc9bd3" providerId="ADAL" clId="{B7357D0E-4EC8-4474-9A49-5E42CBE74B5A}" dt="2025-07-30T12:49:13.292" v="1161"/>
        <pc:sldMkLst>
          <pc:docMk/>
          <pc:sldMk cId="1360404612" sldId="291"/>
        </pc:sldMkLst>
        <pc:spChg chg="mod">
          <ac:chgData name="Annie Koempel" userId="bfeb69d2-413b-4d02-96bc-e9571ddc9bd3" providerId="ADAL" clId="{B7357D0E-4EC8-4474-9A49-5E42CBE74B5A}" dt="2025-07-30T12:48:26.331" v="1059" actId="1076"/>
          <ac:spMkLst>
            <pc:docMk/>
            <pc:sldMk cId="1360404612" sldId="291"/>
            <ac:spMk id="23" creationId="{A9F941FF-5873-9DF1-5A30-D206ACCD9404}"/>
          </ac:spMkLst>
        </pc:spChg>
        <pc:spChg chg="mod">
          <ac:chgData name="Annie Koempel" userId="bfeb69d2-413b-4d02-96bc-e9571ddc9bd3" providerId="ADAL" clId="{B7357D0E-4EC8-4474-9A49-5E42CBE74B5A}" dt="2025-07-30T12:49:05.812" v="1160" actId="1076"/>
          <ac:spMkLst>
            <pc:docMk/>
            <pc:sldMk cId="1360404612" sldId="291"/>
            <ac:spMk id="24" creationId="{D7332F2D-7067-5F38-ACBA-597AEFD9F738}"/>
          </ac:spMkLst>
        </pc:spChg>
      </pc:sldChg>
      <pc:sldChg chg="addSp modSp add mod ord modAnim">
        <pc:chgData name="Annie Koempel" userId="bfeb69d2-413b-4d02-96bc-e9571ddc9bd3" providerId="ADAL" clId="{B7357D0E-4EC8-4474-9A49-5E42CBE74B5A}" dt="2025-07-30T17:09:58.256" v="1625" actId="20577"/>
        <pc:sldMkLst>
          <pc:docMk/>
          <pc:sldMk cId="3349539655" sldId="292"/>
        </pc:sldMkLst>
        <pc:spChg chg="add mod">
          <ac:chgData name="Annie Koempel" userId="bfeb69d2-413b-4d02-96bc-e9571ddc9bd3" providerId="ADAL" clId="{B7357D0E-4EC8-4474-9A49-5E42CBE74B5A}" dt="2025-07-30T12:50:41.896" v="1180" actId="208"/>
          <ac:spMkLst>
            <pc:docMk/>
            <pc:sldMk cId="3349539655" sldId="292"/>
            <ac:spMk id="2" creationId="{0B3E7ECD-1E1A-8F0B-1299-8A512F70CBF4}"/>
          </ac:spMkLst>
        </pc:spChg>
        <pc:spChg chg="add mod">
          <ac:chgData name="Annie Koempel" userId="bfeb69d2-413b-4d02-96bc-e9571ddc9bd3" providerId="ADAL" clId="{B7357D0E-4EC8-4474-9A49-5E42CBE74B5A}" dt="2025-07-30T17:09:43.621" v="1621" actId="255"/>
          <ac:spMkLst>
            <pc:docMk/>
            <pc:sldMk cId="3349539655" sldId="292"/>
            <ac:spMk id="3" creationId="{7D9DBAB3-C338-A226-EF1A-2F20C6FB5DDD}"/>
          </ac:spMkLst>
        </pc:spChg>
        <pc:spChg chg="add mod">
          <ac:chgData name="Annie Koempel" userId="bfeb69d2-413b-4d02-96bc-e9571ddc9bd3" providerId="ADAL" clId="{B7357D0E-4EC8-4474-9A49-5E42CBE74B5A}" dt="2025-07-30T17:09:49.077" v="1622" actId="255"/>
          <ac:spMkLst>
            <pc:docMk/>
            <pc:sldMk cId="3349539655" sldId="292"/>
            <ac:spMk id="4" creationId="{4F12C787-9D60-372B-1830-2A152F3848A0}"/>
          </ac:spMkLst>
        </pc:spChg>
        <pc:spChg chg="add mod">
          <ac:chgData name="Annie Koempel" userId="bfeb69d2-413b-4d02-96bc-e9571ddc9bd3" providerId="ADAL" clId="{B7357D0E-4EC8-4474-9A49-5E42CBE74B5A}" dt="2025-07-30T17:09:58.256" v="1625" actId="20577"/>
          <ac:spMkLst>
            <pc:docMk/>
            <pc:sldMk cId="3349539655" sldId="292"/>
            <ac:spMk id="5" creationId="{3530B23C-4294-C8B4-269E-7C0173C00E2F}"/>
          </ac:spMkLst>
        </pc:spChg>
        <pc:spChg chg="add mod">
          <ac:chgData name="Annie Koempel" userId="bfeb69d2-413b-4d02-96bc-e9571ddc9bd3" providerId="ADAL" clId="{B7357D0E-4EC8-4474-9A49-5E42CBE74B5A}" dt="2025-07-30T17:09:56.358" v="1624" actId="255"/>
          <ac:spMkLst>
            <pc:docMk/>
            <pc:sldMk cId="3349539655" sldId="292"/>
            <ac:spMk id="6" creationId="{69C64DC2-24AC-9695-073D-47E3E4818E66}"/>
          </ac:spMkLst>
        </pc:spChg>
      </pc:sldChg>
      <pc:sldChg chg="addSp delSp modSp add mod ord delAnim modAnim">
        <pc:chgData name="Annie Koempel" userId="bfeb69d2-413b-4d02-96bc-e9571ddc9bd3" providerId="ADAL" clId="{B7357D0E-4EC8-4474-9A49-5E42CBE74B5A}" dt="2025-08-05T12:49:27.548" v="1692" actId="1076"/>
        <pc:sldMkLst>
          <pc:docMk/>
          <pc:sldMk cId="2401141818" sldId="293"/>
        </pc:sldMkLst>
        <pc:spChg chg="add del mod">
          <ac:chgData name="Annie Koempel" userId="bfeb69d2-413b-4d02-96bc-e9571ddc9bd3" providerId="ADAL" clId="{B7357D0E-4EC8-4474-9A49-5E42CBE74B5A}" dt="2025-08-05T12:49:13.601" v="1689" actId="478"/>
          <ac:spMkLst>
            <pc:docMk/>
            <pc:sldMk cId="2401141818" sldId="293"/>
            <ac:spMk id="2" creationId="{B0BE95F0-424A-124F-7CFC-553C9EE07B08}"/>
          </ac:spMkLst>
        </pc:spChg>
        <pc:spChg chg="mod">
          <ac:chgData name="Annie Koempel" userId="bfeb69d2-413b-4d02-96bc-e9571ddc9bd3" providerId="ADAL" clId="{B7357D0E-4EC8-4474-9A49-5E42CBE74B5A}" dt="2025-08-05T12:49:22.911" v="1691" actId="1076"/>
          <ac:spMkLst>
            <pc:docMk/>
            <pc:sldMk cId="2401141818" sldId="293"/>
            <ac:spMk id="23" creationId="{EBD1D9DD-1A36-8141-D669-2ACC20D188F9}"/>
          </ac:spMkLst>
        </pc:spChg>
        <pc:spChg chg="mod">
          <ac:chgData name="Annie Koempel" userId="bfeb69d2-413b-4d02-96bc-e9571ddc9bd3" providerId="ADAL" clId="{B7357D0E-4EC8-4474-9A49-5E42CBE74B5A}" dt="2025-08-05T12:49:27.548" v="1692" actId="1076"/>
          <ac:spMkLst>
            <pc:docMk/>
            <pc:sldMk cId="2401141818" sldId="293"/>
            <ac:spMk id="26" creationId="{843A998A-9465-7CC1-2873-B82BB8ECFD26}"/>
          </ac:spMkLst>
        </pc:spChg>
        <pc:picChg chg="mod modCrop">
          <ac:chgData name="Annie Koempel" userId="bfeb69d2-413b-4d02-96bc-e9571ddc9bd3" providerId="ADAL" clId="{B7357D0E-4EC8-4474-9A49-5E42CBE74B5A}" dt="2025-08-05T12:49:19.095" v="1690" actId="1076"/>
          <ac:picMkLst>
            <pc:docMk/>
            <pc:sldMk cId="2401141818" sldId="293"/>
            <ac:picMk id="19" creationId="{6C3D6D87-3ED7-9D37-5555-364CCEE159A5}"/>
          </ac:picMkLst>
        </pc:picChg>
        <pc:picChg chg="mod">
          <ac:chgData name="Annie Koempel" userId="bfeb69d2-413b-4d02-96bc-e9571ddc9bd3" providerId="ADAL" clId="{B7357D0E-4EC8-4474-9A49-5E42CBE74B5A}" dt="2025-07-30T13:03:09.701" v="1380" actId="1076"/>
          <ac:picMkLst>
            <pc:docMk/>
            <pc:sldMk cId="2401141818" sldId="293"/>
            <ac:picMk id="22" creationId="{135840C4-E9A9-79C0-7D3B-535AF4C946F8}"/>
          </ac:picMkLst>
        </pc:picChg>
        <pc:picChg chg="mod modCrop">
          <ac:chgData name="Annie Koempel" userId="bfeb69d2-413b-4d02-96bc-e9571ddc9bd3" providerId="ADAL" clId="{B7357D0E-4EC8-4474-9A49-5E42CBE74B5A}" dt="2025-07-30T13:04:21.885" v="1427" actId="732"/>
          <ac:picMkLst>
            <pc:docMk/>
            <pc:sldMk cId="2401141818" sldId="293"/>
            <ac:picMk id="25" creationId="{7F25B9CC-A1FB-3A29-D0AC-4D2988188DC6}"/>
          </ac:picMkLst>
        </pc:picChg>
      </pc:sldChg>
      <pc:sldChg chg="addSp modSp add mod">
        <pc:chgData name="Annie Koempel" userId="bfeb69d2-413b-4d02-96bc-e9571ddc9bd3" providerId="ADAL" clId="{B7357D0E-4EC8-4474-9A49-5E42CBE74B5A}" dt="2025-07-30T13:07:23.671" v="1504" actId="207"/>
        <pc:sldMkLst>
          <pc:docMk/>
          <pc:sldMk cId="307275806" sldId="294"/>
        </pc:sldMkLst>
        <pc:spChg chg="add mod">
          <ac:chgData name="Annie Koempel" userId="bfeb69d2-413b-4d02-96bc-e9571ddc9bd3" providerId="ADAL" clId="{B7357D0E-4EC8-4474-9A49-5E42CBE74B5A}" dt="2025-07-30T13:07:23.671" v="1504" actId="207"/>
          <ac:spMkLst>
            <pc:docMk/>
            <pc:sldMk cId="307275806" sldId="294"/>
            <ac:spMk id="2" creationId="{F0E33CE9-F825-FEDF-EC97-8F8999B53FB5}"/>
          </ac:spMkLst>
        </pc:spChg>
      </pc:sldChg>
      <pc:sldChg chg="add">
        <pc:chgData name="Annie Koempel" userId="bfeb69d2-413b-4d02-96bc-e9571ddc9bd3" providerId="ADAL" clId="{B7357D0E-4EC8-4474-9A49-5E42CBE74B5A}" dt="2025-07-30T13:57:02.445" v="1505" actId="2890"/>
        <pc:sldMkLst>
          <pc:docMk/>
          <pc:sldMk cId="635278067" sldId="2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6E6020-4209-49A3-9DC4-18264096E7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97462-F1DD-4E64-BC14-F17A0F34B5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2FC57-E1F8-4F59-A87C-2833007EAF57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75F0E3-AC70-4B5A-BCEB-9E3C021C86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F68B5-925F-4468-95B3-EA77C29C34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A06BE-7519-4B21-9E1D-AE6D6E69C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83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ACAC0-59EA-4916-9995-398D6BEB88C3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B2C62-FE30-453D-946B-754E9E42C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2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 spacing + Page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B2C62-FE30-453D-946B-754E9E42C8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7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D4DA8-2D4A-4F06-BECA-044AF4113FB4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71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1873-7D47-483D-BCB4-50DD9806C720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6C54-2562-43EA-9A1B-F808D04718E7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4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B74C9-B808-4394-A017-79C83B2524EF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2DF6D-B715-4785-8DEA-9165C638CF44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05858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AE72A-09B6-4D56-855D-4360BD347914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D1A0-04AB-4DD4-B9DB-BDEC5E64C94C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3EA80-260A-4EE9-83BB-E6DD04DEA906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419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80274-DEF2-4F5D-8F74-69D0554CED55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577C8-AB8C-4B8A-A01F-113B16C4DCA3}" type="datetime1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9" r:id="rId8"/>
    <p:sldLayoutId id="2147483655" r:id="rId9"/>
    <p:sldLayoutId id="2147483656" r:id="rId10"/>
    <p:sldLayoutId id="2147483658" r:id="rId11"/>
    <p:sldLayoutId id="214748365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 userDrawn="1">
          <p15:clr>
            <a:srgbClr val="F26B43"/>
          </p15:clr>
        </p15:guide>
        <p15:guide id="2" pos="1176" userDrawn="1">
          <p15:clr>
            <a:srgbClr val="F26B43"/>
          </p15:clr>
        </p15:guide>
        <p15:guide id="3" pos="1296" userDrawn="1">
          <p15:clr>
            <a:srgbClr val="F26B43"/>
          </p15:clr>
        </p15:guide>
        <p15:guide id="4" pos="1824" userDrawn="1">
          <p15:clr>
            <a:srgbClr val="F26B43"/>
          </p15:clr>
        </p15:guide>
        <p15:guide id="5" pos="1944" userDrawn="1">
          <p15:clr>
            <a:srgbClr val="F26B43"/>
          </p15:clr>
        </p15:guide>
        <p15:guide id="6" pos="2472" userDrawn="1">
          <p15:clr>
            <a:srgbClr val="F26B43"/>
          </p15:clr>
        </p15:guide>
        <p15:guide id="7" pos="2592" userDrawn="1">
          <p15:clr>
            <a:srgbClr val="F26B43"/>
          </p15:clr>
        </p15:guide>
        <p15:guide id="8" pos="3120" userDrawn="1">
          <p15:clr>
            <a:srgbClr val="F26B43"/>
          </p15:clr>
        </p15:guide>
        <p15:guide id="9" pos="3240" userDrawn="1">
          <p15:clr>
            <a:srgbClr val="F26B43"/>
          </p15:clr>
        </p15:guide>
        <p15:guide id="10" pos="3792" userDrawn="1">
          <p15:clr>
            <a:srgbClr val="F26B43"/>
          </p15:clr>
        </p15:guide>
        <p15:guide id="11" pos="3912" userDrawn="1">
          <p15:clr>
            <a:srgbClr val="F26B43"/>
          </p15:clr>
        </p15:guide>
        <p15:guide id="12" pos="4416" userDrawn="1">
          <p15:clr>
            <a:srgbClr val="F26B43"/>
          </p15:clr>
        </p15:guide>
        <p15:guide id="13" pos="4560" userDrawn="1">
          <p15:clr>
            <a:srgbClr val="F26B43"/>
          </p15:clr>
        </p15:guide>
        <p15:guide id="14" pos="5088" userDrawn="1">
          <p15:clr>
            <a:srgbClr val="F26B43"/>
          </p15:clr>
        </p15:guide>
        <p15:guide id="15" pos="5208" userDrawn="1">
          <p15:clr>
            <a:srgbClr val="F26B43"/>
          </p15:clr>
        </p15:guide>
        <p15:guide id="16" pos="5736" userDrawn="1">
          <p15:clr>
            <a:srgbClr val="F26B43"/>
          </p15:clr>
        </p15:guide>
        <p15:guide id="17" pos="5856" userDrawn="1">
          <p15:clr>
            <a:srgbClr val="F26B43"/>
          </p15:clr>
        </p15:guide>
        <p15:guide id="18" pos="6384" userDrawn="1">
          <p15:clr>
            <a:srgbClr val="F26B43"/>
          </p15:clr>
        </p15:guide>
        <p15:guide id="19" pos="6504" userDrawn="1">
          <p15:clr>
            <a:srgbClr val="F26B43"/>
          </p15:clr>
        </p15:guide>
        <p15:guide id="20" pos="7032" userDrawn="1">
          <p15:clr>
            <a:srgbClr val="F26B43"/>
          </p15:clr>
        </p15:guide>
        <p15:guide id="21" orient="horz" pos="288" userDrawn="1">
          <p15:clr>
            <a:srgbClr val="F26B43"/>
          </p15:clr>
        </p15:guide>
        <p15:guide id="22" orient="horz" pos="1128" userDrawn="1">
          <p15:clr>
            <a:srgbClr val="F26B43"/>
          </p15:clr>
        </p15:guide>
        <p15:guide id="23" orient="horz" pos="1248" userDrawn="1">
          <p15:clr>
            <a:srgbClr val="F26B43"/>
          </p15:clr>
        </p15:guide>
        <p15:guide id="24" orient="horz" pos="2088" userDrawn="1">
          <p15:clr>
            <a:srgbClr val="F26B43"/>
          </p15:clr>
        </p15:guide>
        <p15:guide id="25" orient="horz" pos="2232" userDrawn="1">
          <p15:clr>
            <a:srgbClr val="F26B43"/>
          </p15:clr>
        </p15:guide>
        <p15:guide id="26" orient="horz" pos="3048" userDrawn="1">
          <p15:clr>
            <a:srgbClr val="F26B43"/>
          </p15:clr>
        </p15:guide>
        <p15:guide id="27" orient="horz" pos="3192" userDrawn="1">
          <p15:clr>
            <a:srgbClr val="F26B43"/>
          </p15:clr>
        </p15:guide>
        <p15:guide id="28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7A48A35-E5E4-4A5F-9F91-BAEA4F5DF2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64622" y="4163786"/>
            <a:ext cx="4436918" cy="964620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sz="1800" dirty="0"/>
              <a:t>Annie Koempel PhD, RD</a:t>
            </a:r>
            <a:br>
              <a:rPr lang="en-US" sz="1800" dirty="0"/>
            </a:br>
            <a:r>
              <a:rPr lang="en-US" sz="1800" dirty="0"/>
              <a:t>Anthropologist</a:t>
            </a:r>
            <a:br>
              <a:rPr lang="en-US" sz="1800" dirty="0"/>
            </a:br>
            <a:r>
              <a:rPr lang="en-US" sz="1800" dirty="0"/>
              <a:t>American Board of Family Medicine</a:t>
            </a:r>
            <a:br>
              <a:rPr lang="en-US" sz="1800" dirty="0"/>
            </a:br>
            <a:r>
              <a:rPr lang="en-US" sz="1800" dirty="0"/>
              <a:t>akoempel@theabfm.org</a:t>
            </a:r>
          </a:p>
          <a:p>
            <a:pPr>
              <a:lnSpc>
                <a:spcPct val="140000"/>
              </a:lnSpc>
            </a:pPr>
            <a:endParaRPr lang="en-US" sz="1800" dirty="0"/>
          </a:p>
        </p:txBody>
      </p:sp>
      <p:pic>
        <p:nvPicPr>
          <p:cNvPr id="10" name="Picture Placeholder 9" descr="People holding hands">
            <a:extLst>
              <a:ext uri="{FF2B5EF4-FFF2-40B4-BE49-F238E27FC236}">
                <a16:creationId xmlns:a16="http://schemas.microsoft.com/office/drawing/2014/main" id="{989DB536-6819-4D2C-B0DB-D6649F94F6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/>
        </p:blipFill>
        <p:spPr>
          <a:xfrm>
            <a:off x="5721904" y="2453684"/>
            <a:ext cx="5789492" cy="3864485"/>
          </a:xfr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8467C95-DF23-40B9-B265-2E6F3DE29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anchor="t">
            <a:noAutofit/>
          </a:bodyPr>
          <a:lstStyle/>
          <a:p>
            <a:r>
              <a:rPr lang="en-US" sz="5000" dirty="0"/>
              <a:t>The Meaning of Professionalism</a:t>
            </a:r>
            <a:br>
              <a:rPr lang="en-US" sz="5000" dirty="0"/>
            </a:br>
            <a:r>
              <a:rPr lang="en-US" sz="1800" dirty="0"/>
              <a:t>among Physicians and Patients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055465-EA9F-436E-A0C3-64912E06B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060" y="3101340"/>
            <a:ext cx="7341879" cy="6553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you hear the word “professionalism” what comes to mind?</a:t>
            </a:r>
            <a:br>
              <a:rPr lang="en-US" dirty="0"/>
            </a:br>
            <a:r>
              <a:rPr lang="en-US" dirty="0"/>
              <a:t>What does professionalism mean to you?</a:t>
            </a:r>
          </a:p>
        </p:txBody>
      </p:sp>
    </p:spTree>
    <p:extLst>
      <p:ext uri="{BB962C8B-B14F-4D97-AF65-F5344CB8AC3E}">
        <p14:creationId xmlns:p14="http://schemas.microsoft.com/office/powerpoint/2010/main" val="1912012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B4A7E8B-2E50-A163-03B6-2ABF7DAE60D9}"/>
              </a:ext>
            </a:extLst>
          </p:cNvPr>
          <p:cNvSpPr txBox="1"/>
          <p:nvPr/>
        </p:nvSpPr>
        <p:spPr>
          <a:xfrm>
            <a:off x="1722847" y="2805752"/>
            <a:ext cx="88905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500" dirty="0">
                <a:solidFill>
                  <a:schemeClr val="accent1">
                    <a:lumMod val="50000"/>
                  </a:schemeClr>
                </a:solidFill>
              </a:rPr>
              <a:t>  Commonly understood meanings of professionalism</a:t>
            </a:r>
          </a:p>
          <a:p>
            <a:endParaRPr lang="en-US" sz="25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500" dirty="0">
                <a:solidFill>
                  <a:schemeClr val="accent1">
                    <a:lumMod val="50000"/>
                  </a:schemeClr>
                </a:solidFill>
              </a:rPr>
              <a:t>2.   Three key components</a:t>
            </a:r>
          </a:p>
        </p:txBody>
      </p:sp>
    </p:spTree>
    <p:extLst>
      <p:ext uri="{BB962C8B-B14F-4D97-AF65-F5344CB8AC3E}">
        <p14:creationId xmlns:p14="http://schemas.microsoft.com/office/powerpoint/2010/main" val="675137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FC80FA98-D238-41BC-848B-15F7D2C9D0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2242493" y="57629"/>
            <a:ext cx="4953000" cy="3090862"/>
          </a:xfrm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071DE959-F62C-476A-A8B1-B4C0E3CC7BA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>
          <a:xfrm>
            <a:off x="623910" y="3485600"/>
            <a:ext cx="4482479" cy="3110905"/>
          </a:xfrm>
        </p:spPr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26F59C63-890F-4F30-B979-40A77F09ED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473008" y="3148491"/>
            <a:ext cx="4565605" cy="3448014"/>
          </a:xfrm>
        </p:spPr>
      </p:pic>
    </p:spTree>
    <p:extLst>
      <p:ext uri="{BB962C8B-B14F-4D97-AF65-F5344CB8AC3E}">
        <p14:creationId xmlns:p14="http://schemas.microsoft.com/office/powerpoint/2010/main" val="237129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Placeholder 12" descr="Person wearing a stethoscope around the neck">
            <a:extLst>
              <a:ext uri="{FF2B5EF4-FFF2-40B4-BE49-F238E27FC236}">
                <a16:creationId xmlns:a16="http://schemas.microsoft.com/office/drawing/2014/main" id="{51A5A3C0-E655-407D-9CFE-9E0D62FA16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3298" b="909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BF59AC89-2307-4F1C-962F-D954A6C80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700" dirty="0">
                <a:solidFill>
                  <a:schemeClr val="tx1"/>
                </a:solidFill>
              </a:rPr>
              <a:t>We don’t need to qualify professionalism as positive.</a:t>
            </a:r>
            <a:br>
              <a:rPr lang="en-US" sz="3700" dirty="0">
                <a:solidFill>
                  <a:schemeClr val="tx1"/>
                </a:solidFill>
              </a:rPr>
            </a:br>
            <a:br>
              <a:rPr lang="en-US" sz="3700" dirty="0">
                <a:solidFill>
                  <a:schemeClr val="tx1"/>
                </a:solidFill>
              </a:rPr>
            </a:br>
            <a:r>
              <a:rPr lang="en-US" sz="3700" dirty="0">
                <a:solidFill>
                  <a:schemeClr val="tx1"/>
                </a:solidFill>
              </a:rPr>
              <a:t>It already, inherently, is.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999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E24BCE-48CF-4EA0-8CEE-DABDE8C6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28CF967-AF84-4550-882F-01B6C8B02C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20994" y="27178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Basic job duties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CA6C2C2-4BD8-4FEE-965C-BE8235FB38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sz="2000" dirty="0"/>
              <a:t>Values and ethics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F7E2B50-41CF-47DF-94E2-23B31B1BEC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11073" y="2717800"/>
            <a:ext cx="2260599" cy="711200"/>
          </a:xfrm>
        </p:spPr>
        <p:txBody>
          <a:bodyPr/>
          <a:lstStyle/>
          <a:p>
            <a:pPr algn="ctr"/>
            <a:r>
              <a:rPr lang="en-US" sz="2000" dirty="0"/>
              <a:t>Communication</a:t>
            </a:r>
          </a:p>
        </p:txBody>
      </p:sp>
      <p:pic>
        <p:nvPicPr>
          <p:cNvPr id="19" name="Picture Placeholder 18" descr="Close up of person using laptop">
            <a:extLst>
              <a:ext uri="{FF2B5EF4-FFF2-40B4-BE49-F238E27FC236}">
                <a16:creationId xmlns:a16="http://schemas.microsoft.com/office/drawing/2014/main" id="{7A34BEEA-96BB-4238-8447-EF7692728B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2858" r="30000"/>
          <a:stretch>
            <a:fillRect/>
          </a:stretch>
        </p:blipFill>
        <p:spPr>
          <a:xfrm>
            <a:off x="2593197" y="3552677"/>
            <a:ext cx="1828800" cy="2778132"/>
          </a:xfrm>
        </p:spPr>
      </p:pic>
      <p:pic>
        <p:nvPicPr>
          <p:cNvPr id="22" name="Picture Placeholder 21" descr="Young woman thinking">
            <a:extLst>
              <a:ext uri="{FF2B5EF4-FFF2-40B4-BE49-F238E27FC236}">
                <a16:creationId xmlns:a16="http://schemas.microsoft.com/office/drawing/2014/main" id="{35D97CCB-3953-49C4-A165-AACA0FB04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6158" r="26158"/>
          <a:stretch>
            <a:fillRect/>
          </a:stretch>
        </p:blipFill>
        <p:spPr>
          <a:xfrm>
            <a:off x="5166324" y="3552677"/>
            <a:ext cx="1874874" cy="2848123"/>
          </a:xfrm>
        </p:spPr>
      </p:pic>
      <p:pic>
        <p:nvPicPr>
          <p:cNvPr id="25" name="Picture Placeholder 24" descr="Doctor with a patient">
            <a:extLst>
              <a:ext uri="{FF2B5EF4-FFF2-40B4-BE49-F238E27FC236}">
                <a16:creationId xmlns:a16="http://schemas.microsoft.com/office/drawing/2014/main" id="{EB0711FA-DCE1-48D3-8BAB-D74666349A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30400" r="14184"/>
          <a:stretch>
            <a:fillRect/>
          </a:stretch>
        </p:blipFill>
        <p:spPr>
          <a:xfrm>
            <a:off x="7723929" y="3552677"/>
            <a:ext cx="1874874" cy="2848123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2A657BE4-F570-4D09-9541-F0AA48CD4651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877533-8ACF-F99A-CD50-D40148B91FA9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</p:spTree>
    <p:extLst>
      <p:ext uri="{BB962C8B-B14F-4D97-AF65-F5344CB8AC3E}">
        <p14:creationId xmlns:p14="http://schemas.microsoft.com/office/powerpoint/2010/main" val="408354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  <p:bldP spid="26" grpId="0" build="p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235C6C-4807-DBD4-5841-83AC75C86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9B2D222-B9C1-04FD-9F25-2A06FDFF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E2DA64C-0CA2-557F-6503-6BDF41E468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20994" y="27178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Basic job duties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07B8D24-56C5-C4D5-28FD-1050D6FE2B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70003" y="4387298"/>
            <a:ext cx="2260599" cy="711200"/>
          </a:xfrm>
        </p:spPr>
        <p:txBody>
          <a:bodyPr/>
          <a:lstStyle/>
          <a:p>
            <a:pPr algn="ctr"/>
            <a:r>
              <a:rPr lang="en-US" sz="2000" b="1" dirty="0"/>
              <a:t>Building connection and confidence</a:t>
            </a:r>
          </a:p>
        </p:txBody>
      </p:sp>
      <p:pic>
        <p:nvPicPr>
          <p:cNvPr id="19" name="Picture Placeholder 18" descr="Close up of person using laptop">
            <a:extLst>
              <a:ext uri="{FF2B5EF4-FFF2-40B4-BE49-F238E27FC236}">
                <a16:creationId xmlns:a16="http://schemas.microsoft.com/office/drawing/2014/main" id="{40C429D3-A477-3F71-9517-4A5B3529DC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2858" r="30000"/>
          <a:stretch>
            <a:fillRect/>
          </a:stretch>
        </p:blipFill>
        <p:spPr>
          <a:xfrm>
            <a:off x="2593197" y="3552677"/>
            <a:ext cx="1828800" cy="2778132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30AB2B5E-E3F8-94D0-9A49-2BD98248F63E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4EC63D-8AC2-186A-86DB-7E3667E9707A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B5EEA-A3EB-14A9-BFC7-A6B86C759C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62550" y="3676098"/>
            <a:ext cx="1866900" cy="711200"/>
          </a:xfrm>
        </p:spPr>
        <p:txBody>
          <a:bodyPr/>
          <a:lstStyle/>
          <a:p>
            <a:r>
              <a:rPr lang="en-US" sz="2000" dirty="0"/>
              <a:t>On time</a:t>
            </a:r>
          </a:p>
          <a:p>
            <a:endParaRPr lang="en-US" sz="2000" dirty="0"/>
          </a:p>
          <a:p>
            <a:r>
              <a:rPr lang="en-US" sz="2000" dirty="0"/>
              <a:t>Charting</a:t>
            </a:r>
          </a:p>
          <a:p>
            <a:endParaRPr lang="en-US" sz="2000" dirty="0"/>
          </a:p>
          <a:p>
            <a:r>
              <a:rPr lang="en-US" sz="2000" dirty="0"/>
              <a:t>Lab results</a:t>
            </a:r>
          </a:p>
          <a:p>
            <a:endParaRPr lang="en-US" sz="2000" dirty="0"/>
          </a:p>
          <a:p>
            <a:r>
              <a:rPr lang="en-US" sz="2000" dirty="0"/>
              <a:t>Inbox management</a:t>
            </a:r>
          </a:p>
        </p:txBody>
      </p:sp>
    </p:spTree>
    <p:extLst>
      <p:ext uri="{BB962C8B-B14F-4D97-AF65-F5344CB8AC3E}">
        <p14:creationId xmlns:p14="http://schemas.microsoft.com/office/powerpoint/2010/main" val="35087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47791-E6DF-2360-FF15-D4C12C933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CF615E6E-752B-CB46-5FC9-167F5BC71611}"/>
              </a:ext>
            </a:extLst>
          </p:cNvPr>
          <p:cNvSpPr/>
          <p:nvPr/>
        </p:nvSpPr>
        <p:spPr>
          <a:xfrm>
            <a:off x="8293100" y="0"/>
            <a:ext cx="3303886" cy="28575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F51619C-2573-9B04-08B6-275EC000F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61E62A6-D093-979C-DAE5-0DA505AEBD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3197" y="36957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Empathy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Integrity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Respect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Ethics 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E463143-7FCB-CC99-93FB-4D49FCA550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sz="2000" dirty="0"/>
              <a:t>Values and ethics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4D3A46E-1CFB-FE14-C44D-ACB00AF45B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44473" y="3340100"/>
            <a:ext cx="2260599" cy="711200"/>
          </a:xfrm>
        </p:spPr>
        <p:txBody>
          <a:bodyPr/>
          <a:lstStyle/>
          <a:p>
            <a:pPr algn="ctr"/>
            <a:r>
              <a:rPr lang="en-US" sz="2000" dirty="0"/>
              <a:t>Ethics in tension with certain understandings of professionalism: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Issues where politics, values, and medical care are at odds.</a:t>
            </a:r>
          </a:p>
        </p:txBody>
      </p:sp>
      <p:pic>
        <p:nvPicPr>
          <p:cNvPr id="22" name="Picture Placeholder 21" descr="Young woman thinking">
            <a:extLst>
              <a:ext uri="{FF2B5EF4-FFF2-40B4-BE49-F238E27FC236}">
                <a16:creationId xmlns:a16="http://schemas.microsoft.com/office/drawing/2014/main" id="{75441E09-B542-6151-B572-013F4A1B19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6158" r="26158"/>
          <a:stretch>
            <a:fillRect/>
          </a:stretch>
        </p:blipFill>
        <p:spPr>
          <a:xfrm>
            <a:off x="5166324" y="3552677"/>
            <a:ext cx="1874874" cy="2848123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8516F48-673D-6D14-B5FD-D4402205966F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97A882-2B62-2916-5CA2-A8B361AFFA3D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C5E1D0-17E1-57B5-1645-EAEECD5C64D1}"/>
              </a:ext>
            </a:extLst>
          </p:cNvPr>
          <p:cNvSpPr/>
          <p:nvPr/>
        </p:nvSpPr>
        <p:spPr>
          <a:xfrm>
            <a:off x="1343660" y="3429000"/>
            <a:ext cx="10060940" cy="12827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Some physicians described providing the patient care they felt aligned with their own political or religious morals.</a:t>
            </a:r>
          </a:p>
        </p:txBody>
      </p:sp>
    </p:spTree>
    <p:extLst>
      <p:ext uri="{BB962C8B-B14F-4D97-AF65-F5344CB8AC3E}">
        <p14:creationId xmlns:p14="http://schemas.microsoft.com/office/powerpoint/2010/main" val="199806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9B4A7-80DA-4832-2949-3BC3B7EA1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74ADDBB-94B0-84DB-2A3C-ED5280109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9F941FF-5873-9DF1-5A30-D206ACCD94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14028" y="34290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Patient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Clinic team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One’s self</a:t>
            </a:r>
          </a:p>
          <a:p>
            <a:pPr algn="ctr"/>
            <a:endParaRPr lang="en-US" sz="2000" dirty="0"/>
          </a:p>
          <a:p>
            <a:pPr algn="ctr"/>
            <a:r>
              <a:rPr lang="en-US" sz="2000" b="1" dirty="0"/>
              <a:t>Listening to understand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7332F2D-7067-5F38-ACBA-597AEFD9F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43500" y="31496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More important than the details of what was shared was the feeling that the details </a:t>
            </a:r>
            <a:r>
              <a:rPr lang="en-US" sz="2000" i="1" dirty="0"/>
              <a:t>could</a:t>
            </a:r>
            <a:r>
              <a:rPr lang="en-US" sz="2000" dirty="0"/>
              <a:t> be shared.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5605D7E-E4F4-6C4C-01D2-234DEC7E81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11073" y="2717800"/>
            <a:ext cx="2260599" cy="711200"/>
          </a:xfrm>
        </p:spPr>
        <p:txBody>
          <a:bodyPr/>
          <a:lstStyle/>
          <a:p>
            <a:pPr algn="ctr"/>
            <a:r>
              <a:rPr lang="en-US" sz="2000" dirty="0"/>
              <a:t>Communication</a:t>
            </a:r>
          </a:p>
        </p:txBody>
      </p:sp>
      <p:pic>
        <p:nvPicPr>
          <p:cNvPr id="25" name="Picture Placeholder 24" descr="Doctor with a patient">
            <a:extLst>
              <a:ext uri="{FF2B5EF4-FFF2-40B4-BE49-F238E27FC236}">
                <a16:creationId xmlns:a16="http://schemas.microsoft.com/office/drawing/2014/main" id="{A7FD9C6A-BBCD-230D-29A0-EADD95EF62F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30400" r="14184"/>
          <a:stretch>
            <a:fillRect/>
          </a:stretch>
        </p:blipFill>
        <p:spPr>
          <a:xfrm>
            <a:off x="7723929" y="3552677"/>
            <a:ext cx="1874874" cy="2848123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3AC73B11-8D24-E7E4-5733-DE2765725534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80CFE7-812C-11E3-87AE-6D6B8FACB657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</p:spTree>
    <p:extLst>
      <p:ext uri="{BB962C8B-B14F-4D97-AF65-F5344CB8AC3E}">
        <p14:creationId xmlns:p14="http://schemas.microsoft.com/office/powerpoint/2010/main" val="13604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99CE9-DF1C-EE21-08C0-E46D67C2F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BB69679-5719-DD6D-4364-BC90CD831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A726197-916A-A53B-D87C-934DF6159A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20994" y="27178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Basic job duties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EB08591-F130-F277-E28B-8F2DBE811B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sz="2000" dirty="0"/>
              <a:t>Values and ethics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C012176-DB27-E4F9-2106-AB86A3538F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11073" y="2717800"/>
            <a:ext cx="2260599" cy="711200"/>
          </a:xfrm>
        </p:spPr>
        <p:txBody>
          <a:bodyPr/>
          <a:lstStyle/>
          <a:p>
            <a:pPr algn="ctr"/>
            <a:r>
              <a:rPr lang="en-US" sz="2000" dirty="0"/>
              <a:t>Communication</a:t>
            </a:r>
          </a:p>
        </p:txBody>
      </p:sp>
      <p:pic>
        <p:nvPicPr>
          <p:cNvPr id="19" name="Picture Placeholder 18" descr="Close up of person using laptop">
            <a:extLst>
              <a:ext uri="{FF2B5EF4-FFF2-40B4-BE49-F238E27FC236}">
                <a16:creationId xmlns:a16="http://schemas.microsoft.com/office/drawing/2014/main" id="{85626E47-DBE8-323E-724C-A834030465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2858" r="30000"/>
          <a:stretch>
            <a:fillRect/>
          </a:stretch>
        </p:blipFill>
        <p:spPr>
          <a:xfrm>
            <a:off x="2593197" y="3552677"/>
            <a:ext cx="1828800" cy="2778132"/>
          </a:xfrm>
        </p:spPr>
      </p:pic>
      <p:pic>
        <p:nvPicPr>
          <p:cNvPr id="22" name="Picture Placeholder 21" descr="Young woman thinking">
            <a:extLst>
              <a:ext uri="{FF2B5EF4-FFF2-40B4-BE49-F238E27FC236}">
                <a16:creationId xmlns:a16="http://schemas.microsoft.com/office/drawing/2014/main" id="{72C2EBB1-2334-9955-99EE-9A5E19F4B6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6158" r="26158"/>
          <a:stretch>
            <a:fillRect/>
          </a:stretch>
        </p:blipFill>
        <p:spPr>
          <a:xfrm>
            <a:off x="5166324" y="3552677"/>
            <a:ext cx="1874874" cy="2848123"/>
          </a:xfrm>
        </p:spPr>
      </p:pic>
      <p:pic>
        <p:nvPicPr>
          <p:cNvPr id="25" name="Picture Placeholder 24" descr="Doctor with a patient">
            <a:extLst>
              <a:ext uri="{FF2B5EF4-FFF2-40B4-BE49-F238E27FC236}">
                <a16:creationId xmlns:a16="http://schemas.microsoft.com/office/drawing/2014/main" id="{AC87AEF2-BA4E-4D3F-8B03-31AB4BF155D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30400" r="14184"/>
          <a:stretch>
            <a:fillRect/>
          </a:stretch>
        </p:blipFill>
        <p:spPr>
          <a:xfrm>
            <a:off x="7723929" y="3552677"/>
            <a:ext cx="1874874" cy="2848123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E202A80E-3579-937A-7040-3AFC5BF82387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960490-03B8-22F5-9E58-DC34001BBF8B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0B3E7ECD-1E1A-8F0B-1299-8A512F70CBF4}"/>
              </a:ext>
            </a:extLst>
          </p:cNvPr>
          <p:cNvSpPr/>
          <p:nvPr/>
        </p:nvSpPr>
        <p:spPr>
          <a:xfrm>
            <a:off x="3302000" y="668632"/>
            <a:ext cx="5588000" cy="5435600"/>
          </a:xfrm>
          <a:prstGeom prst="noSmoking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7D9DBAB3-C338-A226-EF1A-2F20C6FB5DDD}"/>
              </a:ext>
            </a:extLst>
          </p:cNvPr>
          <p:cNvSpPr/>
          <p:nvPr/>
        </p:nvSpPr>
        <p:spPr>
          <a:xfrm>
            <a:off x="356260" y="924626"/>
            <a:ext cx="2564740" cy="2162958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Lack of Time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4F12C787-9D60-372B-1830-2A152F3848A0}"/>
              </a:ext>
            </a:extLst>
          </p:cNvPr>
          <p:cNvSpPr/>
          <p:nvPr/>
        </p:nvSpPr>
        <p:spPr>
          <a:xfrm>
            <a:off x="356260" y="3870028"/>
            <a:ext cx="2502260" cy="2162957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Admin pressures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3530B23C-4294-C8B4-269E-7C0173C00E2F}"/>
              </a:ext>
            </a:extLst>
          </p:cNvPr>
          <p:cNvSpPr/>
          <p:nvPr/>
        </p:nvSpPr>
        <p:spPr>
          <a:xfrm>
            <a:off x="9333480" y="760759"/>
            <a:ext cx="2363728" cy="2227212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Moral injury </a:t>
            </a:r>
          </a:p>
          <a:p>
            <a:pPr algn="ctr"/>
            <a:r>
              <a:rPr lang="en-US" sz="2000" b="1" dirty="0"/>
              <a:t>&amp; Burn out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69C64DC2-24AC-9695-073D-47E3E4818E66}"/>
              </a:ext>
            </a:extLst>
          </p:cNvPr>
          <p:cNvSpPr/>
          <p:nvPr/>
        </p:nvSpPr>
        <p:spPr>
          <a:xfrm>
            <a:off x="9333480" y="3870029"/>
            <a:ext cx="2363728" cy="2162956"/>
          </a:xfrm>
          <a:prstGeom prst="hexagon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Profit Motives</a:t>
            </a:r>
          </a:p>
        </p:txBody>
      </p:sp>
    </p:spTree>
    <p:extLst>
      <p:ext uri="{BB962C8B-B14F-4D97-AF65-F5344CB8AC3E}">
        <p14:creationId xmlns:p14="http://schemas.microsoft.com/office/powerpoint/2010/main" val="334953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A0300-74A4-DDBC-1B81-E337E4D93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B112D1C-C91C-8E22-6889-87A153A58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 of Professionalism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BD1D9DD-1A36-8141-D669-2ACC20D188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3619" y="2692400"/>
            <a:ext cx="1866900" cy="711200"/>
          </a:xfrm>
        </p:spPr>
        <p:txBody>
          <a:bodyPr/>
          <a:lstStyle/>
          <a:p>
            <a:pPr algn="ctr"/>
            <a:r>
              <a:rPr lang="en-US" sz="2000" dirty="0"/>
              <a:t>Basic job duties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657166E-EA62-B803-F7FB-5CA7ADD166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algn="ctr"/>
            <a:r>
              <a:rPr lang="en-US" sz="2000" dirty="0"/>
              <a:t>Values and ethics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43A998A-9465-7CC1-2873-B82BB8ECFD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62402" y="2819706"/>
            <a:ext cx="2260599" cy="711200"/>
          </a:xfrm>
        </p:spPr>
        <p:txBody>
          <a:bodyPr/>
          <a:lstStyle/>
          <a:p>
            <a:pPr algn="ctr"/>
            <a:r>
              <a:rPr lang="en-US" sz="2000" dirty="0"/>
              <a:t>Communication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6C3D6D87-3ED7-9D37-5555-364CCEE159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484" r="16484"/>
          <a:stretch/>
        </p:blipFill>
        <p:spPr>
          <a:xfrm>
            <a:off x="1661721" y="3552677"/>
            <a:ext cx="2910697" cy="2778132"/>
          </a:xfr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135840C4-E9A9-79C0-7D3B-535AF4C946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854" r="10854"/>
          <a:stretch/>
        </p:blipFill>
        <p:spPr>
          <a:xfrm>
            <a:off x="5022670" y="3429000"/>
            <a:ext cx="2260599" cy="3434078"/>
          </a:xfr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7F25B9CC-A1FB-3A29-D0AC-4D2988188DC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4854" t="1" r="13408" b="-5325"/>
          <a:stretch>
            <a:fillRect/>
          </a:stretch>
        </p:blipFill>
        <p:spPr>
          <a:xfrm>
            <a:off x="7883942" y="3552677"/>
            <a:ext cx="3017520" cy="2926080"/>
          </a:xfr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1366C40-F806-023B-6494-3A2A4EBDC05D}"/>
              </a:ext>
            </a:extLst>
          </p:cNvPr>
          <p:cNvSpPr/>
          <p:nvPr/>
        </p:nvSpPr>
        <p:spPr>
          <a:xfrm>
            <a:off x="7010400" y="912110"/>
            <a:ext cx="978408" cy="484632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183121-890C-B9D9-EE35-0D541B107464}"/>
              </a:ext>
            </a:extLst>
          </p:cNvPr>
          <p:cNvSpPr txBox="1"/>
          <p:nvPr/>
        </p:nvSpPr>
        <p:spPr>
          <a:xfrm>
            <a:off x="8489259" y="651507"/>
            <a:ext cx="3107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</a:rPr>
              <a:t>Focused on providing best possible patient care</a:t>
            </a:r>
          </a:p>
        </p:txBody>
      </p:sp>
    </p:spTree>
    <p:extLst>
      <p:ext uri="{BB962C8B-B14F-4D97-AF65-F5344CB8AC3E}">
        <p14:creationId xmlns:p14="http://schemas.microsoft.com/office/powerpoint/2010/main" val="240114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25B800-A3D7-44B3-2B1C-8675F1BFF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278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E2875-D114-94E4-0812-59061331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9105EF-2F32-9FC9-DAC9-6DC1F85A9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060" y="3101340"/>
            <a:ext cx="7341879" cy="6553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When you hear the word “professionalism” what comes to mind?</a:t>
            </a:r>
            <a:br>
              <a:rPr lang="en-US" dirty="0"/>
            </a:br>
            <a:r>
              <a:rPr lang="en-US" dirty="0"/>
              <a:t>What does professionalism mean to you?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E33CE9-F825-FEDF-EC97-8F8999B53FB5}"/>
              </a:ext>
            </a:extLst>
          </p:cNvPr>
          <p:cNvSpPr txBox="1"/>
          <p:nvPr/>
        </p:nvSpPr>
        <p:spPr>
          <a:xfrm>
            <a:off x="4633900" y="6211669"/>
            <a:ext cx="2924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Annie Koempel PhD, RD</a:t>
            </a:r>
            <a:br>
              <a:rPr lang="en-US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akoempel@theabfm.org</a:t>
            </a:r>
          </a:p>
        </p:txBody>
      </p:sp>
    </p:spTree>
    <p:extLst>
      <p:ext uri="{BB962C8B-B14F-4D97-AF65-F5344CB8AC3E}">
        <p14:creationId xmlns:p14="http://schemas.microsoft.com/office/powerpoint/2010/main" val="307275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color presentation_Win32_LW_v2.potx" id="{B7F4C684-7BE5-4BD8-BEBE-7F207A45F474}" vid="{9091DE1E-F617-4C59-950B-F96736B889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976319-4513-485C-AD3A-E56C39927A3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3A10211-FBDE-44DA-8AD6-29E596B297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1AB888-DFF3-46C2-8F7E-43BAC8A22FA6}"/>
</file>

<file path=docMetadata/LabelInfo.xml><?xml version="1.0" encoding="utf-8"?>
<clbl:labelList xmlns:clbl="http://schemas.microsoft.com/office/2020/mipLabelMetadata">
  <clbl:label id="{1c063a29-87db-4907-9db2-f048ff797aaf}" enabled="1" method="Privileged" siteId="{7dd12bd6-325a-411f-8fed-b8004b6f2a5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Minimalist color presentation</Template>
  <TotalTime>351</TotalTime>
  <Words>304</Words>
  <Application>Microsoft Office PowerPoint</Application>
  <PresentationFormat>Widescreen</PresentationFormat>
  <Paragraphs>67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Biome Light</vt:lpstr>
      <vt:lpstr>Calibri</vt:lpstr>
      <vt:lpstr>Office Theme</vt:lpstr>
      <vt:lpstr>The Meaning of Professionalism among Physicians and Patients</vt:lpstr>
      <vt:lpstr>When you hear the word “professionalism” what comes to mind? What does professionalism mean to you?</vt:lpstr>
      <vt:lpstr>PowerPoint Presentation</vt:lpstr>
      <vt:lpstr>PowerPoint Presentation</vt:lpstr>
      <vt:lpstr>We don’t need to qualify professionalism as positive.  It already, inherently, is.</vt:lpstr>
      <vt:lpstr>Key Components of Professionalism</vt:lpstr>
      <vt:lpstr>Key Components of Professionalism</vt:lpstr>
      <vt:lpstr>Key Components of Professionalism</vt:lpstr>
      <vt:lpstr>Key Components of Professionalism</vt:lpstr>
      <vt:lpstr>Key Components of Professionalism</vt:lpstr>
      <vt:lpstr>Key Components of Professionalism</vt:lpstr>
      <vt:lpstr>PowerPoint Presentation</vt:lpstr>
      <vt:lpstr>When you hear the word “professionalism” what comes to mind? What does professionalism mean to you?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Annie Koempel</dc:creator>
  <cp:lastModifiedBy>Annie Koempel</cp:lastModifiedBy>
  <cp:revision>1</cp:revision>
  <dcterms:created xsi:type="dcterms:W3CDTF">2025-07-28T17:35:14Z</dcterms:created>
  <dcterms:modified xsi:type="dcterms:W3CDTF">2025-08-05T12:49:33Z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